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99" r:id="rId3"/>
  </p:sldMasterIdLst>
  <p:notesMasterIdLst>
    <p:notesMasterId r:id="rId16"/>
  </p:notesMasterIdLst>
  <p:sldIdLst>
    <p:sldId id="301" r:id="rId4"/>
    <p:sldId id="282" r:id="rId5"/>
    <p:sldId id="303" r:id="rId6"/>
    <p:sldId id="304" r:id="rId7"/>
    <p:sldId id="306" r:id="rId8"/>
    <p:sldId id="286" r:id="rId9"/>
    <p:sldId id="279" r:id="rId10"/>
    <p:sldId id="288" r:id="rId11"/>
    <p:sldId id="312" r:id="rId12"/>
    <p:sldId id="314" r:id="rId13"/>
    <p:sldId id="29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DD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320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397EF-A5A3-488C-9204-9A46BBC7491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01838-8528-4EC0-9D52-54ACC315BB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739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latinLnBrk="0">
              <a:defRPr/>
            </a:pPr>
            <a:fld id="{28C4C689-0797-4A8F-B2C6-5687E1566F8F}" type="slidenum">
              <a:rPr lang="en-US" smtClean="0">
                <a:solidFill>
                  <a:prstClr val="black"/>
                </a:solidFill>
              </a:rPr>
              <a:pPr defTabSz="914400" latinLnBrk="0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45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830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54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87063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39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6640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03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581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3433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2213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8959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2307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491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867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6845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049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637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727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096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2901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17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2467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1114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442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02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536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1412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209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946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210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314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896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132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841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2980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8359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3639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1449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6751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4783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0262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6409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033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320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1138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5804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4570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4142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7373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5380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A7980-9B64-470E-B5BF-E0BC15569E5E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180F-7BEC-4E49-970D-E086EBE31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1843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704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455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429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43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0685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851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053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352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529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482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169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663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735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938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625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255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32401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81341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8023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80409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205566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35257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52565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80018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2443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3474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=""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=""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=""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=""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="" xmlns:p14="http://schemas.microsoft.com/office/powerpoint/2010/main" val="6462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40" r:id="rId2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4809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2837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50;p5"/>
          <p:cNvGrpSpPr/>
          <p:nvPr/>
        </p:nvGrpSpPr>
        <p:grpSpPr>
          <a:xfrm>
            <a:off x="14883" y="18400"/>
            <a:ext cx="12161839" cy="6821200"/>
            <a:chOff x="-150" y="13800"/>
            <a:chExt cx="9144000" cy="5115900"/>
          </a:xfrm>
        </p:grpSpPr>
        <p:grpSp>
          <p:nvGrpSpPr>
            <p:cNvPr id="8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81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3E3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7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C3E3F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1" y="3526415"/>
            <a:ext cx="12179239" cy="3670251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92991" y="4229007"/>
            <a:ext cx="3764095" cy="2698487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313352" y="6114079"/>
            <a:ext cx="802191" cy="373632"/>
            <a:chOff x="217691" y="6414967"/>
            <a:chExt cx="804180" cy="374559"/>
          </a:xfrm>
        </p:grpSpPr>
        <p:grpSp>
          <p:nvGrpSpPr>
            <p:cNvPr id="18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411" tIns="34205" rIns="68411" bIns="34205" numCol="1" anchor="t" anchorCtr="0" compatLnSpc="1">
                <a:prstTxWarp prst="textNoShape">
                  <a:avLst/>
                </a:prstTxWarp>
              </a:bodyPr>
              <a:lstStyle/>
              <a:p>
                <a:pPr defTabSz="912069" latinLnBrk="1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437" y="666762"/>
            <a:ext cx="4454283" cy="2322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450109" y="2032000"/>
            <a:ext cx="8069479" cy="1554041"/>
          </a:xfrm>
          <a:prstGeom prst="rect">
            <a:avLst/>
          </a:prstGeom>
          <a:noFill/>
        </p:spPr>
        <p:txBody>
          <a:bodyPr wrap="square" lIns="91210" tIns="45606" rIns="91210" bIns="45606">
            <a:spAutoFit/>
          </a:bodyPr>
          <a:lstStyle/>
          <a:p>
            <a:pPr algn="ctr" defTabSz="912069" latinLnBrk="1">
              <a:buClr>
                <a:srgbClr val="1F497D"/>
              </a:buClr>
              <a:buSzPts val="4800"/>
              <a:defRPr/>
            </a:pPr>
            <a:r>
              <a:rPr lang="en-US" altLang="zh-CN" sz="4700" b="1" smtClean="0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Chào </a:t>
            </a:r>
            <a:r>
              <a:rPr lang="en-US" altLang="zh-CN" sz="4700" b="1" err="1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mừng</a:t>
            </a:r>
            <a:r>
              <a:rPr lang="en-US" altLang="zh-CN" sz="4700" b="1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 </a:t>
            </a:r>
            <a:r>
              <a:rPr lang="en-US" altLang="zh-CN" sz="4700" b="1" smtClean="0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các</a:t>
            </a:r>
            <a:r>
              <a:rPr lang="en-US" altLang="zh-CN" sz="4700" b="1" smtClean="0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 </a:t>
            </a:r>
            <a:r>
              <a:rPr lang="en-US" altLang="zh-CN" sz="4700" b="1" smtClean="0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em đến với </a:t>
            </a:r>
          </a:p>
          <a:p>
            <a:pPr algn="ctr" defTabSz="912069" latinLnBrk="1">
              <a:buClr>
                <a:srgbClr val="1F497D"/>
              </a:buClr>
              <a:buSzPts val="4800"/>
              <a:defRPr/>
            </a:pPr>
            <a:r>
              <a:rPr lang="en-US" altLang="zh-CN" sz="4700" b="1" smtClean="0">
                <a:solidFill>
                  <a:schemeClr val="accent1"/>
                </a:solidFill>
                <a:latin typeface="Times New Roman" pitchFamily="18" charset="0"/>
                <a:ea typeface="Annie Use Your Telescope"/>
                <a:cs typeface="Times New Roman" pitchFamily="18" charset="0"/>
                <a:sym typeface="+mn-lt"/>
              </a:rPr>
              <a:t>Tiết Toán bổ sung</a:t>
            </a:r>
            <a:endParaRPr lang="en-US" altLang="zh-CN" sz="4700" b="1" dirty="0">
              <a:solidFill>
                <a:srgbClr val="0070C0"/>
              </a:solidFill>
              <a:latin typeface="#9Slide07 SVNDessert Menu Scrip" panose="00000500000000000000" pitchFamily="2" charset="0"/>
              <a:ea typeface="Annie Use Your Telescope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55107B7-19FA-4850-9A00-A718CDFB4AC2}"/>
              </a:ext>
            </a:extLst>
          </p:cNvPr>
          <p:cNvSpPr txBox="1"/>
          <p:nvPr/>
        </p:nvSpPr>
        <p:spPr>
          <a:xfrm>
            <a:off x="439245" y="3991552"/>
            <a:ext cx="3472213" cy="614356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defTabSz="1219140" latinLnBrk="1">
              <a:defRPr/>
            </a:pPr>
            <a:r>
              <a:rPr lang="en-US" sz="3200" b="1" smtClean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. 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0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32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cuốn truyện kém số cuốn sách số cuốn là: 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13 - 9 = 4 (cuốn )</a:t>
            </a:r>
          </a:p>
          <a:p>
            <a:pPr algn="ctr"/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Đáp số: 4 cuốn</a:t>
            </a:r>
            <a:r>
              <a: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5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8D61F4-D1C6-4270-862D-D4B2C31A9DDB}"/>
              </a:ext>
            </a:extLst>
          </p:cNvPr>
          <p:cNvSpPr txBox="1"/>
          <p:nvPr/>
        </p:nvSpPr>
        <p:spPr>
          <a:xfrm>
            <a:off x="1349990" y="454795"/>
            <a:ext cx="1042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giá sách có 13 cuốn sách và 9 cuốn truyện. Hỏi số cuốn truyện kém số cuốn sách bao nhiêu cuốn?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CCC0A59D-839C-4548-8E8C-656997608FE9}"/>
              </a:ext>
            </a:extLst>
          </p:cNvPr>
          <p:cNvGrpSpPr/>
          <p:nvPr/>
        </p:nvGrpSpPr>
        <p:grpSpPr>
          <a:xfrm>
            <a:off x="160821" y="3676342"/>
            <a:ext cx="4537886" cy="2168646"/>
            <a:chOff x="5876915" y="975793"/>
            <a:chExt cx="4684260" cy="2181047"/>
          </a:xfrm>
        </p:grpSpPr>
        <p:grpSp>
          <p:nvGrpSpPr>
            <p:cNvPr id="5" name="Group 9">
              <a:extLst>
                <a:ext uri="{FF2B5EF4-FFF2-40B4-BE49-F238E27FC236}">
                  <a16:creationId xmlns="" xmlns:a16="http://schemas.microsoft.com/office/drawing/2014/main" id="{EEF8526D-882A-4213-BE66-20C3D2707583}"/>
                </a:ext>
              </a:extLst>
            </p:cNvPr>
            <p:cNvGrpSpPr/>
            <p:nvPr/>
          </p:nvGrpSpPr>
          <p:grpSpPr>
            <a:xfrm>
              <a:off x="5876915" y="975793"/>
              <a:ext cx="4684260" cy="2113916"/>
              <a:chOff x="2387761" y="551055"/>
              <a:chExt cx="7051289" cy="3182111"/>
            </a:xfrm>
          </p:grpSpPr>
          <p:pic>
            <p:nvPicPr>
              <p:cNvPr id="12" name="图片 2" descr="2">
                <a:extLst>
                  <a:ext uri="{FF2B5EF4-FFF2-40B4-BE49-F238E27FC236}">
                    <a16:creationId xmlns="" xmlns:a16="http://schemas.microsoft.com/office/drawing/2014/main" id="{8EF3BBCA-94D6-4940-873C-B664E7E3C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3" name="图片 1" descr="1">
                <a:extLst>
                  <a:ext uri="{FF2B5EF4-FFF2-40B4-BE49-F238E27FC236}">
                    <a16:creationId xmlns="" xmlns:a16="http://schemas.microsoft.com/office/drawing/2014/main" id="{3DB4ECF6-202E-4C82-9FB7-CF24C668E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9058" y="790166"/>
                <a:ext cx="3439992" cy="2915633"/>
              </a:xfrm>
              <a:prstGeom prst="rect">
                <a:avLst/>
              </a:prstGeom>
            </p:spPr>
          </p:pic>
          <p:pic>
            <p:nvPicPr>
              <p:cNvPr id="14" name="图片 2" descr="3">
                <a:extLst>
                  <a:ext uri="{FF2B5EF4-FFF2-40B4-BE49-F238E27FC236}">
                    <a16:creationId xmlns="" xmlns:a16="http://schemas.microsoft.com/office/drawing/2014/main" id="{AA79E311-2420-4C70-8A7A-BC59336EF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387761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1" name="Rounded Rectangle 20">
              <a:extLst>
                <a:ext uri="{FF2B5EF4-FFF2-40B4-BE49-F238E27FC236}">
                  <a16:creationId xmlns="" xmlns:a16="http://schemas.microsoft.com/office/drawing/2014/main" id="{89B6C26C-5A3D-4531-AA41-87325C77EE0D}"/>
                </a:ext>
              </a:extLst>
            </p:cNvPr>
            <p:cNvSpPr/>
            <p:nvPr/>
          </p:nvSpPr>
          <p:spPr>
            <a:xfrm>
              <a:off x="6880943" y="2549254"/>
              <a:ext cx="3156148" cy="60758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C617D8-2234-46AB-7C18-CDDF6258B103}"/>
              </a:ext>
            </a:extLst>
          </p:cNvPr>
          <p:cNvCxnSpPr>
            <a:cxnSpLocks/>
          </p:cNvCxnSpPr>
          <p:nvPr/>
        </p:nvCxnSpPr>
        <p:spPr>
          <a:xfrm>
            <a:off x="3980873" y="1013012"/>
            <a:ext cx="300845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FAFBF66-E653-0A54-D718-96C9381AA2BD}"/>
              </a:ext>
            </a:extLst>
          </p:cNvPr>
          <p:cNvCxnSpPr>
            <a:cxnSpLocks/>
          </p:cNvCxnSpPr>
          <p:nvPr/>
        </p:nvCxnSpPr>
        <p:spPr>
          <a:xfrm>
            <a:off x="7601527" y="1013012"/>
            <a:ext cx="267854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A30D6EB-8B47-A81C-9183-D013695D0A65}"/>
              </a:ext>
            </a:extLst>
          </p:cNvPr>
          <p:cNvCxnSpPr>
            <a:cxnSpLocks/>
          </p:cNvCxnSpPr>
          <p:nvPr/>
        </p:nvCxnSpPr>
        <p:spPr>
          <a:xfrm>
            <a:off x="10478542" y="1013012"/>
            <a:ext cx="115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07382F7-EEC1-9229-A900-95FCCF52F757}"/>
              </a:ext>
            </a:extLst>
          </p:cNvPr>
          <p:cNvCxnSpPr>
            <a:cxnSpLocks/>
          </p:cNvCxnSpPr>
          <p:nvPr/>
        </p:nvCxnSpPr>
        <p:spPr>
          <a:xfrm>
            <a:off x="1479176" y="1554554"/>
            <a:ext cx="8680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52886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BBD4BBD-A387-41AF-B2E3-1EF2A97C0D96}"/>
              </a:ext>
            </a:extLst>
          </p:cNvPr>
          <p:cNvSpPr/>
          <p:nvPr/>
        </p:nvSpPr>
        <p:spPr>
          <a:xfrm>
            <a:off x="1421822" y="569235"/>
            <a:ext cx="1083253" cy="535666"/>
          </a:xfrm>
          <a:custGeom>
            <a:avLst/>
            <a:gdLst>
              <a:gd name="connsiteX0" fmla="*/ 0 w 1083253"/>
              <a:gd name="connsiteY0" fmla="*/ 89279 h 535666"/>
              <a:gd name="connsiteX1" fmla="*/ 89279 w 1083253"/>
              <a:gd name="connsiteY1" fmla="*/ 0 h 535666"/>
              <a:gd name="connsiteX2" fmla="*/ 514486 w 1083253"/>
              <a:gd name="connsiteY2" fmla="*/ 0 h 535666"/>
              <a:gd name="connsiteX3" fmla="*/ 993974 w 1083253"/>
              <a:gd name="connsiteY3" fmla="*/ 0 h 535666"/>
              <a:gd name="connsiteX4" fmla="*/ 1083253 w 1083253"/>
              <a:gd name="connsiteY4" fmla="*/ 89279 h 535666"/>
              <a:gd name="connsiteX5" fmla="*/ 1083253 w 1083253"/>
              <a:gd name="connsiteY5" fmla="*/ 446387 h 535666"/>
              <a:gd name="connsiteX6" fmla="*/ 993974 w 1083253"/>
              <a:gd name="connsiteY6" fmla="*/ 535666 h 535666"/>
              <a:gd name="connsiteX7" fmla="*/ 568767 w 1083253"/>
              <a:gd name="connsiteY7" fmla="*/ 535666 h 535666"/>
              <a:gd name="connsiteX8" fmla="*/ 89279 w 1083253"/>
              <a:gd name="connsiteY8" fmla="*/ 535666 h 535666"/>
              <a:gd name="connsiteX9" fmla="*/ 0 w 1083253"/>
              <a:gd name="connsiteY9" fmla="*/ 446387 h 535666"/>
              <a:gd name="connsiteX10" fmla="*/ 0 w 1083253"/>
              <a:gd name="connsiteY10" fmla="*/ 89279 h 5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3253" h="535666" fill="none" extrusionOk="0">
                <a:moveTo>
                  <a:pt x="0" y="89279"/>
                </a:moveTo>
                <a:cubicBezTo>
                  <a:pt x="13310" y="40343"/>
                  <a:pt x="44796" y="-10099"/>
                  <a:pt x="89279" y="0"/>
                </a:cubicBezTo>
                <a:cubicBezTo>
                  <a:pt x="246671" y="-36424"/>
                  <a:pt x="401554" y="46348"/>
                  <a:pt x="514486" y="0"/>
                </a:cubicBezTo>
                <a:cubicBezTo>
                  <a:pt x="627418" y="-46348"/>
                  <a:pt x="839700" y="3599"/>
                  <a:pt x="993974" y="0"/>
                </a:cubicBezTo>
                <a:cubicBezTo>
                  <a:pt x="1045662" y="5111"/>
                  <a:pt x="1080111" y="50950"/>
                  <a:pt x="1083253" y="89279"/>
                </a:cubicBezTo>
                <a:cubicBezTo>
                  <a:pt x="1101163" y="210390"/>
                  <a:pt x="1065446" y="310747"/>
                  <a:pt x="1083253" y="446387"/>
                </a:cubicBezTo>
                <a:cubicBezTo>
                  <a:pt x="1088762" y="508516"/>
                  <a:pt x="1036848" y="530542"/>
                  <a:pt x="993974" y="535666"/>
                </a:cubicBezTo>
                <a:cubicBezTo>
                  <a:pt x="807755" y="568009"/>
                  <a:pt x="664773" y="502909"/>
                  <a:pt x="568767" y="535666"/>
                </a:cubicBezTo>
                <a:cubicBezTo>
                  <a:pt x="472761" y="568423"/>
                  <a:pt x="194282" y="485859"/>
                  <a:pt x="89279" y="535666"/>
                </a:cubicBezTo>
                <a:cubicBezTo>
                  <a:pt x="42013" y="539011"/>
                  <a:pt x="6659" y="496878"/>
                  <a:pt x="0" y="446387"/>
                </a:cubicBezTo>
                <a:cubicBezTo>
                  <a:pt x="-29766" y="315744"/>
                  <a:pt x="2341" y="255983"/>
                  <a:pt x="0" y="89279"/>
                </a:cubicBezTo>
                <a:close/>
              </a:path>
              <a:path w="1083253" h="535666" stroke="0" extrusionOk="0">
                <a:moveTo>
                  <a:pt x="0" y="89279"/>
                </a:moveTo>
                <a:cubicBezTo>
                  <a:pt x="5028" y="45724"/>
                  <a:pt x="52637" y="-1336"/>
                  <a:pt x="89279" y="0"/>
                </a:cubicBezTo>
                <a:cubicBezTo>
                  <a:pt x="230337" y="-33620"/>
                  <a:pt x="323027" y="40295"/>
                  <a:pt x="523533" y="0"/>
                </a:cubicBezTo>
                <a:cubicBezTo>
                  <a:pt x="724039" y="-40295"/>
                  <a:pt x="785737" y="20677"/>
                  <a:pt x="993974" y="0"/>
                </a:cubicBezTo>
                <a:cubicBezTo>
                  <a:pt x="1046219" y="7171"/>
                  <a:pt x="1082684" y="46198"/>
                  <a:pt x="1083253" y="89279"/>
                </a:cubicBezTo>
                <a:cubicBezTo>
                  <a:pt x="1087546" y="179108"/>
                  <a:pt x="1053847" y="288957"/>
                  <a:pt x="1083253" y="446387"/>
                </a:cubicBezTo>
                <a:cubicBezTo>
                  <a:pt x="1082179" y="496498"/>
                  <a:pt x="1042809" y="534020"/>
                  <a:pt x="993974" y="535666"/>
                </a:cubicBezTo>
                <a:cubicBezTo>
                  <a:pt x="818220" y="570773"/>
                  <a:pt x="670028" y="496573"/>
                  <a:pt x="559720" y="535666"/>
                </a:cubicBezTo>
                <a:cubicBezTo>
                  <a:pt x="449412" y="574759"/>
                  <a:pt x="288363" y="505889"/>
                  <a:pt x="89279" y="535666"/>
                </a:cubicBezTo>
                <a:cubicBezTo>
                  <a:pt x="41636" y="533634"/>
                  <a:pt x="1869" y="498071"/>
                  <a:pt x="0" y="446387"/>
                </a:cubicBezTo>
                <a:cubicBezTo>
                  <a:pt x="-6848" y="368541"/>
                  <a:pt x="18820" y="207289"/>
                  <a:pt x="0" y="8927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Tính:</a:t>
            </a:r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4C7472F-50A8-4131-858D-4720EF7B8BCD}"/>
              </a:ext>
            </a:extLst>
          </p:cNvPr>
          <p:cNvSpPr/>
          <p:nvPr/>
        </p:nvSpPr>
        <p:spPr>
          <a:xfrm>
            <a:off x="696020" y="569235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5</a:t>
            </a:r>
            <a:endParaRPr lang="en-US" sz="3600" dirty="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4E964B8-14C5-4672-A137-34E066414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8" y="4123245"/>
            <a:ext cx="2046837" cy="262685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6B01A212-93BC-4BBE-AFCD-A364E8A4CE65}"/>
              </a:ext>
            </a:extLst>
          </p:cNvPr>
          <p:cNvSpPr/>
          <p:nvPr/>
        </p:nvSpPr>
        <p:spPr>
          <a:xfrm>
            <a:off x="2702675" y="4116129"/>
            <a:ext cx="2898025" cy="1116560"/>
          </a:xfrm>
          <a:custGeom>
            <a:avLst/>
            <a:gdLst>
              <a:gd name="connsiteX0" fmla="*/ 0 w 2898025"/>
              <a:gd name="connsiteY0" fmla="*/ 186097 h 1116560"/>
              <a:gd name="connsiteX1" fmla="*/ 186097 w 2898025"/>
              <a:gd name="connsiteY1" fmla="*/ 0 h 1116560"/>
              <a:gd name="connsiteX2" fmla="*/ 483004 w 2898025"/>
              <a:gd name="connsiteY2" fmla="*/ 0 h 1116560"/>
              <a:gd name="connsiteX3" fmla="*/ 483004 w 2898025"/>
              <a:gd name="connsiteY3" fmla="*/ 0 h 1116560"/>
              <a:gd name="connsiteX4" fmla="*/ 1207510 w 2898025"/>
              <a:gd name="connsiteY4" fmla="*/ 0 h 1116560"/>
              <a:gd name="connsiteX5" fmla="*/ 2711928 w 2898025"/>
              <a:gd name="connsiteY5" fmla="*/ 0 h 1116560"/>
              <a:gd name="connsiteX6" fmla="*/ 2898025 w 2898025"/>
              <a:gd name="connsiteY6" fmla="*/ 186097 h 1116560"/>
              <a:gd name="connsiteX7" fmla="*/ 2898025 w 2898025"/>
              <a:gd name="connsiteY7" fmla="*/ 186093 h 1116560"/>
              <a:gd name="connsiteX8" fmla="*/ 2898025 w 2898025"/>
              <a:gd name="connsiteY8" fmla="*/ 186093 h 1116560"/>
              <a:gd name="connsiteX9" fmla="*/ 2898025 w 2898025"/>
              <a:gd name="connsiteY9" fmla="*/ 465233 h 1116560"/>
              <a:gd name="connsiteX10" fmla="*/ 2898025 w 2898025"/>
              <a:gd name="connsiteY10" fmla="*/ 930463 h 1116560"/>
              <a:gd name="connsiteX11" fmla="*/ 2711928 w 2898025"/>
              <a:gd name="connsiteY11" fmla="*/ 1116560 h 1116560"/>
              <a:gd name="connsiteX12" fmla="*/ 1207510 w 2898025"/>
              <a:gd name="connsiteY12" fmla="*/ 1116560 h 1116560"/>
              <a:gd name="connsiteX13" fmla="*/ 483004 w 2898025"/>
              <a:gd name="connsiteY13" fmla="*/ 1116560 h 1116560"/>
              <a:gd name="connsiteX14" fmla="*/ 483004 w 2898025"/>
              <a:gd name="connsiteY14" fmla="*/ 1116560 h 1116560"/>
              <a:gd name="connsiteX15" fmla="*/ 186097 w 2898025"/>
              <a:gd name="connsiteY15" fmla="*/ 1116560 h 1116560"/>
              <a:gd name="connsiteX16" fmla="*/ 0 w 2898025"/>
              <a:gd name="connsiteY16" fmla="*/ 930463 h 1116560"/>
              <a:gd name="connsiteX17" fmla="*/ 0 w 2898025"/>
              <a:gd name="connsiteY17" fmla="*/ 465233 h 1116560"/>
              <a:gd name="connsiteX18" fmla="*/ -390248 w 2898025"/>
              <a:gd name="connsiteY18" fmla="*/ 427296 h 1116560"/>
              <a:gd name="connsiteX19" fmla="*/ 0 w 2898025"/>
              <a:gd name="connsiteY19" fmla="*/ 186093 h 1116560"/>
              <a:gd name="connsiteX20" fmla="*/ 0 w 2898025"/>
              <a:gd name="connsiteY20" fmla="*/ 186097 h 11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98025" h="1116560" fill="none" extrusionOk="0">
                <a:moveTo>
                  <a:pt x="0" y="186097"/>
                </a:moveTo>
                <a:cubicBezTo>
                  <a:pt x="15213" y="81950"/>
                  <a:pt x="83008" y="-2396"/>
                  <a:pt x="186097" y="0"/>
                </a:cubicBezTo>
                <a:cubicBezTo>
                  <a:pt x="283837" y="24818"/>
                  <a:pt x="449725" y="-3405"/>
                  <a:pt x="483004" y="0"/>
                </a:cubicBezTo>
                <a:lnTo>
                  <a:pt x="483004" y="0"/>
                </a:lnTo>
                <a:cubicBezTo>
                  <a:pt x="655061" y="-56134"/>
                  <a:pt x="953136" y="-44947"/>
                  <a:pt x="1207510" y="0"/>
                </a:cubicBezTo>
                <a:cubicBezTo>
                  <a:pt x="1766011" y="-54650"/>
                  <a:pt x="2123835" y="110723"/>
                  <a:pt x="2711928" y="0"/>
                </a:cubicBezTo>
                <a:cubicBezTo>
                  <a:pt x="2802626" y="12312"/>
                  <a:pt x="2909531" y="82440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81399" y="293193"/>
                  <a:pt x="2920517" y="370060"/>
                  <a:pt x="2898025" y="465233"/>
                </a:cubicBezTo>
                <a:cubicBezTo>
                  <a:pt x="2858577" y="668381"/>
                  <a:pt x="2937188" y="736945"/>
                  <a:pt x="2898025" y="930463"/>
                </a:cubicBezTo>
                <a:cubicBezTo>
                  <a:pt x="2899610" y="1050664"/>
                  <a:pt x="2812569" y="1107840"/>
                  <a:pt x="2711928" y="1116560"/>
                </a:cubicBezTo>
                <a:cubicBezTo>
                  <a:pt x="1959741" y="1060756"/>
                  <a:pt x="1730666" y="1104082"/>
                  <a:pt x="1207510" y="1116560"/>
                </a:cubicBezTo>
                <a:cubicBezTo>
                  <a:pt x="1114438" y="1163448"/>
                  <a:pt x="732899" y="1113601"/>
                  <a:pt x="483004" y="1116560"/>
                </a:cubicBezTo>
                <a:lnTo>
                  <a:pt x="483004" y="1116560"/>
                </a:lnTo>
                <a:cubicBezTo>
                  <a:pt x="443638" y="1096473"/>
                  <a:pt x="296910" y="1120722"/>
                  <a:pt x="186097" y="1116560"/>
                </a:cubicBezTo>
                <a:cubicBezTo>
                  <a:pt x="89474" y="1106025"/>
                  <a:pt x="6255" y="1034180"/>
                  <a:pt x="0" y="930463"/>
                </a:cubicBezTo>
                <a:cubicBezTo>
                  <a:pt x="38796" y="775605"/>
                  <a:pt x="27836" y="632031"/>
                  <a:pt x="0" y="465233"/>
                </a:cubicBezTo>
                <a:cubicBezTo>
                  <a:pt x="-77592" y="478982"/>
                  <a:pt x="-262634" y="421801"/>
                  <a:pt x="-390248" y="427296"/>
                </a:cubicBezTo>
                <a:cubicBezTo>
                  <a:pt x="-207627" y="359891"/>
                  <a:pt x="-71332" y="257955"/>
                  <a:pt x="0" y="186093"/>
                </a:cubicBezTo>
                <a:lnTo>
                  <a:pt x="0" y="186097"/>
                </a:lnTo>
                <a:close/>
              </a:path>
              <a:path w="2898025" h="1116560" stroke="0" extrusionOk="0">
                <a:moveTo>
                  <a:pt x="0" y="186097"/>
                </a:moveTo>
                <a:cubicBezTo>
                  <a:pt x="10821" y="70280"/>
                  <a:pt x="84743" y="16716"/>
                  <a:pt x="186097" y="0"/>
                </a:cubicBezTo>
                <a:cubicBezTo>
                  <a:pt x="295701" y="-21211"/>
                  <a:pt x="364120" y="-24219"/>
                  <a:pt x="483004" y="0"/>
                </a:cubicBezTo>
                <a:lnTo>
                  <a:pt x="483004" y="0"/>
                </a:lnTo>
                <a:cubicBezTo>
                  <a:pt x="840314" y="-51881"/>
                  <a:pt x="904907" y="46739"/>
                  <a:pt x="1207510" y="0"/>
                </a:cubicBezTo>
                <a:cubicBezTo>
                  <a:pt x="1464981" y="-71503"/>
                  <a:pt x="2092964" y="-7106"/>
                  <a:pt x="2711928" y="0"/>
                </a:cubicBezTo>
                <a:cubicBezTo>
                  <a:pt x="2817811" y="7735"/>
                  <a:pt x="2912629" y="85361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79042" y="259086"/>
                  <a:pt x="2917237" y="360200"/>
                  <a:pt x="2898025" y="465233"/>
                </a:cubicBezTo>
                <a:cubicBezTo>
                  <a:pt x="2864601" y="533080"/>
                  <a:pt x="2859801" y="864296"/>
                  <a:pt x="2898025" y="930463"/>
                </a:cubicBezTo>
                <a:cubicBezTo>
                  <a:pt x="2886013" y="1020278"/>
                  <a:pt x="2820122" y="1126894"/>
                  <a:pt x="2711928" y="1116560"/>
                </a:cubicBezTo>
                <a:cubicBezTo>
                  <a:pt x="2064659" y="1101337"/>
                  <a:pt x="1486288" y="1153214"/>
                  <a:pt x="1207510" y="1116560"/>
                </a:cubicBezTo>
                <a:cubicBezTo>
                  <a:pt x="953113" y="1052754"/>
                  <a:pt x="684837" y="1153429"/>
                  <a:pt x="483004" y="1116560"/>
                </a:cubicBezTo>
                <a:lnTo>
                  <a:pt x="483004" y="1116560"/>
                </a:lnTo>
                <a:cubicBezTo>
                  <a:pt x="405240" y="1104543"/>
                  <a:pt x="298537" y="1116591"/>
                  <a:pt x="186097" y="1116560"/>
                </a:cubicBezTo>
                <a:cubicBezTo>
                  <a:pt x="85055" y="1131307"/>
                  <a:pt x="3987" y="1023757"/>
                  <a:pt x="0" y="930463"/>
                </a:cubicBezTo>
                <a:cubicBezTo>
                  <a:pt x="-19069" y="738485"/>
                  <a:pt x="-8278" y="551836"/>
                  <a:pt x="0" y="465233"/>
                </a:cubicBezTo>
                <a:cubicBezTo>
                  <a:pt x="-116389" y="423610"/>
                  <a:pt x="-215929" y="441954"/>
                  <a:pt x="-390248" y="427296"/>
                </a:cubicBezTo>
                <a:cubicBezTo>
                  <a:pt x="-309162" y="420533"/>
                  <a:pt x="-142301" y="319340"/>
                  <a:pt x="0" y="186093"/>
                </a:cubicBezTo>
                <a:lnTo>
                  <a:pt x="0" y="186097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477573705">
                  <a:prstGeom prst="wedgeRoundRectCallout">
                    <a:avLst>
                      <a:gd name="adj1" fmla="val -63466"/>
                      <a:gd name="adj2" fmla="val -1173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9DB8A31-3564-4EC3-9070-7B2E78866CDA}"/>
              </a:ext>
            </a:extLst>
          </p:cNvPr>
          <p:cNvSpPr/>
          <p:nvPr/>
        </p:nvSpPr>
        <p:spPr>
          <a:xfrm>
            <a:off x="696021" y="1689843"/>
            <a:ext cx="354065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a) 12 - 2 - 5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2175D91-6842-4FCF-A9B1-96B913E40871}"/>
              </a:ext>
            </a:extLst>
          </p:cNvPr>
          <p:cNvSpPr/>
          <p:nvPr/>
        </p:nvSpPr>
        <p:spPr>
          <a:xfrm>
            <a:off x="3295072" y="1673236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AE56589-5654-7157-A240-6FBA751F50AB}"/>
              </a:ext>
            </a:extLst>
          </p:cNvPr>
          <p:cNvSpPr/>
          <p:nvPr/>
        </p:nvSpPr>
        <p:spPr>
          <a:xfrm>
            <a:off x="1025959" y="2352707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12 - 7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55C1285-ADDC-429A-84DF-B3A46BFAB0E7}"/>
              </a:ext>
            </a:extLst>
          </p:cNvPr>
          <p:cNvSpPr/>
          <p:nvPr/>
        </p:nvSpPr>
        <p:spPr>
          <a:xfrm>
            <a:off x="4387365" y="1689173"/>
            <a:ext cx="354065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b) 16 - 6 - 3 = 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AFC2A05-0575-A65F-2A9B-00EABF602283}"/>
              </a:ext>
            </a:extLst>
          </p:cNvPr>
          <p:cNvSpPr/>
          <p:nvPr/>
        </p:nvSpPr>
        <p:spPr>
          <a:xfrm>
            <a:off x="4706470" y="2347191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16 - 9 = 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B76AC3C-75E5-0F24-2D36-BD11FC9D3EC0}"/>
              </a:ext>
            </a:extLst>
          </p:cNvPr>
          <p:cNvSpPr/>
          <p:nvPr/>
        </p:nvSpPr>
        <p:spPr>
          <a:xfrm>
            <a:off x="8135878" y="1681368"/>
            <a:ext cx="3540650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c) 13 – 6 + 9 = 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4A56599-9960-73CC-619F-BDF2A53B9B42}"/>
              </a:ext>
            </a:extLst>
          </p:cNvPr>
          <p:cNvSpPr/>
          <p:nvPr/>
        </p:nvSpPr>
        <p:spPr>
          <a:xfrm>
            <a:off x="8745512" y="2347191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4 + 7 – 5 = 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A2F9DBB-D3B4-4E27-A918-1C6CFC33FAAD}"/>
              </a:ext>
            </a:extLst>
          </p:cNvPr>
          <p:cNvSpPr/>
          <p:nvPr/>
        </p:nvSpPr>
        <p:spPr>
          <a:xfrm>
            <a:off x="2751162" y="2347191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DA6A8C8-3FB9-CB1C-42CA-40BECA7D2A13}"/>
              </a:ext>
            </a:extLst>
          </p:cNvPr>
          <p:cNvSpPr/>
          <p:nvPr/>
        </p:nvSpPr>
        <p:spPr>
          <a:xfrm>
            <a:off x="7043584" y="1669213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3DC14001-2E2E-28A6-7DAD-832A0519FDB8}"/>
              </a:ext>
            </a:extLst>
          </p:cNvPr>
          <p:cNvSpPr/>
          <p:nvPr/>
        </p:nvSpPr>
        <p:spPr>
          <a:xfrm>
            <a:off x="6465870" y="2352416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776116E-7DBB-63D4-7114-465EF9D071AE}"/>
              </a:ext>
            </a:extLst>
          </p:cNvPr>
          <p:cNvSpPr/>
          <p:nvPr/>
        </p:nvSpPr>
        <p:spPr>
          <a:xfrm>
            <a:off x="10859591" y="166848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2FF1EBF-C151-3DEC-FA79-BF65EDD63F12}"/>
              </a:ext>
            </a:extLst>
          </p:cNvPr>
          <p:cNvSpPr/>
          <p:nvPr/>
        </p:nvSpPr>
        <p:spPr>
          <a:xfrm>
            <a:off x="10738621" y="2347191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353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9" grpId="0" animBg="1"/>
      <p:bldP spid="26" grpId="0" animBg="1"/>
      <p:bldP spid="2" grpId="0" animBg="1"/>
      <p:bldP spid="4" grpId="0" animBg="1"/>
      <p:bldP spid="5" grpId="0" animBg="1"/>
      <p:bldP spid="7" grpId="0" animBg="1"/>
      <p:bldP spid="10" grpId="0" animBg="1"/>
      <p:bldP spid="27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KHỞI 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=""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libri" panose="020F0502020204030204" pitchFamily="34" charset="0"/>
                  <a:ea typeface="胡晓波真帅体" panose="02010600030101010101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 pitchFamily="34" charset="0"/>
                <a:ea typeface="胡晓波真帅体" panose="02010600030101010101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=""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RỪNG HO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8454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04176" y="2817090"/>
          <a:ext cx="7836256" cy="593004"/>
        </p:xfrm>
        <a:graphic>
          <a:graphicData uri="http://schemas.openxmlformats.org/presentationml/2006/ole">
            <p:oleObj spid="_x0000_s2050" name="Packager Shell Object" showAsIcon="1" r:id="rId3" imgW="6355800" imgH="4813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=""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-1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grpSp>
        <p:nvGrpSpPr>
          <p:cNvPr id="2" name="Group 5">
            <a:extLst>
              <a:ext uri="{FF2B5EF4-FFF2-40B4-BE49-F238E27FC236}">
                <a16:creationId xmlns="" xmlns:a16="http://schemas.microsoft.com/office/drawing/2014/main" id="{8C12015A-52F4-3A9A-64C1-BC2BD1E828C6}"/>
              </a:ext>
            </a:extLst>
          </p:cNvPr>
          <p:cNvGrpSpPr/>
          <p:nvPr/>
        </p:nvGrpSpPr>
        <p:grpSpPr>
          <a:xfrm>
            <a:off x="3224615" y="1091477"/>
            <a:ext cx="5774244" cy="2613425"/>
            <a:chOff x="1650124" y="2144110"/>
            <a:chExt cx="9727324" cy="20179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3F7DD96A-5FD3-21D9-FA70-8FAA2F47D4B7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80AA6E5E-B781-610E-9499-EF4AB828AF69}"/>
                </a:ext>
              </a:extLst>
            </p:cNvPr>
            <p:cNvSpPr/>
            <p:nvPr/>
          </p:nvSpPr>
          <p:spPr>
            <a:xfrm>
              <a:off x="1956677" y="2228193"/>
              <a:ext cx="9130515" cy="1828799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图片 13" descr="卡通人物&#10;&#10;中度可信度描述已自动生成">
            <a:extLst>
              <a:ext uri="{FF2B5EF4-FFF2-40B4-BE49-F238E27FC236}">
                <a16:creationId xmlns=""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=""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645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5" name="图片 4" descr="图片包含 室内, 桌子, 小, 蛋糕&#10;&#10;描述已自动生成">
            <a:extLst>
              <a:ext uri="{FF2B5EF4-FFF2-40B4-BE49-F238E27FC236}">
                <a16:creationId xmlns="" xmlns:a16="http://schemas.microsoft.com/office/drawing/2014/main" id="{5940B78B-073E-D51E-2CAC-C1B1BCD3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19" t="24971" r="16786"/>
          <a:stretch/>
        </p:blipFill>
        <p:spPr>
          <a:xfrm flipH="1">
            <a:off x="1478645" y="3705225"/>
            <a:ext cx="4900423" cy="3152614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=""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=""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406399" y="645"/>
            <a:ext cx="3193143" cy="6857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940643-ADAE-4AAB-9678-1A4A1746BA94}"/>
              </a:ext>
            </a:extLst>
          </p:cNvPr>
          <p:cNvSpPr txBox="1"/>
          <p:nvPr/>
        </p:nvSpPr>
        <p:spPr>
          <a:xfrm>
            <a:off x="2983346" y="2484582"/>
            <a:ext cx="631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F0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Luyện </a:t>
            </a:r>
            <a:r>
              <a:rPr lang="vi-VN" sz="4000" b="1">
                <a:solidFill>
                  <a:srgbClr val="00B0F0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tuần </a:t>
            </a:r>
            <a:r>
              <a:rPr lang="vi-VN" sz="4000" b="1" smtClean="0">
                <a:solidFill>
                  <a:srgbClr val="00B0F0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6</a:t>
            </a: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( tiết 2)</a:t>
            </a:r>
            <a:endParaRPr lang="en-US" sz="4000" b="1" dirty="0">
              <a:solidFill>
                <a:srgbClr val="00B0F0"/>
              </a:solidFill>
              <a:latin typeface="HP-053" panose="020B0603050302020204" pitchFamily="34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1C8117-7DF3-11FD-5DBA-945372219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72" y="1371647"/>
            <a:ext cx="5818966" cy="12829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2635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419598"/>
              <a:ext cx="5017223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Normal" panose="020B0400000000000000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Luyện tập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Normal" panose="020B0400000000000000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=""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libri" panose="020F0502020204030204" pitchFamily="34" charset="0"/>
                  <a:ea typeface="胡晓波真帅体" panose="02010600030101010101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02</a:t>
              </a:r>
              <a:endParaRPr kumimoji="0" lang="zh-CN" alt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libri" panose="020F0502020204030204" pitchFamily="34" charset="0"/>
                <a:ea typeface="胡晓波真帅体" panose="02010600030101010101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=""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738" y="205154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24A8978-0E59-4BC2-A324-4B6D406E2546}"/>
              </a:ext>
            </a:extLst>
          </p:cNvPr>
          <p:cNvSpPr/>
          <p:nvPr/>
        </p:nvSpPr>
        <p:spPr>
          <a:xfrm>
            <a:off x="696020" y="569235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4C2A8B32-C726-72DC-6271-B6175AC46F57}"/>
              </a:ext>
            </a:extLst>
          </p:cNvPr>
          <p:cNvSpPr/>
          <p:nvPr/>
        </p:nvSpPr>
        <p:spPr>
          <a:xfrm>
            <a:off x="1534759" y="609600"/>
            <a:ext cx="1153023" cy="476250"/>
          </a:xfrm>
          <a:custGeom>
            <a:avLst/>
            <a:gdLst>
              <a:gd name="connsiteX0" fmla="*/ 0 w 1153023"/>
              <a:gd name="connsiteY0" fmla="*/ 79377 h 476250"/>
              <a:gd name="connsiteX1" fmla="*/ 79377 w 1153023"/>
              <a:gd name="connsiteY1" fmla="*/ 0 h 476250"/>
              <a:gd name="connsiteX2" fmla="*/ 546683 w 1153023"/>
              <a:gd name="connsiteY2" fmla="*/ 0 h 476250"/>
              <a:gd name="connsiteX3" fmla="*/ 1073646 w 1153023"/>
              <a:gd name="connsiteY3" fmla="*/ 0 h 476250"/>
              <a:gd name="connsiteX4" fmla="*/ 1153023 w 1153023"/>
              <a:gd name="connsiteY4" fmla="*/ 79377 h 476250"/>
              <a:gd name="connsiteX5" fmla="*/ 1153023 w 1153023"/>
              <a:gd name="connsiteY5" fmla="*/ 396873 h 476250"/>
              <a:gd name="connsiteX6" fmla="*/ 1073646 w 1153023"/>
              <a:gd name="connsiteY6" fmla="*/ 476250 h 476250"/>
              <a:gd name="connsiteX7" fmla="*/ 606340 w 1153023"/>
              <a:gd name="connsiteY7" fmla="*/ 476250 h 476250"/>
              <a:gd name="connsiteX8" fmla="*/ 79377 w 1153023"/>
              <a:gd name="connsiteY8" fmla="*/ 476250 h 476250"/>
              <a:gd name="connsiteX9" fmla="*/ 0 w 1153023"/>
              <a:gd name="connsiteY9" fmla="*/ 396873 h 476250"/>
              <a:gd name="connsiteX10" fmla="*/ 0 w 1153023"/>
              <a:gd name="connsiteY10" fmla="*/ 79377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3023" h="476250" fill="none" extrusionOk="0">
                <a:moveTo>
                  <a:pt x="0" y="79377"/>
                </a:moveTo>
                <a:cubicBezTo>
                  <a:pt x="4684" y="35669"/>
                  <a:pt x="38989" y="-7225"/>
                  <a:pt x="79377" y="0"/>
                </a:cubicBezTo>
                <a:cubicBezTo>
                  <a:pt x="190099" y="-31486"/>
                  <a:pt x="447755" y="9874"/>
                  <a:pt x="546683" y="0"/>
                </a:cubicBezTo>
                <a:cubicBezTo>
                  <a:pt x="645611" y="-9874"/>
                  <a:pt x="952954" y="29089"/>
                  <a:pt x="1073646" y="0"/>
                </a:cubicBezTo>
                <a:cubicBezTo>
                  <a:pt x="1118659" y="2521"/>
                  <a:pt x="1149462" y="47981"/>
                  <a:pt x="1153023" y="79377"/>
                </a:cubicBezTo>
                <a:cubicBezTo>
                  <a:pt x="1162314" y="208182"/>
                  <a:pt x="1150235" y="303758"/>
                  <a:pt x="1153023" y="396873"/>
                </a:cubicBezTo>
                <a:cubicBezTo>
                  <a:pt x="1158126" y="452589"/>
                  <a:pt x="1116521" y="475482"/>
                  <a:pt x="1073646" y="476250"/>
                </a:cubicBezTo>
                <a:cubicBezTo>
                  <a:pt x="936841" y="532162"/>
                  <a:pt x="791919" y="465512"/>
                  <a:pt x="606340" y="476250"/>
                </a:cubicBezTo>
                <a:cubicBezTo>
                  <a:pt x="420761" y="486988"/>
                  <a:pt x="265349" y="469555"/>
                  <a:pt x="79377" y="476250"/>
                </a:cubicBezTo>
                <a:cubicBezTo>
                  <a:pt x="39685" y="483049"/>
                  <a:pt x="5736" y="441732"/>
                  <a:pt x="0" y="396873"/>
                </a:cubicBezTo>
                <a:cubicBezTo>
                  <a:pt x="-6336" y="268965"/>
                  <a:pt x="22956" y="179395"/>
                  <a:pt x="0" y="79377"/>
                </a:cubicBezTo>
                <a:close/>
              </a:path>
              <a:path w="1153023" h="476250" stroke="0" extrusionOk="0">
                <a:moveTo>
                  <a:pt x="0" y="79377"/>
                </a:moveTo>
                <a:cubicBezTo>
                  <a:pt x="4092" y="40219"/>
                  <a:pt x="42948" y="-781"/>
                  <a:pt x="79377" y="0"/>
                </a:cubicBezTo>
                <a:cubicBezTo>
                  <a:pt x="224312" y="-21152"/>
                  <a:pt x="365588" y="24941"/>
                  <a:pt x="556626" y="0"/>
                </a:cubicBezTo>
                <a:cubicBezTo>
                  <a:pt x="747664" y="-24941"/>
                  <a:pt x="878471" y="58663"/>
                  <a:pt x="1073646" y="0"/>
                </a:cubicBezTo>
                <a:cubicBezTo>
                  <a:pt x="1118215" y="1781"/>
                  <a:pt x="1152837" y="37572"/>
                  <a:pt x="1153023" y="79377"/>
                </a:cubicBezTo>
                <a:cubicBezTo>
                  <a:pt x="1163732" y="213981"/>
                  <a:pt x="1149288" y="263600"/>
                  <a:pt x="1153023" y="396873"/>
                </a:cubicBezTo>
                <a:cubicBezTo>
                  <a:pt x="1147700" y="444694"/>
                  <a:pt x="1115512" y="469364"/>
                  <a:pt x="1073646" y="476250"/>
                </a:cubicBezTo>
                <a:cubicBezTo>
                  <a:pt x="920235" y="505825"/>
                  <a:pt x="760554" y="424475"/>
                  <a:pt x="596397" y="476250"/>
                </a:cubicBezTo>
                <a:cubicBezTo>
                  <a:pt x="432240" y="528025"/>
                  <a:pt x="300563" y="435521"/>
                  <a:pt x="79377" y="476250"/>
                </a:cubicBezTo>
                <a:cubicBezTo>
                  <a:pt x="36931" y="474549"/>
                  <a:pt x="7680" y="450480"/>
                  <a:pt x="0" y="396873"/>
                </a:cubicBezTo>
                <a:cubicBezTo>
                  <a:pt x="-21055" y="295761"/>
                  <a:pt x="18485" y="215615"/>
                  <a:pt x="0" y="7937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A04C8C-898D-1092-5D40-ACEE23846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0" y="3953196"/>
            <a:ext cx="2046837" cy="26268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31586DC6-C065-9DD0-AE56-CE4EE48AF235}"/>
              </a:ext>
            </a:extLst>
          </p:cNvPr>
          <p:cNvSpPr/>
          <p:nvPr/>
        </p:nvSpPr>
        <p:spPr>
          <a:xfrm>
            <a:off x="2940457" y="3946080"/>
            <a:ext cx="2898025" cy="1116560"/>
          </a:xfrm>
          <a:custGeom>
            <a:avLst/>
            <a:gdLst>
              <a:gd name="connsiteX0" fmla="*/ 0 w 2898025"/>
              <a:gd name="connsiteY0" fmla="*/ 186097 h 1116560"/>
              <a:gd name="connsiteX1" fmla="*/ 186097 w 2898025"/>
              <a:gd name="connsiteY1" fmla="*/ 0 h 1116560"/>
              <a:gd name="connsiteX2" fmla="*/ 483004 w 2898025"/>
              <a:gd name="connsiteY2" fmla="*/ 0 h 1116560"/>
              <a:gd name="connsiteX3" fmla="*/ 483004 w 2898025"/>
              <a:gd name="connsiteY3" fmla="*/ 0 h 1116560"/>
              <a:gd name="connsiteX4" fmla="*/ 1207510 w 2898025"/>
              <a:gd name="connsiteY4" fmla="*/ 0 h 1116560"/>
              <a:gd name="connsiteX5" fmla="*/ 2711928 w 2898025"/>
              <a:gd name="connsiteY5" fmla="*/ 0 h 1116560"/>
              <a:gd name="connsiteX6" fmla="*/ 2898025 w 2898025"/>
              <a:gd name="connsiteY6" fmla="*/ 186097 h 1116560"/>
              <a:gd name="connsiteX7" fmla="*/ 2898025 w 2898025"/>
              <a:gd name="connsiteY7" fmla="*/ 186093 h 1116560"/>
              <a:gd name="connsiteX8" fmla="*/ 2898025 w 2898025"/>
              <a:gd name="connsiteY8" fmla="*/ 186093 h 1116560"/>
              <a:gd name="connsiteX9" fmla="*/ 2898025 w 2898025"/>
              <a:gd name="connsiteY9" fmla="*/ 465233 h 1116560"/>
              <a:gd name="connsiteX10" fmla="*/ 2898025 w 2898025"/>
              <a:gd name="connsiteY10" fmla="*/ 930463 h 1116560"/>
              <a:gd name="connsiteX11" fmla="*/ 2711928 w 2898025"/>
              <a:gd name="connsiteY11" fmla="*/ 1116560 h 1116560"/>
              <a:gd name="connsiteX12" fmla="*/ 1207510 w 2898025"/>
              <a:gd name="connsiteY12" fmla="*/ 1116560 h 1116560"/>
              <a:gd name="connsiteX13" fmla="*/ 483004 w 2898025"/>
              <a:gd name="connsiteY13" fmla="*/ 1116560 h 1116560"/>
              <a:gd name="connsiteX14" fmla="*/ 483004 w 2898025"/>
              <a:gd name="connsiteY14" fmla="*/ 1116560 h 1116560"/>
              <a:gd name="connsiteX15" fmla="*/ 186097 w 2898025"/>
              <a:gd name="connsiteY15" fmla="*/ 1116560 h 1116560"/>
              <a:gd name="connsiteX16" fmla="*/ 0 w 2898025"/>
              <a:gd name="connsiteY16" fmla="*/ 930463 h 1116560"/>
              <a:gd name="connsiteX17" fmla="*/ 0 w 2898025"/>
              <a:gd name="connsiteY17" fmla="*/ 465233 h 1116560"/>
              <a:gd name="connsiteX18" fmla="*/ -390248 w 2898025"/>
              <a:gd name="connsiteY18" fmla="*/ 427296 h 1116560"/>
              <a:gd name="connsiteX19" fmla="*/ 0 w 2898025"/>
              <a:gd name="connsiteY19" fmla="*/ 186093 h 1116560"/>
              <a:gd name="connsiteX20" fmla="*/ 0 w 2898025"/>
              <a:gd name="connsiteY20" fmla="*/ 186097 h 11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98025" h="1116560" fill="none" extrusionOk="0">
                <a:moveTo>
                  <a:pt x="0" y="186097"/>
                </a:moveTo>
                <a:cubicBezTo>
                  <a:pt x="15213" y="81950"/>
                  <a:pt x="83008" y="-2396"/>
                  <a:pt x="186097" y="0"/>
                </a:cubicBezTo>
                <a:cubicBezTo>
                  <a:pt x="283837" y="24818"/>
                  <a:pt x="449725" y="-3405"/>
                  <a:pt x="483004" y="0"/>
                </a:cubicBezTo>
                <a:lnTo>
                  <a:pt x="483004" y="0"/>
                </a:lnTo>
                <a:cubicBezTo>
                  <a:pt x="655061" y="-56134"/>
                  <a:pt x="953136" y="-44947"/>
                  <a:pt x="1207510" y="0"/>
                </a:cubicBezTo>
                <a:cubicBezTo>
                  <a:pt x="1766011" y="-54650"/>
                  <a:pt x="2123835" y="110723"/>
                  <a:pt x="2711928" y="0"/>
                </a:cubicBezTo>
                <a:cubicBezTo>
                  <a:pt x="2802626" y="12312"/>
                  <a:pt x="2909531" y="82440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81399" y="293193"/>
                  <a:pt x="2920517" y="370060"/>
                  <a:pt x="2898025" y="465233"/>
                </a:cubicBezTo>
                <a:cubicBezTo>
                  <a:pt x="2858577" y="668381"/>
                  <a:pt x="2937188" y="736945"/>
                  <a:pt x="2898025" y="930463"/>
                </a:cubicBezTo>
                <a:cubicBezTo>
                  <a:pt x="2899610" y="1050664"/>
                  <a:pt x="2812569" y="1107840"/>
                  <a:pt x="2711928" y="1116560"/>
                </a:cubicBezTo>
                <a:cubicBezTo>
                  <a:pt x="1959741" y="1060756"/>
                  <a:pt x="1730666" y="1104082"/>
                  <a:pt x="1207510" y="1116560"/>
                </a:cubicBezTo>
                <a:cubicBezTo>
                  <a:pt x="1114438" y="1163448"/>
                  <a:pt x="732899" y="1113601"/>
                  <a:pt x="483004" y="1116560"/>
                </a:cubicBezTo>
                <a:lnTo>
                  <a:pt x="483004" y="1116560"/>
                </a:lnTo>
                <a:cubicBezTo>
                  <a:pt x="443638" y="1096473"/>
                  <a:pt x="296910" y="1120722"/>
                  <a:pt x="186097" y="1116560"/>
                </a:cubicBezTo>
                <a:cubicBezTo>
                  <a:pt x="89474" y="1106025"/>
                  <a:pt x="6255" y="1034180"/>
                  <a:pt x="0" y="930463"/>
                </a:cubicBezTo>
                <a:cubicBezTo>
                  <a:pt x="38796" y="775605"/>
                  <a:pt x="27836" y="632031"/>
                  <a:pt x="0" y="465233"/>
                </a:cubicBezTo>
                <a:cubicBezTo>
                  <a:pt x="-77592" y="478982"/>
                  <a:pt x="-262634" y="421801"/>
                  <a:pt x="-390248" y="427296"/>
                </a:cubicBezTo>
                <a:cubicBezTo>
                  <a:pt x="-207627" y="359891"/>
                  <a:pt x="-71332" y="257955"/>
                  <a:pt x="0" y="186093"/>
                </a:cubicBezTo>
                <a:lnTo>
                  <a:pt x="0" y="186097"/>
                </a:lnTo>
                <a:close/>
              </a:path>
              <a:path w="2898025" h="1116560" stroke="0" extrusionOk="0">
                <a:moveTo>
                  <a:pt x="0" y="186097"/>
                </a:moveTo>
                <a:cubicBezTo>
                  <a:pt x="10821" y="70280"/>
                  <a:pt x="84743" y="16716"/>
                  <a:pt x="186097" y="0"/>
                </a:cubicBezTo>
                <a:cubicBezTo>
                  <a:pt x="295701" y="-21211"/>
                  <a:pt x="364120" y="-24219"/>
                  <a:pt x="483004" y="0"/>
                </a:cubicBezTo>
                <a:lnTo>
                  <a:pt x="483004" y="0"/>
                </a:lnTo>
                <a:cubicBezTo>
                  <a:pt x="840314" y="-51881"/>
                  <a:pt x="904907" y="46739"/>
                  <a:pt x="1207510" y="0"/>
                </a:cubicBezTo>
                <a:cubicBezTo>
                  <a:pt x="1464981" y="-71503"/>
                  <a:pt x="2092964" y="-7106"/>
                  <a:pt x="2711928" y="0"/>
                </a:cubicBezTo>
                <a:cubicBezTo>
                  <a:pt x="2817811" y="7735"/>
                  <a:pt x="2912629" y="85361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79042" y="259086"/>
                  <a:pt x="2917237" y="360200"/>
                  <a:pt x="2898025" y="465233"/>
                </a:cubicBezTo>
                <a:cubicBezTo>
                  <a:pt x="2864601" y="533080"/>
                  <a:pt x="2859801" y="864296"/>
                  <a:pt x="2898025" y="930463"/>
                </a:cubicBezTo>
                <a:cubicBezTo>
                  <a:pt x="2886013" y="1020278"/>
                  <a:pt x="2820122" y="1126894"/>
                  <a:pt x="2711928" y="1116560"/>
                </a:cubicBezTo>
                <a:cubicBezTo>
                  <a:pt x="2064659" y="1101337"/>
                  <a:pt x="1486288" y="1153214"/>
                  <a:pt x="1207510" y="1116560"/>
                </a:cubicBezTo>
                <a:cubicBezTo>
                  <a:pt x="953113" y="1052754"/>
                  <a:pt x="684837" y="1153429"/>
                  <a:pt x="483004" y="1116560"/>
                </a:cubicBezTo>
                <a:lnTo>
                  <a:pt x="483004" y="1116560"/>
                </a:lnTo>
                <a:cubicBezTo>
                  <a:pt x="405240" y="1104543"/>
                  <a:pt x="298537" y="1116591"/>
                  <a:pt x="186097" y="1116560"/>
                </a:cubicBezTo>
                <a:cubicBezTo>
                  <a:pt x="85055" y="1131307"/>
                  <a:pt x="3987" y="1023757"/>
                  <a:pt x="0" y="930463"/>
                </a:cubicBezTo>
                <a:cubicBezTo>
                  <a:pt x="-19069" y="738485"/>
                  <a:pt x="-8278" y="551836"/>
                  <a:pt x="0" y="465233"/>
                </a:cubicBezTo>
                <a:cubicBezTo>
                  <a:pt x="-116389" y="423610"/>
                  <a:pt x="-215929" y="441954"/>
                  <a:pt x="-390248" y="427296"/>
                </a:cubicBezTo>
                <a:cubicBezTo>
                  <a:pt x="-309162" y="420533"/>
                  <a:pt x="-142301" y="319340"/>
                  <a:pt x="0" y="186093"/>
                </a:cubicBezTo>
                <a:lnTo>
                  <a:pt x="0" y="186097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477573705">
                  <a:prstGeom prst="wedgeRoundRectCallout">
                    <a:avLst>
                      <a:gd name="adj1" fmla="val -63466"/>
                      <a:gd name="adj2" fmla="val -1173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cùng hoàn thành nhé!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C43C77B-B176-A621-8F04-FD3583B719FA}"/>
              </a:ext>
            </a:extLst>
          </p:cNvPr>
          <p:cNvSpPr/>
          <p:nvPr/>
        </p:nvSpPr>
        <p:spPr>
          <a:xfrm>
            <a:off x="715395" y="1429505"/>
            <a:ext cx="2779058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12 - 7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CD2AE90-D700-1AD4-A10F-C0BA6B4E6510}"/>
              </a:ext>
            </a:extLst>
          </p:cNvPr>
          <p:cNvSpPr/>
          <p:nvPr/>
        </p:nvSpPr>
        <p:spPr>
          <a:xfrm>
            <a:off x="2480398" y="142883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D8D17AC-B653-75B3-9CA6-73AC603D1605}"/>
              </a:ext>
            </a:extLst>
          </p:cNvPr>
          <p:cNvSpPr/>
          <p:nvPr/>
        </p:nvSpPr>
        <p:spPr>
          <a:xfrm>
            <a:off x="715393" y="2103447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12 - 4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48349A2D-5FFE-F7EA-44CB-616E8E9F456D}"/>
              </a:ext>
            </a:extLst>
          </p:cNvPr>
          <p:cNvSpPr/>
          <p:nvPr/>
        </p:nvSpPr>
        <p:spPr>
          <a:xfrm>
            <a:off x="597492" y="2777389"/>
            <a:ext cx="2999257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12 - 9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BE72F3BC-A829-98BD-06D6-6976270D51C2}"/>
              </a:ext>
            </a:extLst>
          </p:cNvPr>
          <p:cNvSpPr/>
          <p:nvPr/>
        </p:nvSpPr>
        <p:spPr>
          <a:xfrm>
            <a:off x="3593065" y="142950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13 - 6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38D88082-0508-D35F-48E3-2F92EC7760F4}"/>
              </a:ext>
            </a:extLst>
          </p:cNvPr>
          <p:cNvSpPr/>
          <p:nvPr/>
        </p:nvSpPr>
        <p:spPr>
          <a:xfrm>
            <a:off x="3566170" y="209922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13 - 9 = 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B1574D8-36A3-0183-A385-281737A6D0EC}"/>
              </a:ext>
            </a:extLst>
          </p:cNvPr>
          <p:cNvSpPr/>
          <p:nvPr/>
        </p:nvSpPr>
        <p:spPr>
          <a:xfrm>
            <a:off x="3593065" y="276894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13 - 7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8A8777D9-6E9D-5114-8724-7EFADB250AE7}"/>
              </a:ext>
            </a:extLst>
          </p:cNvPr>
          <p:cNvSpPr/>
          <p:nvPr/>
        </p:nvSpPr>
        <p:spPr>
          <a:xfrm>
            <a:off x="6265949" y="142950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14 - 5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E765BC88-2CA4-A93F-0F91-B8F99B07B101}"/>
              </a:ext>
            </a:extLst>
          </p:cNvPr>
          <p:cNvSpPr/>
          <p:nvPr/>
        </p:nvSpPr>
        <p:spPr>
          <a:xfrm>
            <a:off x="6265948" y="2103447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14 - 8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C320902-5BE4-EA63-42AC-1D64D7D282F3}"/>
              </a:ext>
            </a:extLst>
          </p:cNvPr>
          <p:cNvSpPr/>
          <p:nvPr/>
        </p:nvSpPr>
        <p:spPr>
          <a:xfrm>
            <a:off x="6155848" y="2777389"/>
            <a:ext cx="2999257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15 - 7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EE758C32-0997-72F8-0E77-1FE7CCE68065}"/>
              </a:ext>
            </a:extLst>
          </p:cNvPr>
          <p:cNvSpPr/>
          <p:nvPr/>
        </p:nvSpPr>
        <p:spPr>
          <a:xfrm>
            <a:off x="8919221" y="142950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15 - 8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35219501-80B8-1722-DEF1-C0DBC2FDCB45}"/>
              </a:ext>
            </a:extLst>
          </p:cNvPr>
          <p:cNvSpPr/>
          <p:nvPr/>
        </p:nvSpPr>
        <p:spPr>
          <a:xfrm>
            <a:off x="8919221" y="209922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16 - 9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E02760BF-92F1-3877-093F-FC1EC442C897}"/>
              </a:ext>
            </a:extLst>
          </p:cNvPr>
          <p:cNvSpPr/>
          <p:nvPr/>
        </p:nvSpPr>
        <p:spPr>
          <a:xfrm>
            <a:off x="8919221" y="2768945"/>
            <a:ext cx="2779059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70C0"/>
                </a:solidFill>
              </a:rPr>
              <a:t>17 - 9 = ......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B8E7071F-34D8-F425-9F7C-FE96A4797359}"/>
              </a:ext>
            </a:extLst>
          </p:cNvPr>
          <p:cNvSpPr/>
          <p:nvPr/>
        </p:nvSpPr>
        <p:spPr>
          <a:xfrm>
            <a:off x="2440205" y="2097172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CC79323F-3C70-3B69-06A4-9FB5D03A5814}"/>
              </a:ext>
            </a:extLst>
          </p:cNvPr>
          <p:cNvSpPr/>
          <p:nvPr/>
        </p:nvSpPr>
        <p:spPr>
          <a:xfrm>
            <a:off x="2432755" y="2773804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815EDDF7-F0EA-042C-FF43-25547D0D1833}"/>
              </a:ext>
            </a:extLst>
          </p:cNvPr>
          <p:cNvSpPr/>
          <p:nvPr/>
        </p:nvSpPr>
        <p:spPr>
          <a:xfrm>
            <a:off x="5340057" y="1420474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9BDD375B-C933-1B29-AEF2-F4C2C482708C}"/>
              </a:ext>
            </a:extLst>
          </p:cNvPr>
          <p:cNvSpPr/>
          <p:nvPr/>
        </p:nvSpPr>
        <p:spPr>
          <a:xfrm>
            <a:off x="5365300" y="2095939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E2E3DFED-8283-D338-7096-7067F9A82D6C}"/>
              </a:ext>
            </a:extLst>
          </p:cNvPr>
          <p:cNvSpPr/>
          <p:nvPr/>
        </p:nvSpPr>
        <p:spPr>
          <a:xfrm>
            <a:off x="5340058" y="2798346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B69E364D-C288-02F2-A448-C55EE1EDC482}"/>
              </a:ext>
            </a:extLst>
          </p:cNvPr>
          <p:cNvSpPr/>
          <p:nvPr/>
        </p:nvSpPr>
        <p:spPr>
          <a:xfrm>
            <a:off x="7952715" y="1417350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8F19FF19-0D35-98F1-07A7-5AA4729D4073}"/>
              </a:ext>
            </a:extLst>
          </p:cNvPr>
          <p:cNvSpPr/>
          <p:nvPr/>
        </p:nvSpPr>
        <p:spPr>
          <a:xfrm>
            <a:off x="7972845" y="2082327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838FE35B-EFBE-EF70-E81A-891A5D14FCB9}"/>
              </a:ext>
            </a:extLst>
          </p:cNvPr>
          <p:cNvSpPr/>
          <p:nvPr/>
        </p:nvSpPr>
        <p:spPr>
          <a:xfrm>
            <a:off x="7963608" y="2771009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14693F23-EF70-E3BF-E5EA-A19695163250}"/>
              </a:ext>
            </a:extLst>
          </p:cNvPr>
          <p:cNvSpPr/>
          <p:nvPr/>
        </p:nvSpPr>
        <p:spPr>
          <a:xfrm>
            <a:off x="10609024" y="142883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5B0FCE0C-8B92-1CA8-57F8-5A4E8BD701B5}"/>
              </a:ext>
            </a:extLst>
          </p:cNvPr>
          <p:cNvSpPr/>
          <p:nvPr/>
        </p:nvSpPr>
        <p:spPr>
          <a:xfrm>
            <a:off x="10634993" y="2084850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60C2F050-4B90-36D6-35FF-C83732F79904}"/>
              </a:ext>
            </a:extLst>
          </p:cNvPr>
          <p:cNvSpPr/>
          <p:nvPr/>
        </p:nvSpPr>
        <p:spPr>
          <a:xfrm>
            <a:off x="10618530" y="274019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6062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5" grpId="0" animBg="1"/>
      <p:bldP spid="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BBD4BBD-A387-41AF-B2E3-1EF2A97C0D96}"/>
              </a:ext>
            </a:extLst>
          </p:cNvPr>
          <p:cNvSpPr/>
          <p:nvPr/>
        </p:nvSpPr>
        <p:spPr>
          <a:xfrm>
            <a:off x="1421823" y="628651"/>
            <a:ext cx="907546" cy="476250"/>
          </a:xfrm>
          <a:custGeom>
            <a:avLst/>
            <a:gdLst>
              <a:gd name="connsiteX0" fmla="*/ 0 w 907546"/>
              <a:gd name="connsiteY0" fmla="*/ 79377 h 476250"/>
              <a:gd name="connsiteX1" fmla="*/ 79377 w 907546"/>
              <a:gd name="connsiteY1" fmla="*/ 0 h 476250"/>
              <a:gd name="connsiteX2" fmla="*/ 431309 w 907546"/>
              <a:gd name="connsiteY2" fmla="*/ 0 h 476250"/>
              <a:gd name="connsiteX3" fmla="*/ 828169 w 907546"/>
              <a:gd name="connsiteY3" fmla="*/ 0 h 476250"/>
              <a:gd name="connsiteX4" fmla="*/ 907546 w 907546"/>
              <a:gd name="connsiteY4" fmla="*/ 79377 h 476250"/>
              <a:gd name="connsiteX5" fmla="*/ 907546 w 907546"/>
              <a:gd name="connsiteY5" fmla="*/ 396873 h 476250"/>
              <a:gd name="connsiteX6" fmla="*/ 828169 w 907546"/>
              <a:gd name="connsiteY6" fmla="*/ 476250 h 476250"/>
              <a:gd name="connsiteX7" fmla="*/ 476237 w 907546"/>
              <a:gd name="connsiteY7" fmla="*/ 476250 h 476250"/>
              <a:gd name="connsiteX8" fmla="*/ 79377 w 907546"/>
              <a:gd name="connsiteY8" fmla="*/ 476250 h 476250"/>
              <a:gd name="connsiteX9" fmla="*/ 0 w 907546"/>
              <a:gd name="connsiteY9" fmla="*/ 396873 h 476250"/>
              <a:gd name="connsiteX10" fmla="*/ 0 w 907546"/>
              <a:gd name="connsiteY10" fmla="*/ 79377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7546" h="476250" fill="none" extrusionOk="0">
                <a:moveTo>
                  <a:pt x="0" y="79377"/>
                </a:moveTo>
                <a:cubicBezTo>
                  <a:pt x="4684" y="35669"/>
                  <a:pt x="38989" y="-7225"/>
                  <a:pt x="79377" y="0"/>
                </a:cubicBezTo>
                <a:cubicBezTo>
                  <a:pt x="157280" y="-7568"/>
                  <a:pt x="342505" y="38641"/>
                  <a:pt x="431309" y="0"/>
                </a:cubicBezTo>
                <a:cubicBezTo>
                  <a:pt x="520113" y="-38641"/>
                  <a:pt x="699269" y="23638"/>
                  <a:pt x="828169" y="0"/>
                </a:cubicBezTo>
                <a:cubicBezTo>
                  <a:pt x="873182" y="2521"/>
                  <a:pt x="903985" y="47981"/>
                  <a:pt x="907546" y="79377"/>
                </a:cubicBezTo>
                <a:cubicBezTo>
                  <a:pt x="916837" y="208182"/>
                  <a:pt x="904758" y="303758"/>
                  <a:pt x="907546" y="396873"/>
                </a:cubicBezTo>
                <a:cubicBezTo>
                  <a:pt x="912649" y="452589"/>
                  <a:pt x="871044" y="475482"/>
                  <a:pt x="828169" y="476250"/>
                </a:cubicBezTo>
                <a:cubicBezTo>
                  <a:pt x="752800" y="495657"/>
                  <a:pt x="623253" y="444139"/>
                  <a:pt x="476237" y="476250"/>
                </a:cubicBezTo>
                <a:cubicBezTo>
                  <a:pt x="329221" y="508361"/>
                  <a:pt x="240925" y="454112"/>
                  <a:pt x="79377" y="476250"/>
                </a:cubicBezTo>
                <a:cubicBezTo>
                  <a:pt x="39685" y="483049"/>
                  <a:pt x="5736" y="441732"/>
                  <a:pt x="0" y="396873"/>
                </a:cubicBezTo>
                <a:cubicBezTo>
                  <a:pt x="-6336" y="268965"/>
                  <a:pt x="22956" y="179395"/>
                  <a:pt x="0" y="79377"/>
                </a:cubicBezTo>
                <a:close/>
              </a:path>
              <a:path w="907546" h="476250" stroke="0" extrusionOk="0">
                <a:moveTo>
                  <a:pt x="0" y="79377"/>
                </a:moveTo>
                <a:cubicBezTo>
                  <a:pt x="4092" y="40219"/>
                  <a:pt x="42948" y="-781"/>
                  <a:pt x="79377" y="0"/>
                </a:cubicBezTo>
                <a:cubicBezTo>
                  <a:pt x="223571" y="-43061"/>
                  <a:pt x="335056" y="4876"/>
                  <a:pt x="438797" y="0"/>
                </a:cubicBezTo>
                <a:cubicBezTo>
                  <a:pt x="542538" y="-4876"/>
                  <a:pt x="749164" y="23055"/>
                  <a:pt x="828169" y="0"/>
                </a:cubicBezTo>
                <a:cubicBezTo>
                  <a:pt x="872738" y="1781"/>
                  <a:pt x="907360" y="37572"/>
                  <a:pt x="907546" y="79377"/>
                </a:cubicBezTo>
                <a:cubicBezTo>
                  <a:pt x="918255" y="213981"/>
                  <a:pt x="903811" y="263600"/>
                  <a:pt x="907546" y="396873"/>
                </a:cubicBezTo>
                <a:cubicBezTo>
                  <a:pt x="902223" y="444694"/>
                  <a:pt x="870035" y="469364"/>
                  <a:pt x="828169" y="476250"/>
                </a:cubicBezTo>
                <a:cubicBezTo>
                  <a:pt x="690729" y="491727"/>
                  <a:pt x="548214" y="443482"/>
                  <a:pt x="468749" y="476250"/>
                </a:cubicBezTo>
                <a:cubicBezTo>
                  <a:pt x="389284" y="509018"/>
                  <a:pt x="219751" y="464129"/>
                  <a:pt x="79377" y="476250"/>
                </a:cubicBezTo>
                <a:cubicBezTo>
                  <a:pt x="36931" y="474549"/>
                  <a:pt x="7680" y="450480"/>
                  <a:pt x="0" y="396873"/>
                </a:cubicBezTo>
                <a:cubicBezTo>
                  <a:pt x="-21055" y="295761"/>
                  <a:pt x="18485" y="215615"/>
                  <a:pt x="0" y="7937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04C7472F-50A8-4131-858D-4720EF7B8BCD}"/>
              </a:ext>
            </a:extLst>
          </p:cNvPr>
          <p:cNvSpPr/>
          <p:nvPr/>
        </p:nvSpPr>
        <p:spPr>
          <a:xfrm>
            <a:off x="696020" y="569235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84D14C-B77B-5BE0-2E29-328154340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5" y="3938518"/>
            <a:ext cx="2046837" cy="262685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="" xmlns:a16="http://schemas.microsoft.com/office/drawing/2014/main" id="{28323C3D-9AEE-D185-53D4-62D401A0CAE9}"/>
              </a:ext>
            </a:extLst>
          </p:cNvPr>
          <p:cNvSpPr/>
          <p:nvPr/>
        </p:nvSpPr>
        <p:spPr>
          <a:xfrm>
            <a:off x="3090602" y="3931402"/>
            <a:ext cx="2898025" cy="1116560"/>
          </a:xfrm>
          <a:custGeom>
            <a:avLst/>
            <a:gdLst>
              <a:gd name="connsiteX0" fmla="*/ 0 w 2898025"/>
              <a:gd name="connsiteY0" fmla="*/ 186097 h 1116560"/>
              <a:gd name="connsiteX1" fmla="*/ 186097 w 2898025"/>
              <a:gd name="connsiteY1" fmla="*/ 0 h 1116560"/>
              <a:gd name="connsiteX2" fmla="*/ 483004 w 2898025"/>
              <a:gd name="connsiteY2" fmla="*/ 0 h 1116560"/>
              <a:gd name="connsiteX3" fmla="*/ 483004 w 2898025"/>
              <a:gd name="connsiteY3" fmla="*/ 0 h 1116560"/>
              <a:gd name="connsiteX4" fmla="*/ 1207510 w 2898025"/>
              <a:gd name="connsiteY4" fmla="*/ 0 h 1116560"/>
              <a:gd name="connsiteX5" fmla="*/ 2711928 w 2898025"/>
              <a:gd name="connsiteY5" fmla="*/ 0 h 1116560"/>
              <a:gd name="connsiteX6" fmla="*/ 2898025 w 2898025"/>
              <a:gd name="connsiteY6" fmla="*/ 186097 h 1116560"/>
              <a:gd name="connsiteX7" fmla="*/ 2898025 w 2898025"/>
              <a:gd name="connsiteY7" fmla="*/ 186093 h 1116560"/>
              <a:gd name="connsiteX8" fmla="*/ 2898025 w 2898025"/>
              <a:gd name="connsiteY8" fmla="*/ 186093 h 1116560"/>
              <a:gd name="connsiteX9" fmla="*/ 2898025 w 2898025"/>
              <a:gd name="connsiteY9" fmla="*/ 465233 h 1116560"/>
              <a:gd name="connsiteX10" fmla="*/ 2898025 w 2898025"/>
              <a:gd name="connsiteY10" fmla="*/ 930463 h 1116560"/>
              <a:gd name="connsiteX11" fmla="*/ 2711928 w 2898025"/>
              <a:gd name="connsiteY11" fmla="*/ 1116560 h 1116560"/>
              <a:gd name="connsiteX12" fmla="*/ 1207510 w 2898025"/>
              <a:gd name="connsiteY12" fmla="*/ 1116560 h 1116560"/>
              <a:gd name="connsiteX13" fmla="*/ 483004 w 2898025"/>
              <a:gd name="connsiteY13" fmla="*/ 1116560 h 1116560"/>
              <a:gd name="connsiteX14" fmla="*/ 483004 w 2898025"/>
              <a:gd name="connsiteY14" fmla="*/ 1116560 h 1116560"/>
              <a:gd name="connsiteX15" fmla="*/ 186097 w 2898025"/>
              <a:gd name="connsiteY15" fmla="*/ 1116560 h 1116560"/>
              <a:gd name="connsiteX16" fmla="*/ 0 w 2898025"/>
              <a:gd name="connsiteY16" fmla="*/ 930463 h 1116560"/>
              <a:gd name="connsiteX17" fmla="*/ 0 w 2898025"/>
              <a:gd name="connsiteY17" fmla="*/ 465233 h 1116560"/>
              <a:gd name="connsiteX18" fmla="*/ -390248 w 2898025"/>
              <a:gd name="connsiteY18" fmla="*/ 427296 h 1116560"/>
              <a:gd name="connsiteX19" fmla="*/ 0 w 2898025"/>
              <a:gd name="connsiteY19" fmla="*/ 186093 h 1116560"/>
              <a:gd name="connsiteX20" fmla="*/ 0 w 2898025"/>
              <a:gd name="connsiteY20" fmla="*/ 186097 h 11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98025" h="1116560" fill="none" extrusionOk="0">
                <a:moveTo>
                  <a:pt x="0" y="186097"/>
                </a:moveTo>
                <a:cubicBezTo>
                  <a:pt x="15213" y="81950"/>
                  <a:pt x="83008" y="-2396"/>
                  <a:pt x="186097" y="0"/>
                </a:cubicBezTo>
                <a:cubicBezTo>
                  <a:pt x="283837" y="24818"/>
                  <a:pt x="449725" y="-3405"/>
                  <a:pt x="483004" y="0"/>
                </a:cubicBezTo>
                <a:lnTo>
                  <a:pt x="483004" y="0"/>
                </a:lnTo>
                <a:cubicBezTo>
                  <a:pt x="655061" y="-56134"/>
                  <a:pt x="953136" y="-44947"/>
                  <a:pt x="1207510" y="0"/>
                </a:cubicBezTo>
                <a:cubicBezTo>
                  <a:pt x="1766011" y="-54650"/>
                  <a:pt x="2123835" y="110723"/>
                  <a:pt x="2711928" y="0"/>
                </a:cubicBezTo>
                <a:cubicBezTo>
                  <a:pt x="2802626" y="12312"/>
                  <a:pt x="2909531" y="82440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81399" y="293193"/>
                  <a:pt x="2920517" y="370060"/>
                  <a:pt x="2898025" y="465233"/>
                </a:cubicBezTo>
                <a:cubicBezTo>
                  <a:pt x="2858577" y="668381"/>
                  <a:pt x="2937188" y="736945"/>
                  <a:pt x="2898025" y="930463"/>
                </a:cubicBezTo>
                <a:cubicBezTo>
                  <a:pt x="2899610" y="1050664"/>
                  <a:pt x="2812569" y="1107840"/>
                  <a:pt x="2711928" y="1116560"/>
                </a:cubicBezTo>
                <a:cubicBezTo>
                  <a:pt x="1959741" y="1060756"/>
                  <a:pt x="1730666" y="1104082"/>
                  <a:pt x="1207510" y="1116560"/>
                </a:cubicBezTo>
                <a:cubicBezTo>
                  <a:pt x="1114438" y="1163448"/>
                  <a:pt x="732899" y="1113601"/>
                  <a:pt x="483004" y="1116560"/>
                </a:cubicBezTo>
                <a:lnTo>
                  <a:pt x="483004" y="1116560"/>
                </a:lnTo>
                <a:cubicBezTo>
                  <a:pt x="443638" y="1096473"/>
                  <a:pt x="296910" y="1120722"/>
                  <a:pt x="186097" y="1116560"/>
                </a:cubicBezTo>
                <a:cubicBezTo>
                  <a:pt x="89474" y="1106025"/>
                  <a:pt x="6255" y="1034180"/>
                  <a:pt x="0" y="930463"/>
                </a:cubicBezTo>
                <a:cubicBezTo>
                  <a:pt x="38796" y="775605"/>
                  <a:pt x="27836" y="632031"/>
                  <a:pt x="0" y="465233"/>
                </a:cubicBezTo>
                <a:cubicBezTo>
                  <a:pt x="-77592" y="478982"/>
                  <a:pt x="-262634" y="421801"/>
                  <a:pt x="-390248" y="427296"/>
                </a:cubicBezTo>
                <a:cubicBezTo>
                  <a:pt x="-207627" y="359891"/>
                  <a:pt x="-71332" y="257955"/>
                  <a:pt x="0" y="186093"/>
                </a:cubicBezTo>
                <a:lnTo>
                  <a:pt x="0" y="186097"/>
                </a:lnTo>
                <a:close/>
              </a:path>
              <a:path w="2898025" h="1116560" stroke="0" extrusionOk="0">
                <a:moveTo>
                  <a:pt x="0" y="186097"/>
                </a:moveTo>
                <a:cubicBezTo>
                  <a:pt x="10821" y="70280"/>
                  <a:pt x="84743" y="16716"/>
                  <a:pt x="186097" y="0"/>
                </a:cubicBezTo>
                <a:cubicBezTo>
                  <a:pt x="295701" y="-21211"/>
                  <a:pt x="364120" y="-24219"/>
                  <a:pt x="483004" y="0"/>
                </a:cubicBezTo>
                <a:lnTo>
                  <a:pt x="483004" y="0"/>
                </a:lnTo>
                <a:cubicBezTo>
                  <a:pt x="840314" y="-51881"/>
                  <a:pt x="904907" y="46739"/>
                  <a:pt x="1207510" y="0"/>
                </a:cubicBezTo>
                <a:cubicBezTo>
                  <a:pt x="1464981" y="-71503"/>
                  <a:pt x="2092964" y="-7106"/>
                  <a:pt x="2711928" y="0"/>
                </a:cubicBezTo>
                <a:cubicBezTo>
                  <a:pt x="2817811" y="7735"/>
                  <a:pt x="2912629" y="85361"/>
                  <a:pt x="2898025" y="186097"/>
                </a:cubicBezTo>
                <a:lnTo>
                  <a:pt x="2898025" y="186093"/>
                </a:lnTo>
                <a:lnTo>
                  <a:pt x="2898025" y="186093"/>
                </a:lnTo>
                <a:cubicBezTo>
                  <a:pt x="2879042" y="259086"/>
                  <a:pt x="2917237" y="360200"/>
                  <a:pt x="2898025" y="465233"/>
                </a:cubicBezTo>
                <a:cubicBezTo>
                  <a:pt x="2864601" y="533080"/>
                  <a:pt x="2859801" y="864296"/>
                  <a:pt x="2898025" y="930463"/>
                </a:cubicBezTo>
                <a:cubicBezTo>
                  <a:pt x="2886013" y="1020278"/>
                  <a:pt x="2820122" y="1126894"/>
                  <a:pt x="2711928" y="1116560"/>
                </a:cubicBezTo>
                <a:cubicBezTo>
                  <a:pt x="2064659" y="1101337"/>
                  <a:pt x="1486288" y="1153214"/>
                  <a:pt x="1207510" y="1116560"/>
                </a:cubicBezTo>
                <a:cubicBezTo>
                  <a:pt x="953113" y="1052754"/>
                  <a:pt x="684837" y="1153429"/>
                  <a:pt x="483004" y="1116560"/>
                </a:cubicBezTo>
                <a:lnTo>
                  <a:pt x="483004" y="1116560"/>
                </a:lnTo>
                <a:cubicBezTo>
                  <a:pt x="405240" y="1104543"/>
                  <a:pt x="298537" y="1116591"/>
                  <a:pt x="186097" y="1116560"/>
                </a:cubicBezTo>
                <a:cubicBezTo>
                  <a:pt x="85055" y="1131307"/>
                  <a:pt x="3987" y="1023757"/>
                  <a:pt x="0" y="930463"/>
                </a:cubicBezTo>
                <a:cubicBezTo>
                  <a:pt x="-19069" y="738485"/>
                  <a:pt x="-8278" y="551836"/>
                  <a:pt x="0" y="465233"/>
                </a:cubicBezTo>
                <a:cubicBezTo>
                  <a:pt x="-116389" y="423610"/>
                  <a:pt x="-215929" y="441954"/>
                  <a:pt x="-390248" y="427296"/>
                </a:cubicBezTo>
                <a:cubicBezTo>
                  <a:pt x="-309162" y="420533"/>
                  <a:pt x="-142301" y="319340"/>
                  <a:pt x="0" y="186093"/>
                </a:cubicBezTo>
                <a:lnTo>
                  <a:pt x="0" y="186097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477573705">
                  <a:prstGeom prst="wedgeRoundRectCallout">
                    <a:avLst>
                      <a:gd name="adj1" fmla="val -63466"/>
                      <a:gd name="adj2" fmla="val -1173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cùng hoàn thành nhé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2" name="Table 2">
            <a:extLst>
              <a:ext uri="{FF2B5EF4-FFF2-40B4-BE49-F238E27FC236}">
                <a16:creationId xmlns="" xmlns:a16="http://schemas.microsoft.com/office/drawing/2014/main" id="{3594D542-87E6-125A-05FC-74CFA2C44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1604347"/>
              </p:ext>
            </p:extLst>
          </p:nvPr>
        </p:nvGraphicFramePr>
        <p:xfrm>
          <a:off x="846165" y="1696293"/>
          <a:ext cx="10774538" cy="199173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73157">
                  <a:extLst>
                    <a:ext uri="{9D8B030D-6E8A-4147-A177-3AD203B41FA5}">
                      <a16:colId xmlns="" xmlns:a16="http://schemas.microsoft.com/office/drawing/2014/main" val="3870290886"/>
                    </a:ext>
                  </a:extLst>
                </a:gridCol>
                <a:gridCol w="1039383">
                  <a:extLst>
                    <a:ext uri="{9D8B030D-6E8A-4147-A177-3AD203B41FA5}">
                      <a16:colId xmlns="" xmlns:a16="http://schemas.microsoft.com/office/drawing/2014/main" val="2380114868"/>
                    </a:ext>
                  </a:extLst>
                </a:gridCol>
                <a:gridCol w="1039383">
                  <a:extLst>
                    <a:ext uri="{9D8B030D-6E8A-4147-A177-3AD203B41FA5}">
                      <a16:colId xmlns="" xmlns:a16="http://schemas.microsoft.com/office/drawing/2014/main" val="290064666"/>
                    </a:ext>
                  </a:extLst>
                </a:gridCol>
                <a:gridCol w="1023143">
                  <a:extLst>
                    <a:ext uri="{9D8B030D-6E8A-4147-A177-3AD203B41FA5}">
                      <a16:colId xmlns="" xmlns:a16="http://schemas.microsoft.com/office/drawing/2014/main" val="253411147"/>
                    </a:ext>
                  </a:extLst>
                </a:gridCol>
                <a:gridCol w="1047503">
                  <a:extLst>
                    <a:ext uri="{9D8B030D-6E8A-4147-A177-3AD203B41FA5}">
                      <a16:colId xmlns="" xmlns:a16="http://schemas.microsoft.com/office/drawing/2014/main" val="1972757025"/>
                    </a:ext>
                  </a:extLst>
                </a:gridCol>
                <a:gridCol w="998782">
                  <a:extLst>
                    <a:ext uri="{9D8B030D-6E8A-4147-A177-3AD203B41FA5}">
                      <a16:colId xmlns="" xmlns:a16="http://schemas.microsoft.com/office/drawing/2014/main" val="1617643422"/>
                    </a:ext>
                  </a:extLst>
                </a:gridCol>
                <a:gridCol w="1023143">
                  <a:extLst>
                    <a:ext uri="{9D8B030D-6E8A-4147-A177-3AD203B41FA5}">
                      <a16:colId xmlns="" xmlns:a16="http://schemas.microsoft.com/office/drawing/2014/main" val="3308634929"/>
                    </a:ext>
                  </a:extLst>
                </a:gridCol>
                <a:gridCol w="1015022">
                  <a:extLst>
                    <a:ext uri="{9D8B030D-6E8A-4147-A177-3AD203B41FA5}">
                      <a16:colId xmlns="" xmlns:a16="http://schemas.microsoft.com/office/drawing/2014/main" val="1918656611"/>
                    </a:ext>
                  </a:extLst>
                </a:gridCol>
                <a:gridCol w="1015022">
                  <a:extLst>
                    <a:ext uri="{9D8B030D-6E8A-4147-A177-3AD203B41FA5}">
                      <a16:colId xmlns="" xmlns:a16="http://schemas.microsoft.com/office/drawing/2014/main" val="3104998036"/>
                    </a:ext>
                  </a:extLst>
                </a:gridCol>
              </a:tblGrid>
              <a:tr h="66391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trừ</a:t>
                      </a:r>
                      <a:endParaRPr lang="en-US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11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13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17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18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0228482"/>
                  </a:ext>
                </a:extLst>
              </a:tr>
              <a:tr h="6639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vi-VN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Số trừ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vi-VN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8684178"/>
                  </a:ext>
                </a:extLst>
              </a:tr>
              <a:tr h="6639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vi-VN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Hiệu</a:t>
                      </a:r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4962744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F76B3D0-1891-6B16-1906-32EF321B4649}"/>
              </a:ext>
            </a:extLst>
          </p:cNvPr>
          <p:cNvSpPr/>
          <p:nvPr/>
        </p:nvSpPr>
        <p:spPr>
          <a:xfrm>
            <a:off x="3594133" y="3074049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28D1A79A-ECF0-E78F-1451-134F61AB682A}"/>
              </a:ext>
            </a:extLst>
          </p:cNvPr>
          <p:cNvSpPr/>
          <p:nvPr/>
        </p:nvSpPr>
        <p:spPr>
          <a:xfrm>
            <a:off x="4601867" y="3074049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E397E51-39EA-6E54-A2F0-8C7D0C878203}"/>
              </a:ext>
            </a:extLst>
          </p:cNvPr>
          <p:cNvSpPr/>
          <p:nvPr/>
        </p:nvSpPr>
        <p:spPr>
          <a:xfrm>
            <a:off x="5645924" y="3074049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80773AED-C9FD-048F-238B-6AFFE01975A8}"/>
              </a:ext>
            </a:extLst>
          </p:cNvPr>
          <p:cNvSpPr/>
          <p:nvPr/>
        </p:nvSpPr>
        <p:spPr>
          <a:xfrm>
            <a:off x="6662064" y="3097133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9902755-4A46-7536-8444-8B6F5129E81B}"/>
              </a:ext>
            </a:extLst>
          </p:cNvPr>
          <p:cNvSpPr/>
          <p:nvPr/>
        </p:nvSpPr>
        <p:spPr>
          <a:xfrm>
            <a:off x="7720867" y="310161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A9640935-79F7-F557-441F-918A0F3F8FEB}"/>
              </a:ext>
            </a:extLst>
          </p:cNvPr>
          <p:cNvSpPr/>
          <p:nvPr/>
        </p:nvSpPr>
        <p:spPr>
          <a:xfrm>
            <a:off x="8722260" y="3097133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99C87873-D9EA-1EAE-E25E-1BFC29D58EF6}"/>
              </a:ext>
            </a:extLst>
          </p:cNvPr>
          <p:cNvSpPr/>
          <p:nvPr/>
        </p:nvSpPr>
        <p:spPr>
          <a:xfrm>
            <a:off x="9760596" y="3092651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711CA49A-49FC-B459-4BF6-98D79CF3E282}"/>
              </a:ext>
            </a:extLst>
          </p:cNvPr>
          <p:cNvSpPr/>
          <p:nvPr/>
        </p:nvSpPr>
        <p:spPr>
          <a:xfrm>
            <a:off x="10776736" y="3101615"/>
            <a:ext cx="6953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090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E1653E-02D7-C2D1-752E-FF32ECFB3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82" t="9562" r="12760" b="60943"/>
          <a:stretch/>
        </p:blipFill>
        <p:spPr>
          <a:xfrm>
            <a:off x="1173920" y="941676"/>
            <a:ext cx="9653006" cy="47359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BBD4BBD-A387-41AF-B2E3-1EF2A97C0D96}"/>
              </a:ext>
            </a:extLst>
          </p:cNvPr>
          <p:cNvSpPr/>
          <p:nvPr/>
        </p:nvSpPr>
        <p:spPr>
          <a:xfrm>
            <a:off x="1446598" y="209017"/>
            <a:ext cx="7463560" cy="535666"/>
          </a:xfrm>
          <a:custGeom>
            <a:avLst/>
            <a:gdLst>
              <a:gd name="connsiteX0" fmla="*/ 0 w 7463560"/>
              <a:gd name="connsiteY0" fmla="*/ 89279 h 535666"/>
              <a:gd name="connsiteX1" fmla="*/ 89279 w 7463560"/>
              <a:gd name="connsiteY1" fmla="*/ 0 h 535666"/>
              <a:gd name="connsiteX2" fmla="*/ 722514 w 7463560"/>
              <a:gd name="connsiteY2" fmla="*/ 0 h 535666"/>
              <a:gd name="connsiteX3" fmla="*/ 1064348 w 7463560"/>
              <a:gd name="connsiteY3" fmla="*/ 0 h 535666"/>
              <a:gd name="connsiteX4" fmla="*/ 1697583 w 7463560"/>
              <a:gd name="connsiteY4" fmla="*/ 0 h 535666"/>
              <a:gd name="connsiteX5" fmla="*/ 2330818 w 7463560"/>
              <a:gd name="connsiteY5" fmla="*/ 0 h 535666"/>
              <a:gd name="connsiteX6" fmla="*/ 2745503 w 7463560"/>
              <a:gd name="connsiteY6" fmla="*/ 0 h 535666"/>
              <a:gd name="connsiteX7" fmla="*/ 3378738 w 7463560"/>
              <a:gd name="connsiteY7" fmla="*/ 0 h 535666"/>
              <a:gd name="connsiteX8" fmla="*/ 3866272 w 7463560"/>
              <a:gd name="connsiteY8" fmla="*/ 0 h 535666"/>
              <a:gd name="connsiteX9" fmla="*/ 4426657 w 7463560"/>
              <a:gd name="connsiteY9" fmla="*/ 0 h 535666"/>
              <a:gd name="connsiteX10" fmla="*/ 5132742 w 7463560"/>
              <a:gd name="connsiteY10" fmla="*/ 0 h 535666"/>
              <a:gd name="connsiteX11" fmla="*/ 5547427 w 7463560"/>
              <a:gd name="connsiteY11" fmla="*/ 0 h 535666"/>
              <a:gd name="connsiteX12" fmla="*/ 6180661 w 7463560"/>
              <a:gd name="connsiteY12" fmla="*/ 0 h 535666"/>
              <a:gd name="connsiteX13" fmla="*/ 6813896 w 7463560"/>
              <a:gd name="connsiteY13" fmla="*/ 0 h 535666"/>
              <a:gd name="connsiteX14" fmla="*/ 7374281 w 7463560"/>
              <a:gd name="connsiteY14" fmla="*/ 0 h 535666"/>
              <a:gd name="connsiteX15" fmla="*/ 7463560 w 7463560"/>
              <a:gd name="connsiteY15" fmla="*/ 89279 h 535666"/>
              <a:gd name="connsiteX16" fmla="*/ 7463560 w 7463560"/>
              <a:gd name="connsiteY16" fmla="*/ 446387 h 535666"/>
              <a:gd name="connsiteX17" fmla="*/ 7374281 w 7463560"/>
              <a:gd name="connsiteY17" fmla="*/ 535666 h 535666"/>
              <a:gd name="connsiteX18" fmla="*/ 6886746 w 7463560"/>
              <a:gd name="connsiteY18" fmla="*/ 535666 h 535666"/>
              <a:gd name="connsiteX19" fmla="*/ 6180661 w 7463560"/>
              <a:gd name="connsiteY19" fmla="*/ 535666 h 535666"/>
              <a:gd name="connsiteX20" fmla="*/ 5474577 w 7463560"/>
              <a:gd name="connsiteY20" fmla="*/ 535666 h 535666"/>
              <a:gd name="connsiteX21" fmla="*/ 4841342 w 7463560"/>
              <a:gd name="connsiteY21" fmla="*/ 535666 h 535666"/>
              <a:gd name="connsiteX22" fmla="*/ 4499507 w 7463560"/>
              <a:gd name="connsiteY22" fmla="*/ 535666 h 535666"/>
              <a:gd name="connsiteX23" fmla="*/ 3793422 w 7463560"/>
              <a:gd name="connsiteY23" fmla="*/ 535666 h 535666"/>
              <a:gd name="connsiteX24" fmla="*/ 3305888 w 7463560"/>
              <a:gd name="connsiteY24" fmla="*/ 535666 h 535666"/>
              <a:gd name="connsiteX25" fmla="*/ 2672653 w 7463560"/>
              <a:gd name="connsiteY25" fmla="*/ 535666 h 535666"/>
              <a:gd name="connsiteX26" fmla="*/ 2039418 w 7463560"/>
              <a:gd name="connsiteY26" fmla="*/ 535666 h 535666"/>
              <a:gd name="connsiteX27" fmla="*/ 1551883 w 7463560"/>
              <a:gd name="connsiteY27" fmla="*/ 535666 h 535666"/>
              <a:gd name="connsiteX28" fmla="*/ 1064348 w 7463560"/>
              <a:gd name="connsiteY28" fmla="*/ 535666 h 535666"/>
              <a:gd name="connsiteX29" fmla="*/ 89279 w 7463560"/>
              <a:gd name="connsiteY29" fmla="*/ 535666 h 535666"/>
              <a:gd name="connsiteX30" fmla="*/ 0 w 7463560"/>
              <a:gd name="connsiteY30" fmla="*/ 446387 h 535666"/>
              <a:gd name="connsiteX31" fmla="*/ 0 w 7463560"/>
              <a:gd name="connsiteY31" fmla="*/ 89279 h 5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63560" h="535666" fill="none" extrusionOk="0">
                <a:moveTo>
                  <a:pt x="0" y="89279"/>
                </a:moveTo>
                <a:cubicBezTo>
                  <a:pt x="-8259" y="39022"/>
                  <a:pt x="40518" y="-2885"/>
                  <a:pt x="89279" y="0"/>
                </a:cubicBezTo>
                <a:cubicBezTo>
                  <a:pt x="217610" y="-37676"/>
                  <a:pt x="505864" y="62554"/>
                  <a:pt x="722514" y="0"/>
                </a:cubicBezTo>
                <a:cubicBezTo>
                  <a:pt x="939165" y="-62554"/>
                  <a:pt x="914416" y="29511"/>
                  <a:pt x="1064348" y="0"/>
                </a:cubicBezTo>
                <a:cubicBezTo>
                  <a:pt x="1214280" y="-29511"/>
                  <a:pt x="1403093" y="1281"/>
                  <a:pt x="1697583" y="0"/>
                </a:cubicBezTo>
                <a:cubicBezTo>
                  <a:pt x="1992073" y="-1281"/>
                  <a:pt x="2126761" y="419"/>
                  <a:pt x="2330818" y="0"/>
                </a:cubicBezTo>
                <a:cubicBezTo>
                  <a:pt x="2534876" y="-419"/>
                  <a:pt x="2613959" y="37725"/>
                  <a:pt x="2745503" y="0"/>
                </a:cubicBezTo>
                <a:cubicBezTo>
                  <a:pt x="2877047" y="-37725"/>
                  <a:pt x="3072865" y="72043"/>
                  <a:pt x="3378738" y="0"/>
                </a:cubicBezTo>
                <a:cubicBezTo>
                  <a:pt x="3684611" y="-72043"/>
                  <a:pt x="3668830" y="22562"/>
                  <a:pt x="3866272" y="0"/>
                </a:cubicBezTo>
                <a:cubicBezTo>
                  <a:pt x="4063714" y="-22562"/>
                  <a:pt x="4221226" y="10430"/>
                  <a:pt x="4426657" y="0"/>
                </a:cubicBezTo>
                <a:cubicBezTo>
                  <a:pt x="4632089" y="-10430"/>
                  <a:pt x="4801229" y="6790"/>
                  <a:pt x="5132742" y="0"/>
                </a:cubicBezTo>
                <a:cubicBezTo>
                  <a:pt x="5464255" y="-6790"/>
                  <a:pt x="5358524" y="22329"/>
                  <a:pt x="5547427" y="0"/>
                </a:cubicBezTo>
                <a:cubicBezTo>
                  <a:pt x="5736330" y="-22329"/>
                  <a:pt x="5879747" y="18353"/>
                  <a:pt x="6180661" y="0"/>
                </a:cubicBezTo>
                <a:cubicBezTo>
                  <a:pt x="6481575" y="-18353"/>
                  <a:pt x="6519884" y="5485"/>
                  <a:pt x="6813896" y="0"/>
                </a:cubicBezTo>
                <a:cubicBezTo>
                  <a:pt x="7107908" y="-5485"/>
                  <a:pt x="7100567" y="22734"/>
                  <a:pt x="7374281" y="0"/>
                </a:cubicBezTo>
                <a:cubicBezTo>
                  <a:pt x="7413910" y="-4898"/>
                  <a:pt x="7471786" y="37880"/>
                  <a:pt x="7463560" y="89279"/>
                </a:cubicBezTo>
                <a:cubicBezTo>
                  <a:pt x="7472089" y="173326"/>
                  <a:pt x="7435588" y="287254"/>
                  <a:pt x="7463560" y="446387"/>
                </a:cubicBezTo>
                <a:cubicBezTo>
                  <a:pt x="7469709" y="503530"/>
                  <a:pt x="7431520" y="528554"/>
                  <a:pt x="7374281" y="535666"/>
                </a:cubicBezTo>
                <a:cubicBezTo>
                  <a:pt x="7236693" y="561740"/>
                  <a:pt x="7121356" y="534542"/>
                  <a:pt x="6886746" y="535666"/>
                </a:cubicBezTo>
                <a:cubicBezTo>
                  <a:pt x="6652136" y="536790"/>
                  <a:pt x="6471434" y="519490"/>
                  <a:pt x="6180661" y="535666"/>
                </a:cubicBezTo>
                <a:cubicBezTo>
                  <a:pt x="5889889" y="551842"/>
                  <a:pt x="5688688" y="473541"/>
                  <a:pt x="5474577" y="535666"/>
                </a:cubicBezTo>
                <a:cubicBezTo>
                  <a:pt x="5260466" y="597791"/>
                  <a:pt x="4983955" y="511333"/>
                  <a:pt x="4841342" y="535666"/>
                </a:cubicBezTo>
                <a:cubicBezTo>
                  <a:pt x="4698730" y="559999"/>
                  <a:pt x="4626578" y="527180"/>
                  <a:pt x="4499507" y="535666"/>
                </a:cubicBezTo>
                <a:cubicBezTo>
                  <a:pt x="4372437" y="544152"/>
                  <a:pt x="4127718" y="480449"/>
                  <a:pt x="3793422" y="535666"/>
                </a:cubicBezTo>
                <a:cubicBezTo>
                  <a:pt x="3459126" y="590883"/>
                  <a:pt x="3537407" y="482129"/>
                  <a:pt x="3305888" y="535666"/>
                </a:cubicBezTo>
                <a:cubicBezTo>
                  <a:pt x="3074369" y="589203"/>
                  <a:pt x="2893563" y="518536"/>
                  <a:pt x="2672653" y="535666"/>
                </a:cubicBezTo>
                <a:cubicBezTo>
                  <a:pt x="2451744" y="552796"/>
                  <a:pt x="2286891" y="501548"/>
                  <a:pt x="2039418" y="535666"/>
                </a:cubicBezTo>
                <a:cubicBezTo>
                  <a:pt x="1791946" y="569784"/>
                  <a:pt x="1658272" y="488520"/>
                  <a:pt x="1551883" y="535666"/>
                </a:cubicBezTo>
                <a:cubicBezTo>
                  <a:pt x="1445494" y="582812"/>
                  <a:pt x="1243544" y="483501"/>
                  <a:pt x="1064348" y="535666"/>
                </a:cubicBezTo>
                <a:cubicBezTo>
                  <a:pt x="885152" y="587831"/>
                  <a:pt x="351021" y="518624"/>
                  <a:pt x="89279" y="535666"/>
                </a:cubicBezTo>
                <a:cubicBezTo>
                  <a:pt x="44079" y="543269"/>
                  <a:pt x="-7073" y="500937"/>
                  <a:pt x="0" y="446387"/>
                </a:cubicBezTo>
                <a:cubicBezTo>
                  <a:pt x="-28397" y="365855"/>
                  <a:pt x="8785" y="202757"/>
                  <a:pt x="0" y="89279"/>
                </a:cubicBezTo>
                <a:close/>
              </a:path>
              <a:path w="7463560" h="535666" stroke="0" extrusionOk="0">
                <a:moveTo>
                  <a:pt x="0" y="89279"/>
                </a:moveTo>
                <a:cubicBezTo>
                  <a:pt x="5028" y="45724"/>
                  <a:pt x="52637" y="-1336"/>
                  <a:pt x="89279" y="0"/>
                </a:cubicBezTo>
                <a:cubicBezTo>
                  <a:pt x="194290" y="-39028"/>
                  <a:pt x="382379" y="21273"/>
                  <a:pt x="503964" y="0"/>
                </a:cubicBezTo>
                <a:cubicBezTo>
                  <a:pt x="625549" y="-21273"/>
                  <a:pt x="762401" y="2996"/>
                  <a:pt x="845798" y="0"/>
                </a:cubicBezTo>
                <a:cubicBezTo>
                  <a:pt x="929195" y="-2996"/>
                  <a:pt x="1277834" y="19355"/>
                  <a:pt x="1406183" y="0"/>
                </a:cubicBezTo>
                <a:cubicBezTo>
                  <a:pt x="1534532" y="-19355"/>
                  <a:pt x="1713598" y="33551"/>
                  <a:pt x="1820868" y="0"/>
                </a:cubicBezTo>
                <a:cubicBezTo>
                  <a:pt x="1928139" y="-33551"/>
                  <a:pt x="2061184" y="29382"/>
                  <a:pt x="2235553" y="0"/>
                </a:cubicBezTo>
                <a:cubicBezTo>
                  <a:pt x="2409922" y="-29382"/>
                  <a:pt x="2412812" y="3793"/>
                  <a:pt x="2577387" y="0"/>
                </a:cubicBezTo>
                <a:cubicBezTo>
                  <a:pt x="2741962" y="-3793"/>
                  <a:pt x="3110674" y="58477"/>
                  <a:pt x="3283472" y="0"/>
                </a:cubicBezTo>
                <a:cubicBezTo>
                  <a:pt x="3456270" y="-58477"/>
                  <a:pt x="3539378" y="55581"/>
                  <a:pt x="3771007" y="0"/>
                </a:cubicBezTo>
                <a:cubicBezTo>
                  <a:pt x="4002637" y="-55581"/>
                  <a:pt x="4088729" y="39110"/>
                  <a:pt x="4185692" y="0"/>
                </a:cubicBezTo>
                <a:cubicBezTo>
                  <a:pt x="4282655" y="-39110"/>
                  <a:pt x="4664756" y="40714"/>
                  <a:pt x="4891776" y="0"/>
                </a:cubicBezTo>
                <a:cubicBezTo>
                  <a:pt x="5118796" y="-40714"/>
                  <a:pt x="5190879" y="39736"/>
                  <a:pt x="5306461" y="0"/>
                </a:cubicBezTo>
                <a:cubicBezTo>
                  <a:pt x="5422044" y="-39736"/>
                  <a:pt x="5594035" y="4039"/>
                  <a:pt x="5866846" y="0"/>
                </a:cubicBezTo>
                <a:cubicBezTo>
                  <a:pt x="6139657" y="-4039"/>
                  <a:pt x="6268604" y="33545"/>
                  <a:pt x="6427231" y="0"/>
                </a:cubicBezTo>
                <a:cubicBezTo>
                  <a:pt x="6585858" y="-33545"/>
                  <a:pt x="6622192" y="24634"/>
                  <a:pt x="6769065" y="0"/>
                </a:cubicBezTo>
                <a:cubicBezTo>
                  <a:pt x="6915938" y="-24634"/>
                  <a:pt x="7115617" y="63468"/>
                  <a:pt x="7374281" y="0"/>
                </a:cubicBezTo>
                <a:cubicBezTo>
                  <a:pt x="7420669" y="-1094"/>
                  <a:pt x="7459498" y="53955"/>
                  <a:pt x="7463560" y="89279"/>
                </a:cubicBezTo>
                <a:cubicBezTo>
                  <a:pt x="7469820" y="175322"/>
                  <a:pt x="7439522" y="367353"/>
                  <a:pt x="7463560" y="446387"/>
                </a:cubicBezTo>
                <a:cubicBezTo>
                  <a:pt x="7474715" y="497758"/>
                  <a:pt x="7430835" y="540470"/>
                  <a:pt x="7374281" y="535666"/>
                </a:cubicBezTo>
                <a:cubicBezTo>
                  <a:pt x="7237792" y="580137"/>
                  <a:pt x="7070913" y="486431"/>
                  <a:pt x="6959596" y="535666"/>
                </a:cubicBezTo>
                <a:cubicBezTo>
                  <a:pt x="6848280" y="584901"/>
                  <a:pt x="6620896" y="492410"/>
                  <a:pt x="6399212" y="535666"/>
                </a:cubicBezTo>
                <a:cubicBezTo>
                  <a:pt x="6177528" y="578922"/>
                  <a:pt x="6079661" y="520532"/>
                  <a:pt x="5984527" y="535666"/>
                </a:cubicBezTo>
                <a:cubicBezTo>
                  <a:pt x="5889393" y="550800"/>
                  <a:pt x="5553110" y="455976"/>
                  <a:pt x="5278442" y="535666"/>
                </a:cubicBezTo>
                <a:cubicBezTo>
                  <a:pt x="5003774" y="615356"/>
                  <a:pt x="4915267" y="498624"/>
                  <a:pt x="4572357" y="535666"/>
                </a:cubicBezTo>
                <a:cubicBezTo>
                  <a:pt x="4229447" y="572708"/>
                  <a:pt x="4361744" y="525199"/>
                  <a:pt x="4230522" y="535666"/>
                </a:cubicBezTo>
                <a:cubicBezTo>
                  <a:pt x="4099301" y="546133"/>
                  <a:pt x="3801599" y="483908"/>
                  <a:pt x="3524438" y="535666"/>
                </a:cubicBezTo>
                <a:cubicBezTo>
                  <a:pt x="3247277" y="587424"/>
                  <a:pt x="3289804" y="535539"/>
                  <a:pt x="3182603" y="535666"/>
                </a:cubicBezTo>
                <a:cubicBezTo>
                  <a:pt x="3075402" y="535793"/>
                  <a:pt x="2802342" y="514592"/>
                  <a:pt x="2476518" y="535666"/>
                </a:cubicBezTo>
                <a:cubicBezTo>
                  <a:pt x="2150695" y="556740"/>
                  <a:pt x="2110643" y="483563"/>
                  <a:pt x="1916133" y="535666"/>
                </a:cubicBezTo>
                <a:cubicBezTo>
                  <a:pt x="1721623" y="587769"/>
                  <a:pt x="1578171" y="518063"/>
                  <a:pt x="1428599" y="535666"/>
                </a:cubicBezTo>
                <a:cubicBezTo>
                  <a:pt x="1279027" y="553269"/>
                  <a:pt x="1176454" y="533649"/>
                  <a:pt x="1086764" y="535666"/>
                </a:cubicBezTo>
                <a:cubicBezTo>
                  <a:pt x="997074" y="537683"/>
                  <a:pt x="396811" y="485548"/>
                  <a:pt x="89279" y="535666"/>
                </a:cubicBezTo>
                <a:cubicBezTo>
                  <a:pt x="48725" y="533703"/>
                  <a:pt x="12047" y="496000"/>
                  <a:pt x="0" y="446387"/>
                </a:cubicBezTo>
                <a:cubicBezTo>
                  <a:pt x="-20422" y="357329"/>
                  <a:pt x="12548" y="245793"/>
                  <a:pt x="0" y="8927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Nối (theo mẫu) để tìm bông hoa cho ong đậu:</a:t>
            </a:r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4C7472F-50A8-4131-858D-4720EF7B8BCD}"/>
              </a:ext>
            </a:extLst>
          </p:cNvPr>
          <p:cNvSpPr/>
          <p:nvPr/>
        </p:nvSpPr>
        <p:spPr>
          <a:xfrm>
            <a:off x="720795" y="209017"/>
            <a:ext cx="580330" cy="51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9DB8A31-3564-4EC3-9070-7B2E78866CDA}"/>
              </a:ext>
            </a:extLst>
          </p:cNvPr>
          <p:cNvSpPr/>
          <p:nvPr/>
        </p:nvSpPr>
        <p:spPr>
          <a:xfrm>
            <a:off x="1719627" y="1597887"/>
            <a:ext cx="1203975" cy="44334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14 - 6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2175D91-6842-4FCF-A9B1-96B913E40871}"/>
              </a:ext>
            </a:extLst>
          </p:cNvPr>
          <p:cNvSpPr/>
          <p:nvPr/>
        </p:nvSpPr>
        <p:spPr>
          <a:xfrm>
            <a:off x="8266057" y="5017730"/>
            <a:ext cx="1209964" cy="4117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16 - 8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A2F9DBB-D3B4-4E27-A918-1C6CFC33FAAD}"/>
              </a:ext>
            </a:extLst>
          </p:cNvPr>
          <p:cNvSpPr/>
          <p:nvPr/>
        </p:nvSpPr>
        <p:spPr>
          <a:xfrm>
            <a:off x="9470042" y="3245842"/>
            <a:ext cx="1209964" cy="41177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17 - 9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81FD5DBB-2092-7C7D-9F5D-6C39D301855C}"/>
              </a:ext>
            </a:extLst>
          </p:cNvPr>
          <p:cNvCxnSpPr/>
          <p:nvPr/>
        </p:nvCxnSpPr>
        <p:spPr>
          <a:xfrm rot="5400000">
            <a:off x="4692838" y="2914992"/>
            <a:ext cx="2022763" cy="275252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xmlns="" id="{BE9E9C64-AB35-046B-F3D4-2862417C89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21317" y="2041234"/>
            <a:ext cx="2907894" cy="102754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F8CB101C-43BA-3700-C8AF-233B7757BE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98164" y="3550225"/>
            <a:ext cx="5047369" cy="309202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1EEC076E-C436-4327-CAC8-6609670D7B28}"/>
              </a:ext>
            </a:extLst>
          </p:cNvPr>
          <p:cNvCxnSpPr>
            <a:cxnSpLocks/>
          </p:cNvCxnSpPr>
          <p:nvPr/>
        </p:nvCxnSpPr>
        <p:spPr>
          <a:xfrm rot="10800000">
            <a:off x="4532120" y="3704828"/>
            <a:ext cx="4100946" cy="1688052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FF8F63E0-41E8-1917-7BE5-B068A981521B}"/>
              </a:ext>
            </a:extLst>
          </p:cNvPr>
          <p:cNvSpPr/>
          <p:nvPr/>
        </p:nvSpPr>
        <p:spPr>
          <a:xfrm>
            <a:off x="1955175" y="3677263"/>
            <a:ext cx="4414982" cy="1245719"/>
          </a:xfrm>
          <a:custGeom>
            <a:avLst/>
            <a:gdLst>
              <a:gd name="connsiteX0" fmla="*/ 0 w 4341865"/>
              <a:gd name="connsiteY0" fmla="*/ 683490 h 1256145"/>
              <a:gd name="connsiteX1" fmla="*/ 101600 w 4341865"/>
              <a:gd name="connsiteY1" fmla="*/ 701963 h 1256145"/>
              <a:gd name="connsiteX2" fmla="*/ 258618 w 4341865"/>
              <a:gd name="connsiteY2" fmla="*/ 858981 h 1256145"/>
              <a:gd name="connsiteX3" fmla="*/ 350982 w 4341865"/>
              <a:gd name="connsiteY3" fmla="*/ 932872 h 1256145"/>
              <a:gd name="connsiteX4" fmla="*/ 406400 w 4341865"/>
              <a:gd name="connsiteY4" fmla="*/ 997527 h 1256145"/>
              <a:gd name="connsiteX5" fmla="*/ 480291 w 4341865"/>
              <a:gd name="connsiteY5" fmla="*/ 1034472 h 1256145"/>
              <a:gd name="connsiteX6" fmla="*/ 554182 w 4341865"/>
              <a:gd name="connsiteY6" fmla="*/ 1089890 h 1256145"/>
              <a:gd name="connsiteX7" fmla="*/ 1006764 w 4341865"/>
              <a:gd name="connsiteY7" fmla="*/ 1228436 h 1256145"/>
              <a:gd name="connsiteX8" fmla="*/ 1108364 w 4341865"/>
              <a:gd name="connsiteY8" fmla="*/ 1256145 h 1256145"/>
              <a:gd name="connsiteX9" fmla="*/ 1699491 w 4341865"/>
              <a:gd name="connsiteY9" fmla="*/ 1246909 h 1256145"/>
              <a:gd name="connsiteX10" fmla="*/ 2170545 w 4341865"/>
              <a:gd name="connsiteY10" fmla="*/ 1219200 h 1256145"/>
              <a:gd name="connsiteX11" fmla="*/ 2318327 w 4341865"/>
              <a:gd name="connsiteY11" fmla="*/ 1191490 h 1256145"/>
              <a:gd name="connsiteX12" fmla="*/ 2475345 w 4341865"/>
              <a:gd name="connsiteY12" fmla="*/ 1173018 h 1256145"/>
              <a:gd name="connsiteX13" fmla="*/ 2641600 w 4341865"/>
              <a:gd name="connsiteY13" fmla="*/ 1136072 h 1256145"/>
              <a:gd name="connsiteX14" fmla="*/ 2817091 w 4341865"/>
              <a:gd name="connsiteY14" fmla="*/ 1080654 h 1256145"/>
              <a:gd name="connsiteX15" fmla="*/ 2863273 w 4341865"/>
              <a:gd name="connsiteY15" fmla="*/ 1062181 h 1256145"/>
              <a:gd name="connsiteX16" fmla="*/ 2964873 w 4341865"/>
              <a:gd name="connsiteY16" fmla="*/ 1043709 h 1256145"/>
              <a:gd name="connsiteX17" fmla="*/ 3241964 w 4341865"/>
              <a:gd name="connsiteY17" fmla="*/ 969818 h 1256145"/>
              <a:gd name="connsiteX18" fmla="*/ 3417455 w 4341865"/>
              <a:gd name="connsiteY18" fmla="*/ 877454 h 1256145"/>
              <a:gd name="connsiteX19" fmla="*/ 3648364 w 4341865"/>
              <a:gd name="connsiteY19" fmla="*/ 775854 h 1256145"/>
              <a:gd name="connsiteX20" fmla="*/ 3851564 w 4341865"/>
              <a:gd name="connsiteY20" fmla="*/ 628072 h 1256145"/>
              <a:gd name="connsiteX21" fmla="*/ 4027055 w 4341865"/>
              <a:gd name="connsiteY21" fmla="*/ 480290 h 1256145"/>
              <a:gd name="connsiteX22" fmla="*/ 4128655 w 4341865"/>
              <a:gd name="connsiteY22" fmla="*/ 387927 h 1256145"/>
              <a:gd name="connsiteX23" fmla="*/ 4147127 w 4341865"/>
              <a:gd name="connsiteY23" fmla="*/ 341745 h 1256145"/>
              <a:gd name="connsiteX24" fmla="*/ 4230255 w 4341865"/>
              <a:gd name="connsiteY24" fmla="*/ 277090 h 1256145"/>
              <a:gd name="connsiteX25" fmla="*/ 4285673 w 4341865"/>
              <a:gd name="connsiteY25" fmla="*/ 184727 h 1256145"/>
              <a:gd name="connsiteX26" fmla="*/ 4294909 w 4341865"/>
              <a:gd name="connsiteY26" fmla="*/ 129309 h 1256145"/>
              <a:gd name="connsiteX27" fmla="*/ 4341091 w 4341865"/>
              <a:gd name="connsiteY27" fmla="*/ 36945 h 1256145"/>
              <a:gd name="connsiteX28" fmla="*/ 4341091 w 4341865"/>
              <a:gd name="connsiteY28" fmla="*/ 0 h 125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41865" h="1256145">
                <a:moveTo>
                  <a:pt x="0" y="683490"/>
                </a:moveTo>
                <a:cubicBezTo>
                  <a:pt x="33867" y="689648"/>
                  <a:pt x="70492" y="687227"/>
                  <a:pt x="101600" y="701963"/>
                </a:cubicBezTo>
                <a:cubicBezTo>
                  <a:pt x="146335" y="723153"/>
                  <a:pt x="229948" y="831820"/>
                  <a:pt x="258618" y="858981"/>
                </a:cubicBezTo>
                <a:cubicBezTo>
                  <a:pt x="287241" y="886097"/>
                  <a:pt x="322218" y="905906"/>
                  <a:pt x="350982" y="932872"/>
                </a:cubicBezTo>
                <a:cubicBezTo>
                  <a:pt x="371690" y="952286"/>
                  <a:pt x="384080" y="979990"/>
                  <a:pt x="406400" y="997527"/>
                </a:cubicBezTo>
                <a:cubicBezTo>
                  <a:pt x="428053" y="1014540"/>
                  <a:pt x="456939" y="1019877"/>
                  <a:pt x="480291" y="1034472"/>
                </a:cubicBezTo>
                <a:cubicBezTo>
                  <a:pt x="506399" y="1050789"/>
                  <a:pt x="527205" y="1075053"/>
                  <a:pt x="554182" y="1089890"/>
                </a:cubicBezTo>
                <a:cubicBezTo>
                  <a:pt x="669245" y="1153175"/>
                  <a:pt x="935061" y="1209017"/>
                  <a:pt x="1006764" y="1228436"/>
                </a:cubicBezTo>
                <a:lnTo>
                  <a:pt x="1108364" y="1256145"/>
                </a:lnTo>
                <a:lnTo>
                  <a:pt x="1699491" y="1246909"/>
                </a:lnTo>
                <a:cubicBezTo>
                  <a:pt x="1934355" y="1240068"/>
                  <a:pt x="1989964" y="1234248"/>
                  <a:pt x="2170545" y="1219200"/>
                </a:cubicBezTo>
                <a:cubicBezTo>
                  <a:pt x="2219806" y="1209963"/>
                  <a:pt x="2268773" y="1198998"/>
                  <a:pt x="2318327" y="1191490"/>
                </a:cubicBezTo>
                <a:cubicBezTo>
                  <a:pt x="2370433" y="1183595"/>
                  <a:pt x="2423593" y="1182970"/>
                  <a:pt x="2475345" y="1173018"/>
                </a:cubicBezTo>
                <a:cubicBezTo>
                  <a:pt x="2775267" y="1115342"/>
                  <a:pt x="2347757" y="1168724"/>
                  <a:pt x="2641600" y="1136072"/>
                </a:cubicBezTo>
                <a:cubicBezTo>
                  <a:pt x="2709839" y="1115600"/>
                  <a:pt x="2750812" y="1104325"/>
                  <a:pt x="2817091" y="1080654"/>
                </a:cubicBezTo>
                <a:cubicBezTo>
                  <a:pt x="2832705" y="1075078"/>
                  <a:pt x="2847188" y="1066202"/>
                  <a:pt x="2863273" y="1062181"/>
                </a:cubicBezTo>
                <a:cubicBezTo>
                  <a:pt x="2896667" y="1053833"/>
                  <a:pt x="2931297" y="1051291"/>
                  <a:pt x="2964873" y="1043709"/>
                </a:cubicBezTo>
                <a:cubicBezTo>
                  <a:pt x="3038445" y="1027096"/>
                  <a:pt x="3160891" y="996842"/>
                  <a:pt x="3241964" y="969818"/>
                </a:cubicBezTo>
                <a:cubicBezTo>
                  <a:pt x="3391944" y="919825"/>
                  <a:pt x="3234906" y="968729"/>
                  <a:pt x="3417455" y="877454"/>
                </a:cubicBezTo>
                <a:cubicBezTo>
                  <a:pt x="3492668" y="839847"/>
                  <a:pt x="3573151" y="813461"/>
                  <a:pt x="3648364" y="775854"/>
                </a:cubicBezTo>
                <a:cubicBezTo>
                  <a:pt x="3727520" y="736276"/>
                  <a:pt x="3783603" y="683677"/>
                  <a:pt x="3851564" y="628072"/>
                </a:cubicBezTo>
                <a:cubicBezTo>
                  <a:pt x="3903884" y="497266"/>
                  <a:pt x="3815898" y="691447"/>
                  <a:pt x="4027055" y="480290"/>
                </a:cubicBezTo>
                <a:cubicBezTo>
                  <a:pt x="4108795" y="398550"/>
                  <a:pt x="4071963" y="425721"/>
                  <a:pt x="4128655" y="387927"/>
                </a:cubicBezTo>
                <a:cubicBezTo>
                  <a:pt x="4134812" y="372533"/>
                  <a:pt x="4135924" y="353967"/>
                  <a:pt x="4147127" y="341745"/>
                </a:cubicBezTo>
                <a:cubicBezTo>
                  <a:pt x="4170847" y="315868"/>
                  <a:pt x="4230255" y="277090"/>
                  <a:pt x="4230255" y="277090"/>
                </a:cubicBezTo>
                <a:cubicBezTo>
                  <a:pt x="4248728" y="246302"/>
                  <a:pt x="4279771" y="220143"/>
                  <a:pt x="4285673" y="184727"/>
                </a:cubicBezTo>
                <a:cubicBezTo>
                  <a:pt x="4288752" y="166254"/>
                  <a:pt x="4288186" y="146788"/>
                  <a:pt x="4294909" y="129309"/>
                </a:cubicBezTo>
                <a:cubicBezTo>
                  <a:pt x="4305157" y="102665"/>
                  <a:pt x="4336372" y="69978"/>
                  <a:pt x="4341091" y="36945"/>
                </a:cubicBezTo>
                <a:cubicBezTo>
                  <a:pt x="4342833" y="24754"/>
                  <a:pt x="4341091" y="12315"/>
                  <a:pt x="4341091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5C2E69B-584F-FEE5-7C7D-AD28A643BF8E}"/>
              </a:ext>
            </a:extLst>
          </p:cNvPr>
          <p:cNvSpPr/>
          <p:nvPr/>
        </p:nvSpPr>
        <p:spPr>
          <a:xfrm>
            <a:off x="1617630" y="969704"/>
            <a:ext cx="1974346" cy="1127062"/>
          </a:xfrm>
          <a:prstGeom prst="roundRect">
            <a:avLst/>
          </a:prstGeom>
          <a:solidFill>
            <a:srgbClr val="FF5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0E75D50-CDF5-BD90-F3F1-597C093AC397}"/>
              </a:ext>
            </a:extLst>
          </p:cNvPr>
          <p:cNvSpPr/>
          <p:nvPr/>
        </p:nvSpPr>
        <p:spPr>
          <a:xfrm>
            <a:off x="8778342" y="2682311"/>
            <a:ext cx="1974346" cy="1127062"/>
          </a:xfrm>
          <a:prstGeom prst="roundRect">
            <a:avLst/>
          </a:prstGeom>
          <a:solidFill>
            <a:srgbClr val="FF5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6DA9FC8-DC03-8150-FB12-3C2D8C902BD0}"/>
              </a:ext>
            </a:extLst>
          </p:cNvPr>
          <p:cNvSpPr/>
          <p:nvPr/>
        </p:nvSpPr>
        <p:spPr>
          <a:xfrm>
            <a:off x="7495695" y="4340871"/>
            <a:ext cx="2149837" cy="1268054"/>
          </a:xfrm>
          <a:prstGeom prst="roundRect">
            <a:avLst/>
          </a:prstGeom>
          <a:solidFill>
            <a:srgbClr val="FF5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F3239B26-D738-6D86-6C2B-F9DFF5688620}"/>
              </a:ext>
            </a:extLst>
          </p:cNvPr>
          <p:cNvSpPr/>
          <p:nvPr/>
        </p:nvSpPr>
        <p:spPr>
          <a:xfrm>
            <a:off x="3981557" y="3245842"/>
            <a:ext cx="1100822" cy="985999"/>
          </a:xfrm>
          <a:prstGeom prst="roundRect">
            <a:avLst/>
          </a:prstGeom>
          <a:solidFill>
            <a:srgbClr val="FF5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xmlns="" id="{672C8398-324B-C30A-F0F2-8515D0F8E599}"/>
              </a:ext>
            </a:extLst>
          </p:cNvPr>
          <p:cNvGrpSpPr/>
          <p:nvPr/>
        </p:nvGrpSpPr>
        <p:grpSpPr>
          <a:xfrm>
            <a:off x="720795" y="5837289"/>
            <a:ext cx="10322060" cy="950298"/>
            <a:chOff x="715395" y="1429504"/>
            <a:chExt cx="10322060" cy="152613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4B82F90E-C726-6263-D4EB-1A9A19A32DC7}"/>
                </a:ext>
              </a:extLst>
            </p:cNvPr>
            <p:cNvSpPr/>
            <p:nvPr/>
          </p:nvSpPr>
          <p:spPr>
            <a:xfrm>
              <a:off x="715395" y="1429504"/>
              <a:ext cx="10322060" cy="15261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70C0"/>
                  </a:solidFill>
                </a:rPr>
                <a:t>Trong các bông hoa ở câu a, bông hoa ghi số          có nhiều ong đậu nhất.</a:t>
              </a:r>
              <a:endParaRPr lang="en-US" sz="3000" dirty="0">
                <a:solidFill>
                  <a:srgbClr val="0070C0"/>
                </a:solidFill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D82A1FBC-F280-7D28-7E0E-C4BB222D941D}"/>
                </a:ext>
              </a:extLst>
            </p:cNvPr>
            <p:cNvSpPr/>
            <p:nvPr/>
          </p:nvSpPr>
          <p:spPr>
            <a:xfrm>
              <a:off x="9176761" y="1515056"/>
              <a:ext cx="695325" cy="733453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?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06CB5DA8-0D87-ABD5-AF5F-6F03141A6BC8}"/>
              </a:ext>
            </a:extLst>
          </p:cNvPr>
          <p:cNvSpPr/>
          <p:nvPr/>
        </p:nvSpPr>
        <p:spPr>
          <a:xfrm>
            <a:off x="9182160" y="5835562"/>
            <a:ext cx="695325" cy="52146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2A5CFC2-81E8-B01E-98F9-5CE732399AFB}"/>
              </a:ext>
            </a:extLst>
          </p:cNvPr>
          <p:cNvSpPr/>
          <p:nvPr/>
        </p:nvSpPr>
        <p:spPr>
          <a:xfrm>
            <a:off x="1263208" y="5340010"/>
            <a:ext cx="1383933" cy="516615"/>
          </a:xfrm>
          <a:custGeom>
            <a:avLst/>
            <a:gdLst>
              <a:gd name="connsiteX0" fmla="*/ 0 w 1383933"/>
              <a:gd name="connsiteY0" fmla="*/ 86104 h 516615"/>
              <a:gd name="connsiteX1" fmla="*/ 86104 w 1383933"/>
              <a:gd name="connsiteY1" fmla="*/ 0 h 516615"/>
              <a:gd name="connsiteX2" fmla="*/ 465778 w 1383933"/>
              <a:gd name="connsiteY2" fmla="*/ 0 h 516615"/>
              <a:gd name="connsiteX3" fmla="*/ 845452 w 1383933"/>
              <a:gd name="connsiteY3" fmla="*/ 0 h 516615"/>
              <a:gd name="connsiteX4" fmla="*/ 1297829 w 1383933"/>
              <a:gd name="connsiteY4" fmla="*/ 0 h 516615"/>
              <a:gd name="connsiteX5" fmla="*/ 1383933 w 1383933"/>
              <a:gd name="connsiteY5" fmla="*/ 86104 h 516615"/>
              <a:gd name="connsiteX6" fmla="*/ 1383933 w 1383933"/>
              <a:gd name="connsiteY6" fmla="*/ 430511 h 516615"/>
              <a:gd name="connsiteX7" fmla="*/ 1297829 w 1383933"/>
              <a:gd name="connsiteY7" fmla="*/ 516615 h 516615"/>
              <a:gd name="connsiteX8" fmla="*/ 869686 w 1383933"/>
              <a:gd name="connsiteY8" fmla="*/ 516615 h 516615"/>
              <a:gd name="connsiteX9" fmla="*/ 502130 w 1383933"/>
              <a:gd name="connsiteY9" fmla="*/ 516615 h 516615"/>
              <a:gd name="connsiteX10" fmla="*/ 86104 w 1383933"/>
              <a:gd name="connsiteY10" fmla="*/ 516615 h 516615"/>
              <a:gd name="connsiteX11" fmla="*/ 0 w 1383933"/>
              <a:gd name="connsiteY11" fmla="*/ 430511 h 516615"/>
              <a:gd name="connsiteX12" fmla="*/ 0 w 1383933"/>
              <a:gd name="connsiteY12" fmla="*/ 86104 h 51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933" h="516615" fill="none" extrusionOk="0">
                <a:moveTo>
                  <a:pt x="0" y="86104"/>
                </a:moveTo>
                <a:cubicBezTo>
                  <a:pt x="-2674" y="51295"/>
                  <a:pt x="34897" y="5196"/>
                  <a:pt x="86104" y="0"/>
                </a:cubicBezTo>
                <a:cubicBezTo>
                  <a:pt x="176660" y="-44884"/>
                  <a:pt x="332217" y="11861"/>
                  <a:pt x="465778" y="0"/>
                </a:cubicBezTo>
                <a:cubicBezTo>
                  <a:pt x="599339" y="-11861"/>
                  <a:pt x="704828" y="20840"/>
                  <a:pt x="845452" y="0"/>
                </a:cubicBezTo>
                <a:cubicBezTo>
                  <a:pt x="986076" y="-20840"/>
                  <a:pt x="1081638" y="11711"/>
                  <a:pt x="1297829" y="0"/>
                </a:cubicBezTo>
                <a:cubicBezTo>
                  <a:pt x="1348845" y="8056"/>
                  <a:pt x="1382648" y="37526"/>
                  <a:pt x="1383933" y="86104"/>
                </a:cubicBezTo>
                <a:cubicBezTo>
                  <a:pt x="1422494" y="237961"/>
                  <a:pt x="1350953" y="333816"/>
                  <a:pt x="1383933" y="430511"/>
                </a:cubicBezTo>
                <a:cubicBezTo>
                  <a:pt x="1391966" y="485055"/>
                  <a:pt x="1335438" y="510607"/>
                  <a:pt x="1297829" y="516615"/>
                </a:cubicBezTo>
                <a:cubicBezTo>
                  <a:pt x="1131890" y="557995"/>
                  <a:pt x="1065436" y="466326"/>
                  <a:pt x="869686" y="516615"/>
                </a:cubicBezTo>
                <a:cubicBezTo>
                  <a:pt x="673936" y="566904"/>
                  <a:pt x="663234" y="502171"/>
                  <a:pt x="502130" y="516615"/>
                </a:cubicBezTo>
                <a:cubicBezTo>
                  <a:pt x="341026" y="531059"/>
                  <a:pt x="227583" y="478546"/>
                  <a:pt x="86104" y="516615"/>
                </a:cubicBezTo>
                <a:cubicBezTo>
                  <a:pt x="27435" y="516229"/>
                  <a:pt x="4874" y="469042"/>
                  <a:pt x="0" y="430511"/>
                </a:cubicBezTo>
                <a:cubicBezTo>
                  <a:pt x="-1690" y="318287"/>
                  <a:pt x="35864" y="156234"/>
                  <a:pt x="0" y="86104"/>
                </a:cubicBezTo>
                <a:close/>
              </a:path>
              <a:path w="1383933" h="516615" stroke="0" extrusionOk="0">
                <a:moveTo>
                  <a:pt x="0" y="86104"/>
                </a:moveTo>
                <a:cubicBezTo>
                  <a:pt x="3239" y="42256"/>
                  <a:pt x="51130" y="-1327"/>
                  <a:pt x="86104" y="0"/>
                </a:cubicBezTo>
                <a:cubicBezTo>
                  <a:pt x="215116" y="-3523"/>
                  <a:pt x="300803" y="14669"/>
                  <a:pt x="465778" y="0"/>
                </a:cubicBezTo>
                <a:cubicBezTo>
                  <a:pt x="630753" y="-14669"/>
                  <a:pt x="677811" y="35129"/>
                  <a:pt x="833334" y="0"/>
                </a:cubicBezTo>
                <a:cubicBezTo>
                  <a:pt x="988857" y="-35129"/>
                  <a:pt x="1090819" y="35211"/>
                  <a:pt x="1297829" y="0"/>
                </a:cubicBezTo>
                <a:cubicBezTo>
                  <a:pt x="1338143" y="-1183"/>
                  <a:pt x="1379822" y="38409"/>
                  <a:pt x="1383933" y="86104"/>
                </a:cubicBezTo>
                <a:cubicBezTo>
                  <a:pt x="1415161" y="236652"/>
                  <a:pt x="1363625" y="289238"/>
                  <a:pt x="1383933" y="430511"/>
                </a:cubicBezTo>
                <a:cubicBezTo>
                  <a:pt x="1382880" y="466650"/>
                  <a:pt x="1352270" y="509958"/>
                  <a:pt x="1297829" y="516615"/>
                </a:cubicBezTo>
                <a:cubicBezTo>
                  <a:pt x="1164351" y="563597"/>
                  <a:pt x="1037048" y="481995"/>
                  <a:pt x="869686" y="516615"/>
                </a:cubicBezTo>
                <a:cubicBezTo>
                  <a:pt x="702324" y="551235"/>
                  <a:pt x="638639" y="504677"/>
                  <a:pt x="441543" y="516615"/>
                </a:cubicBezTo>
                <a:cubicBezTo>
                  <a:pt x="244447" y="528553"/>
                  <a:pt x="189841" y="502847"/>
                  <a:pt x="86104" y="516615"/>
                </a:cubicBezTo>
                <a:cubicBezTo>
                  <a:pt x="36932" y="529064"/>
                  <a:pt x="-3176" y="484966"/>
                  <a:pt x="0" y="430511"/>
                </a:cubicBezTo>
                <a:cubicBezTo>
                  <a:pt x="-406" y="288391"/>
                  <a:pt x="25369" y="240388"/>
                  <a:pt x="0" y="861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3622568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Số?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893455" y="646545"/>
            <a:ext cx="526472" cy="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267200" y="646545"/>
            <a:ext cx="4267200" cy="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193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5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  <p:bldP spid="26" grpId="0" animBg="1"/>
      <p:bldP spid="27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1" grpId="0" animBg="1"/>
      <p:bldP spid="3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303</Words>
  <Application>Microsoft Office PowerPoint</Application>
  <PresentationFormat>Custom</PresentationFormat>
  <Paragraphs>100</Paragraphs>
  <Slides>12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1_Office 主题​​</vt:lpstr>
      <vt:lpstr>Office 主题​​</vt:lpstr>
      <vt:lpstr>1_Office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LAM</cp:lastModifiedBy>
  <cp:revision>72</cp:revision>
  <dcterms:created xsi:type="dcterms:W3CDTF">2022-11-06T01:51:22Z</dcterms:created>
  <dcterms:modified xsi:type="dcterms:W3CDTF">2024-05-26T05:42:41Z</dcterms:modified>
</cp:coreProperties>
</file>