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5" r:id="rId3"/>
    <p:sldId id="286" r:id="rId4"/>
    <p:sldId id="256" r:id="rId5"/>
    <p:sldId id="268" r:id="rId6"/>
    <p:sldId id="269" r:id="rId7"/>
    <p:sldId id="270" r:id="rId8"/>
    <p:sldId id="271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2D32-B86C-4B7F-837C-DE72BF77B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A3E66-A1A3-43B5-A5D6-5E39D2711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B04-E36A-4E79-892B-CE6907B6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107-8BCA-450F-9D07-7F6D5FC091D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40909-A60E-4D32-BB6D-8539DB1B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8EBF7-8233-4E73-890B-BC91094B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799A-9D11-4E09-A94B-B40B1BB2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9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6DC0-C63F-47FC-910A-D41902C7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9A754-CCD3-44E2-968D-550E41CBA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5B81D-A555-4A8E-8BF9-4CA16E2D2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107-8BCA-450F-9D07-7F6D5FC091D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2895F-1DCF-412D-BD37-6152EE41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E7A62-7F87-4351-ACCB-3281432D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799A-9D11-4E09-A94B-B40B1BB2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2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E3D60-0747-4D49-862F-C05E44BE0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E1E5D-C3C6-461C-9A2B-5108DFF88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FDA3F-3BED-4148-9232-B2DD6E51A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107-8BCA-450F-9D07-7F6D5FC091D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C01A9-9F50-4A99-BEF0-2193E4C3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F8CE4-C50A-4BFE-9A56-986E647A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799A-9D11-4E09-A94B-B40B1BB2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6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39095-CC01-4004-A294-B700EC11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32ABC-8E24-4405-BF1B-33D07C40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36DAD-B3E5-4757-BFD2-EB3EB10C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107-8BCA-450F-9D07-7F6D5FC091D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53C4B-F499-4736-B7B0-39C3E816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4A705-7F87-44C3-AED2-9B8FDAE5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799A-9D11-4E09-A94B-B40B1BB2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4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564C9-62A1-4DDC-BEE5-5F360701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44D52-D973-4DEA-A26F-DBC9EA78F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2DB57-B148-40C2-94E2-4E8B0E49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107-8BCA-450F-9D07-7F6D5FC091D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52748-E922-4A92-A507-85347B0AE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44157-EFF5-4C6D-91D9-4B9A0EA8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799A-9D11-4E09-A94B-B40B1BB2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275CE-61C5-4D79-8FC4-E5BE178A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36927-6374-4CEC-96F2-EBF5A1380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C024D-031B-4B96-B863-EA54F39D8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3F671-068D-4086-A9CF-2E26C5D0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107-8BCA-450F-9D07-7F6D5FC091D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746FA-8B91-42DE-A508-A092E17EC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96632-D31E-4251-94AB-5A8EAA06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799A-9D11-4E09-A94B-B40B1BB2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5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BB281-6C3A-4AAB-B8BA-AA1B234F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32A4B-869E-418B-9AC3-9649E9ADC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24357-513A-430C-99A1-04135B030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18F08-D603-4C96-B3B9-81D40584A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84721-E413-41FA-B1E0-F96300E77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28D644-D061-42B0-8B18-050722AD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107-8BCA-450F-9D07-7F6D5FC091D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07A1F1-591D-4E18-AFE9-11C93E9B6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0ED17F-0A30-49B8-B8F2-90E6E262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799A-9D11-4E09-A94B-B40B1BB2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6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A15F4-8D79-491D-8FE1-C8053BE3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2C318-81E2-43DF-B9CD-7A24DA61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107-8BCA-450F-9D07-7F6D5FC091D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1120C-0B69-4608-80E3-D7A211056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CEB5D-FEEE-41C2-8010-F9C6E0FC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799A-9D11-4E09-A94B-B40B1BB2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1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4D1C7-18AC-4D41-93EC-8C0E6226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107-8BCA-450F-9D07-7F6D5FC091D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A40190-F760-4A05-99E1-91B95633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D11FE-E3D7-4107-AA08-43A9DA4B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799A-9D11-4E09-A94B-B40B1BB2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0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8A0C-E35C-4DD0-B57C-BE77E61A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C3085-18E2-4FB4-96FF-B558AB193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E3E8B-5BEF-4888-B7A6-C6368A577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E5823-3743-4976-B501-E31AAD37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107-8BCA-450F-9D07-7F6D5FC091D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AAD91-A4EB-425F-A971-3FA33F4E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15AB7-3C37-4700-8BA0-7CB3D5A7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799A-9D11-4E09-A94B-B40B1BB2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1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BD29-4157-4C23-81A5-051352FB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00C2A3-5C29-4F36-BED5-06EACB378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1929C-DA91-46AD-ABD0-9EAA59BDE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11D8B-480C-4BAD-999C-EBD543D8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107-8BCA-450F-9D07-7F6D5FC091D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D6D8F-77E0-4EB2-9032-64C7060C9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48332-47D5-451D-9B0C-9FAA0B40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799A-9D11-4E09-A94B-B40B1BB2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E69EC9-712A-4F68-8003-58A12176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9247A-2714-4409-A9B5-8F8B5055E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CBC83-8E79-4732-93B2-299BCAA33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0A107-8BCA-450F-9D07-7F6D5FC091D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7964F-8549-4571-BAAF-65D08A492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4F5AD-5BF5-49F2-8926-641013683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F799A-9D11-4E09-A94B-B40B1BB2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7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2.wav"/><Relationship Id="rId21" Type="http://schemas.openxmlformats.org/officeDocument/2006/relationships/audio" Target="../media/audio1.wav"/><Relationship Id="rId7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audio" Target="../media/audio4.wav"/><Relationship Id="rId10" Type="http://schemas.openxmlformats.org/officeDocument/2006/relationships/image" Target="../media/image5.wmf"/><Relationship Id="rId4" Type="http://schemas.openxmlformats.org/officeDocument/2006/relationships/audio" Target="../media/audio3.wav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2.wav"/><Relationship Id="rId21" Type="http://schemas.openxmlformats.org/officeDocument/2006/relationships/audio" Target="../media/audio1.wav"/><Relationship Id="rId7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audio" Target="../media/audio4.wav"/><Relationship Id="rId10" Type="http://schemas.openxmlformats.org/officeDocument/2006/relationships/image" Target="../media/image5.wmf"/><Relationship Id="rId4" Type="http://schemas.openxmlformats.org/officeDocument/2006/relationships/audio" Target="../media/audio3.wav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20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1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1430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4862040" y="1295400"/>
            <a:ext cx="214836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7174" name="AutoShape 7"/>
          <p:cNvSpPr>
            <a:spLocks noChangeArrowheads="1"/>
          </p:cNvSpPr>
          <p:nvPr/>
        </p:nvSpPr>
        <p:spPr bwMode="auto">
          <a:xfrm>
            <a:off x="4974395" y="1346201"/>
            <a:ext cx="196933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4914843" y="1310368"/>
            <a:ext cx="20669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 dirty="0">
                <a:solidFill>
                  <a:schemeClr val="tx1"/>
                </a:solidFill>
                <a:latin typeface=".VnBlack" pitchFamily="34" charset="0"/>
              </a:rPr>
              <a:t>C©u </a:t>
            </a:r>
            <a:r>
              <a:rPr lang="en-US" b="0" dirty="0" err="1">
                <a:solidFill>
                  <a:schemeClr val="tx1"/>
                </a:solidFill>
                <a:latin typeface=".VnBlack" pitchFamily="34" charset="0"/>
              </a:rPr>
              <a:t>hái</a:t>
            </a:r>
            <a:r>
              <a:rPr lang="en-US" b="0" dirty="0">
                <a:solidFill>
                  <a:schemeClr val="tx1"/>
                </a:solidFill>
                <a:latin typeface=".VnBlack" pitchFamily="34" charset="0"/>
              </a:rPr>
              <a:t> 1</a:t>
            </a:r>
          </a:p>
        </p:txBody>
      </p:sp>
      <p:pic>
        <p:nvPicPr>
          <p:cNvPr id="7179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524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5" y="226106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72" name="Text Box 16"/>
          <p:cNvSpPr txBox="1">
            <a:spLocks noChangeArrowheads="1"/>
          </p:cNvSpPr>
          <p:nvPr/>
        </p:nvSpPr>
        <p:spPr bwMode="auto">
          <a:xfrm>
            <a:off x="2142922" y="1773703"/>
            <a:ext cx="69292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3F5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600" dirty="0" err="1">
                <a:solidFill>
                  <a:srgbClr val="3333FF"/>
                </a:solidFill>
              </a:rPr>
              <a:t>Hình</a:t>
            </a:r>
            <a:r>
              <a:rPr lang="en-US" sz="3600" dirty="0">
                <a:solidFill>
                  <a:srgbClr val="3333FF"/>
                </a:solidFill>
              </a:rPr>
              <a:t> </a:t>
            </a:r>
            <a:r>
              <a:rPr lang="en-US" sz="3600" dirty="0" err="1">
                <a:solidFill>
                  <a:srgbClr val="3333FF"/>
                </a:solidFill>
              </a:rPr>
              <a:t>nào</a:t>
            </a:r>
            <a:r>
              <a:rPr lang="en-US" sz="3600" dirty="0">
                <a:solidFill>
                  <a:srgbClr val="3333FF"/>
                </a:solidFill>
              </a:rPr>
              <a:t> </a:t>
            </a:r>
            <a:r>
              <a:rPr lang="en-US" sz="3600" dirty="0" err="1">
                <a:solidFill>
                  <a:srgbClr val="3333FF"/>
                </a:solidFill>
              </a:rPr>
              <a:t>sau</a:t>
            </a:r>
            <a:r>
              <a:rPr lang="en-US" sz="3600" dirty="0">
                <a:solidFill>
                  <a:srgbClr val="3333FF"/>
                </a:solidFill>
              </a:rPr>
              <a:t> </a:t>
            </a:r>
            <a:r>
              <a:rPr lang="en-US" sz="3600" dirty="0" err="1">
                <a:solidFill>
                  <a:srgbClr val="3333FF"/>
                </a:solidFill>
              </a:rPr>
              <a:t>đây</a:t>
            </a:r>
            <a:r>
              <a:rPr lang="en-US" sz="3600" dirty="0">
                <a:solidFill>
                  <a:srgbClr val="3333FF"/>
                </a:solidFill>
              </a:rPr>
              <a:t> </a:t>
            </a:r>
            <a:r>
              <a:rPr lang="en-US" sz="3600" dirty="0" err="1">
                <a:solidFill>
                  <a:srgbClr val="3333FF"/>
                </a:solidFill>
              </a:rPr>
              <a:t>là</a:t>
            </a:r>
            <a:r>
              <a:rPr lang="en-US" sz="3600" dirty="0">
                <a:solidFill>
                  <a:srgbClr val="3333FF"/>
                </a:solidFill>
              </a:rPr>
              <a:t> </a:t>
            </a:r>
            <a:r>
              <a:rPr lang="en-US" sz="3600" dirty="0" err="1">
                <a:solidFill>
                  <a:srgbClr val="3333FF"/>
                </a:solidFill>
              </a:rPr>
              <a:t>đoạn</a:t>
            </a:r>
            <a:r>
              <a:rPr lang="en-US" sz="3600" dirty="0">
                <a:solidFill>
                  <a:srgbClr val="3333FF"/>
                </a:solidFill>
              </a:rPr>
              <a:t> </a:t>
            </a:r>
            <a:r>
              <a:rPr lang="en-US" sz="3600" dirty="0" err="1">
                <a:solidFill>
                  <a:srgbClr val="3333FF"/>
                </a:solidFill>
              </a:rPr>
              <a:t>thẳng</a:t>
            </a:r>
            <a:r>
              <a:rPr lang="en-US" sz="3600" dirty="0">
                <a:solidFill>
                  <a:srgbClr val="3333FF"/>
                </a:solidFill>
              </a:rPr>
              <a:t>:</a:t>
            </a:r>
          </a:p>
        </p:txBody>
      </p:sp>
      <p:sp>
        <p:nvSpPr>
          <p:cNvPr id="147483" name="AutoShape 27"/>
          <p:cNvSpPr>
            <a:spLocks noChangeArrowheads="1"/>
          </p:cNvSpPr>
          <p:nvPr/>
        </p:nvSpPr>
        <p:spPr bwMode="auto">
          <a:xfrm>
            <a:off x="9220200" y="4419600"/>
            <a:ext cx="1219200" cy="1905000"/>
          </a:xfrm>
          <a:prstGeom prst="cloudCallout">
            <a:avLst>
              <a:gd name="adj1" fmla="val 40495"/>
              <a:gd name="adj2" fmla="val 3833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gi©y b¾t ®Çu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34" name="Picture 29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5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01s 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32" name="Picture 32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3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02s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30" name="Picture 35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1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03s </a:t>
              </a: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28" name="Picture 38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9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04s </a:t>
              </a: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26" name="Picture 41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7" name="AutoShape 4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05s </a:t>
              </a: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24" name="Picture 44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5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06s </a:t>
              </a: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22" name="Picture 47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3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07s </a:t>
              </a: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20" name="Picture 50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1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08s </a:t>
              </a:r>
            </a:p>
          </p:txBody>
        </p: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18" name="Picture 53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9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09s </a:t>
              </a:r>
            </a:p>
          </p:txBody>
        </p:sp>
      </p:grp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16" name="Picture 56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7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 dirty="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10s </a:t>
              </a:r>
            </a:p>
          </p:txBody>
        </p:sp>
      </p:grpSp>
      <p:sp>
        <p:nvSpPr>
          <p:cNvPr id="147529" name="AutoShape 73"/>
          <p:cNvSpPr>
            <a:spLocks noChangeArrowheads="1"/>
          </p:cNvSpPr>
          <p:nvPr/>
        </p:nvSpPr>
        <p:spPr bwMode="auto">
          <a:xfrm>
            <a:off x="8915400" y="4267200"/>
            <a:ext cx="1524000" cy="2133600"/>
          </a:xfrm>
          <a:prstGeom prst="cloudCallout">
            <a:avLst>
              <a:gd name="adj1" fmla="val 20731"/>
              <a:gd name="adj2" fmla="val 29463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§·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hÕt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10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147534" name="Text Box 78"/>
          <p:cNvSpPr txBox="1">
            <a:spLocks noChangeArrowheads="1"/>
          </p:cNvSpPr>
          <p:nvPr/>
        </p:nvSpPr>
        <p:spPr bwMode="auto">
          <a:xfrm>
            <a:off x="2942655" y="6125122"/>
            <a:ext cx="441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chemeClr val="accent2"/>
                </a:solidFill>
                <a:cs typeface="Arial" charset="0"/>
              </a:rPr>
              <a:t>Đáp án: B</a:t>
            </a:r>
          </a:p>
        </p:txBody>
      </p:sp>
      <p:sp>
        <p:nvSpPr>
          <p:cNvPr id="7250" name="WordArt 5"/>
          <p:cNvSpPr>
            <a:spLocks noChangeArrowheads="1" noChangeShapeType="1" noTextEdit="1"/>
          </p:cNvSpPr>
          <p:nvPr/>
        </p:nvSpPr>
        <p:spPr bwMode="auto">
          <a:xfrm>
            <a:off x="3886200" y="3175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Ai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nhanh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- ai §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óNG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484220-531C-4957-A7E0-51392F8FE56C}"/>
              </a:ext>
            </a:extLst>
          </p:cNvPr>
          <p:cNvGrpSpPr/>
          <p:nvPr/>
        </p:nvGrpSpPr>
        <p:grpSpPr>
          <a:xfrm>
            <a:off x="427390" y="2553809"/>
            <a:ext cx="1964627" cy="425314"/>
            <a:chOff x="3886200" y="2567588"/>
            <a:chExt cx="1964627" cy="42531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9513EA4-4448-49C2-B369-E996140B2A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6200" y="2936920"/>
              <a:ext cx="1964627" cy="4512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4359581-7B77-4B6D-AC51-884489B9158F}"/>
                </a:ext>
              </a:extLst>
            </p:cNvPr>
            <p:cNvCxnSpPr/>
            <p:nvPr/>
          </p:nvCxnSpPr>
          <p:spPr>
            <a:xfrm>
              <a:off x="4130864" y="2890911"/>
              <a:ext cx="0" cy="101991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2F14301-27BA-4486-A4C1-DBD1E58F83EF}"/>
                </a:ext>
              </a:extLst>
            </p:cNvPr>
            <p:cNvCxnSpPr/>
            <p:nvPr/>
          </p:nvCxnSpPr>
          <p:spPr>
            <a:xfrm>
              <a:off x="5642116" y="2890435"/>
              <a:ext cx="0" cy="101991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34BFFF5-8FBA-43DC-9957-164F51603CFA}"/>
                </a:ext>
              </a:extLst>
            </p:cNvPr>
            <p:cNvSpPr txBox="1"/>
            <p:nvPr/>
          </p:nvSpPr>
          <p:spPr>
            <a:xfrm>
              <a:off x="3972005" y="2567588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8B6125F-5DF6-490E-A44A-7B98999F5983}"/>
                </a:ext>
              </a:extLst>
            </p:cNvPr>
            <p:cNvSpPr txBox="1"/>
            <p:nvPr/>
          </p:nvSpPr>
          <p:spPr>
            <a:xfrm>
              <a:off x="5483256" y="2568543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1D2916F-F599-4D13-85B0-9D5D072DC12D}"/>
              </a:ext>
            </a:extLst>
          </p:cNvPr>
          <p:cNvCxnSpPr>
            <a:cxnSpLocks/>
          </p:cNvCxnSpPr>
          <p:nvPr/>
        </p:nvCxnSpPr>
        <p:spPr>
          <a:xfrm>
            <a:off x="3173928" y="2916384"/>
            <a:ext cx="2277847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c 74">
            <a:extLst>
              <a:ext uri="{FF2B5EF4-FFF2-40B4-BE49-F238E27FC236}">
                <a16:creationId xmlns:a16="http://schemas.microsoft.com/office/drawing/2014/main" id="{63605FA3-5AF1-4FB8-B352-1674286B0B5F}"/>
              </a:ext>
            </a:extLst>
          </p:cNvPr>
          <p:cNvSpPr/>
          <p:nvPr/>
        </p:nvSpPr>
        <p:spPr>
          <a:xfrm rot="5400000">
            <a:off x="6670444" y="1722723"/>
            <a:ext cx="1154042" cy="1761552"/>
          </a:xfrm>
          <a:prstGeom prst="arc">
            <a:avLst>
              <a:gd name="adj1" fmla="val 17032925"/>
              <a:gd name="adj2" fmla="val 436325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A9D4A3C-78A6-42AC-B600-D7881A7831A7}"/>
              </a:ext>
            </a:extLst>
          </p:cNvPr>
          <p:cNvSpPr txBox="1"/>
          <p:nvPr/>
        </p:nvSpPr>
        <p:spPr>
          <a:xfrm>
            <a:off x="745436" y="3521766"/>
            <a:ext cx="118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A642813-D1A5-47C8-A4D6-129686C99240}"/>
              </a:ext>
            </a:extLst>
          </p:cNvPr>
          <p:cNvSpPr txBox="1"/>
          <p:nvPr/>
        </p:nvSpPr>
        <p:spPr>
          <a:xfrm>
            <a:off x="3710114" y="3456505"/>
            <a:ext cx="118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6D84CC-0571-473F-BC0A-30BD176D0868}"/>
              </a:ext>
            </a:extLst>
          </p:cNvPr>
          <p:cNvSpPr txBox="1"/>
          <p:nvPr/>
        </p:nvSpPr>
        <p:spPr>
          <a:xfrm>
            <a:off x="6770877" y="3405198"/>
            <a:ext cx="118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79" name="Text Box 75">
            <a:extLst>
              <a:ext uri="{FF2B5EF4-FFF2-40B4-BE49-F238E27FC236}">
                <a16:creationId xmlns:a16="http://schemas.microsoft.com/office/drawing/2014/main" id="{C31D37B0-B4D2-4768-8FEA-542A9BC7D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36" y="4388190"/>
            <a:ext cx="5105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500" dirty="0">
                <a:solidFill>
                  <a:schemeClr val="accent2"/>
                </a:solidFill>
                <a:cs typeface="Arial" panose="020B0604020202020204" pitchFamily="34" charset="0"/>
              </a:rPr>
              <a:t>A</a:t>
            </a:r>
            <a:r>
              <a:rPr lang="en-US" altLang="en-US" sz="2500" b="0" dirty="0">
                <a:solidFill>
                  <a:schemeClr val="accent2"/>
                </a:solidFill>
                <a:cs typeface="Arial" panose="020B0604020202020204" pitchFamily="34" charset="0"/>
              </a:rPr>
              <a:t>. </a:t>
            </a:r>
            <a:r>
              <a:rPr lang="fr-FR" altLang="en-US" sz="2500" b="0" dirty="0" err="1">
                <a:solidFill>
                  <a:srgbClr val="3333FF"/>
                </a:solidFill>
              </a:rPr>
              <a:t>Hình</a:t>
            </a:r>
            <a:r>
              <a:rPr lang="fr-FR" altLang="en-US" sz="2500" b="0" dirty="0">
                <a:solidFill>
                  <a:srgbClr val="3333FF"/>
                </a:solidFill>
              </a:rPr>
              <a:t> 1</a:t>
            </a:r>
            <a:endParaRPr lang="en-US" altLang="en-US" sz="2500" b="0" dirty="0">
              <a:solidFill>
                <a:srgbClr val="3333FF"/>
              </a:solidFill>
            </a:endParaRPr>
          </a:p>
        </p:txBody>
      </p:sp>
      <p:sp>
        <p:nvSpPr>
          <p:cNvPr id="80" name="Text Box 76">
            <a:extLst>
              <a:ext uri="{FF2B5EF4-FFF2-40B4-BE49-F238E27FC236}">
                <a16:creationId xmlns:a16="http://schemas.microsoft.com/office/drawing/2014/main" id="{8AFB2842-837A-4956-A111-277C215C0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36" y="5001126"/>
            <a:ext cx="920281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500" dirty="0">
                <a:solidFill>
                  <a:schemeClr val="accent2"/>
                </a:solidFill>
                <a:cs typeface="Arial" panose="020B0604020202020204" pitchFamily="34" charset="0"/>
              </a:rPr>
              <a:t>B</a:t>
            </a:r>
            <a:r>
              <a:rPr lang="en-US" altLang="en-US" sz="2500" b="0" dirty="0">
                <a:solidFill>
                  <a:schemeClr val="accent2"/>
                </a:solidFill>
                <a:cs typeface="Arial" panose="020B0604020202020204" pitchFamily="34" charset="0"/>
              </a:rPr>
              <a:t>. </a:t>
            </a:r>
            <a:r>
              <a:rPr lang="fr-FR" altLang="en-US" sz="2500" b="0" dirty="0" err="1">
                <a:solidFill>
                  <a:srgbClr val="3333FF"/>
                </a:solidFill>
              </a:rPr>
              <a:t>Hình</a:t>
            </a:r>
            <a:r>
              <a:rPr lang="fr-FR" altLang="en-US" sz="2500" b="0" dirty="0">
                <a:solidFill>
                  <a:srgbClr val="3333FF"/>
                </a:solidFill>
              </a:rPr>
              <a:t> 2</a:t>
            </a:r>
            <a:endParaRPr lang="en-US" altLang="en-US" sz="2500" b="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81" name="Text Box 77">
            <a:extLst>
              <a:ext uri="{FF2B5EF4-FFF2-40B4-BE49-F238E27FC236}">
                <a16:creationId xmlns:a16="http://schemas.microsoft.com/office/drawing/2014/main" id="{F56D7338-E57E-4094-9228-1532B0840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51" y="5540625"/>
            <a:ext cx="71628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500" dirty="0">
                <a:solidFill>
                  <a:schemeClr val="accent2"/>
                </a:solidFill>
                <a:cs typeface="Arial" panose="020B0604020202020204" pitchFamily="34" charset="0"/>
              </a:rPr>
              <a:t>C</a:t>
            </a:r>
            <a:r>
              <a:rPr lang="en-US" altLang="en-US" sz="2500" b="0" dirty="0">
                <a:solidFill>
                  <a:schemeClr val="accent2"/>
                </a:solidFill>
                <a:cs typeface="Arial" panose="020B0604020202020204" pitchFamily="34" charset="0"/>
              </a:rPr>
              <a:t>. </a:t>
            </a:r>
            <a:r>
              <a:rPr lang="fr-FR" altLang="en-US" sz="2500" b="0" dirty="0" err="1">
                <a:solidFill>
                  <a:srgbClr val="3333FF"/>
                </a:solidFill>
              </a:rPr>
              <a:t>Hình</a:t>
            </a:r>
            <a:r>
              <a:rPr lang="fr-FR" altLang="en-US" sz="2500" b="0" dirty="0">
                <a:solidFill>
                  <a:srgbClr val="3333FF"/>
                </a:solidFill>
              </a:rPr>
              <a:t> 3</a:t>
            </a:r>
            <a:endParaRPr lang="en-US" altLang="en-US" sz="2500" b="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chimes.wav"/>
          </p:stSnd>
        </p:sndAc>
      </p:transition>
    </mc:Choice>
    <mc:Fallback xmlns="">
      <p:transition spd="slow" advClick="0">
        <p:circle/>
        <p:sndAc>
          <p:stSnd>
            <p:snd r:embed="rId2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147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47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1000"/>
                                        <p:tgtEl>
                                          <p:spTgt spid="147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2" grpId="0"/>
      <p:bldP spid="147483" grpId="0" animBg="1"/>
      <p:bldP spid="147483" grpId="1" animBg="1"/>
      <p:bldP spid="147529" grpId="0" animBg="1"/>
      <p:bldP spid="147534" grpId="0"/>
      <p:bldP spid="75" grpId="0" animBg="1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1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1430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4862040" y="1295400"/>
            <a:ext cx="214836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7174" name="AutoShape 7"/>
          <p:cNvSpPr>
            <a:spLocks noChangeArrowheads="1"/>
          </p:cNvSpPr>
          <p:nvPr/>
        </p:nvSpPr>
        <p:spPr bwMode="auto">
          <a:xfrm>
            <a:off x="4974395" y="1346201"/>
            <a:ext cx="196933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4914843" y="1310368"/>
            <a:ext cx="20669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 dirty="0">
                <a:solidFill>
                  <a:schemeClr val="tx1"/>
                </a:solidFill>
                <a:latin typeface=".VnBlack" pitchFamily="34" charset="0"/>
              </a:rPr>
              <a:t>C©u </a:t>
            </a:r>
            <a:r>
              <a:rPr lang="en-US" b="0" dirty="0" err="1">
                <a:solidFill>
                  <a:schemeClr val="tx1"/>
                </a:solidFill>
                <a:latin typeface=".VnBlack" pitchFamily="34" charset="0"/>
              </a:rPr>
              <a:t>hái</a:t>
            </a:r>
            <a:r>
              <a:rPr lang="en-US" b="0" dirty="0">
                <a:solidFill>
                  <a:schemeClr val="tx1"/>
                </a:solidFill>
                <a:latin typeface=".VnBlack" pitchFamily="34" charset="0"/>
              </a:rPr>
              <a:t> 2</a:t>
            </a:r>
          </a:p>
        </p:txBody>
      </p:sp>
      <p:pic>
        <p:nvPicPr>
          <p:cNvPr id="7179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524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79228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72" name="Text Box 16"/>
          <p:cNvSpPr txBox="1">
            <a:spLocks noChangeArrowheads="1"/>
          </p:cNvSpPr>
          <p:nvPr/>
        </p:nvSpPr>
        <p:spPr bwMode="auto">
          <a:xfrm>
            <a:off x="2207600" y="1772599"/>
            <a:ext cx="71578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3F5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600" dirty="0">
                <a:solidFill>
                  <a:srgbClr val="3333FF"/>
                </a:solidFill>
              </a:rPr>
              <a:t>Cho </a:t>
            </a:r>
            <a:r>
              <a:rPr lang="en-US" sz="3600" dirty="0" err="1">
                <a:solidFill>
                  <a:srgbClr val="3333FF"/>
                </a:solidFill>
              </a:rPr>
              <a:t>hình</a:t>
            </a:r>
            <a:r>
              <a:rPr lang="en-US" sz="3600" dirty="0">
                <a:solidFill>
                  <a:srgbClr val="3333FF"/>
                </a:solidFill>
              </a:rPr>
              <a:t> </a:t>
            </a:r>
            <a:r>
              <a:rPr lang="en-US" sz="3600" dirty="0" err="1">
                <a:solidFill>
                  <a:srgbClr val="3333FF"/>
                </a:solidFill>
              </a:rPr>
              <a:t>vẽ</a:t>
            </a:r>
            <a:r>
              <a:rPr lang="en-US" sz="3600" dirty="0">
                <a:solidFill>
                  <a:srgbClr val="3333FF"/>
                </a:solidFill>
              </a:rPr>
              <a:t> </a:t>
            </a:r>
            <a:r>
              <a:rPr lang="en-US" sz="3600" dirty="0" err="1">
                <a:solidFill>
                  <a:srgbClr val="3333FF"/>
                </a:solidFill>
              </a:rPr>
              <a:t>sau</a:t>
            </a:r>
            <a:r>
              <a:rPr lang="en-US" sz="3600" dirty="0">
                <a:solidFill>
                  <a:srgbClr val="3333FF"/>
                </a:solidFill>
              </a:rPr>
              <a:t>:</a:t>
            </a:r>
          </a:p>
        </p:txBody>
      </p:sp>
      <p:sp>
        <p:nvSpPr>
          <p:cNvPr id="147483" name="AutoShape 27"/>
          <p:cNvSpPr>
            <a:spLocks noChangeArrowheads="1"/>
          </p:cNvSpPr>
          <p:nvPr/>
        </p:nvSpPr>
        <p:spPr bwMode="auto">
          <a:xfrm>
            <a:off x="9220200" y="4419600"/>
            <a:ext cx="1219200" cy="1905000"/>
          </a:xfrm>
          <a:prstGeom prst="cloudCallout">
            <a:avLst>
              <a:gd name="adj1" fmla="val 40495"/>
              <a:gd name="adj2" fmla="val 3833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gi©y b¾t ®Çu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34" name="Picture 29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5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01s 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32" name="Picture 32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3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02s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30" name="Picture 35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1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03s </a:t>
              </a: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28" name="Picture 38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9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04s </a:t>
              </a: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26" name="Picture 41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7" name="AutoShape 4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05s </a:t>
              </a: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24" name="Picture 44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5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06s </a:t>
              </a: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22" name="Picture 47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3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07s </a:t>
              </a: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20" name="Picture 50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1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08s </a:t>
              </a:r>
            </a:p>
          </p:txBody>
        </p: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18" name="Picture 53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9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09s </a:t>
              </a:r>
            </a:p>
          </p:txBody>
        </p:sp>
      </p:grp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9220201" y="2742096"/>
            <a:ext cx="1166855" cy="1067904"/>
            <a:chOff x="4450" y="0"/>
            <a:chExt cx="1118" cy="1104"/>
          </a:xfrm>
        </p:grpSpPr>
        <p:pic>
          <p:nvPicPr>
            <p:cNvPr id="7216" name="Picture 56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7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3600" dirty="0">
                  <a:solidFill>
                    <a:srgbClr val="C00000"/>
                  </a:solidFill>
                  <a:latin typeface=".VnHelvetInsH" pitchFamily="34" charset="0"/>
                  <a:cs typeface="Times New Roman" pitchFamily="18" charset="0"/>
                </a:rPr>
                <a:t>10s </a:t>
              </a:r>
            </a:p>
          </p:txBody>
        </p:sp>
      </p:grpSp>
      <p:sp>
        <p:nvSpPr>
          <p:cNvPr id="147529" name="AutoShape 73"/>
          <p:cNvSpPr>
            <a:spLocks noChangeArrowheads="1"/>
          </p:cNvSpPr>
          <p:nvPr/>
        </p:nvSpPr>
        <p:spPr bwMode="auto">
          <a:xfrm>
            <a:off x="8915400" y="4267200"/>
            <a:ext cx="1524000" cy="2133600"/>
          </a:xfrm>
          <a:prstGeom prst="cloudCallout">
            <a:avLst>
              <a:gd name="adj1" fmla="val 20731"/>
              <a:gd name="adj2" fmla="val 29463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§· hÕt 10 gi©y</a:t>
            </a:r>
          </a:p>
        </p:txBody>
      </p:sp>
      <p:sp>
        <p:nvSpPr>
          <p:cNvPr id="147534" name="Text Box 78"/>
          <p:cNvSpPr txBox="1">
            <a:spLocks noChangeArrowheads="1"/>
          </p:cNvSpPr>
          <p:nvPr/>
        </p:nvSpPr>
        <p:spPr bwMode="auto">
          <a:xfrm>
            <a:off x="3738534" y="6025736"/>
            <a:ext cx="441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chemeClr val="accent2"/>
                </a:solidFill>
                <a:cs typeface="Arial" charset="0"/>
              </a:rPr>
              <a:t>Đáp án: C</a:t>
            </a:r>
          </a:p>
        </p:txBody>
      </p:sp>
      <p:sp>
        <p:nvSpPr>
          <p:cNvPr id="7250" name="WordArt 5"/>
          <p:cNvSpPr>
            <a:spLocks noChangeArrowheads="1" noChangeShapeType="1" noTextEdit="1"/>
          </p:cNvSpPr>
          <p:nvPr/>
        </p:nvSpPr>
        <p:spPr bwMode="auto">
          <a:xfrm>
            <a:off x="3886200" y="3175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AI NHANH-AI §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óNG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316A80-F3C2-469D-BA1A-EF7E8BDCD21A}"/>
              </a:ext>
            </a:extLst>
          </p:cNvPr>
          <p:cNvCxnSpPr>
            <a:cxnSpLocks/>
          </p:cNvCxnSpPr>
          <p:nvPr/>
        </p:nvCxnSpPr>
        <p:spPr>
          <a:xfrm>
            <a:off x="1240221" y="2874617"/>
            <a:ext cx="2350761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A459D8-959A-4514-A307-F5FCDA04DBE4}"/>
              </a:ext>
            </a:extLst>
          </p:cNvPr>
          <p:cNvCxnSpPr>
            <a:cxnSpLocks/>
          </p:cNvCxnSpPr>
          <p:nvPr/>
        </p:nvCxnSpPr>
        <p:spPr>
          <a:xfrm>
            <a:off x="1244005" y="2885109"/>
            <a:ext cx="0" cy="1067904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7467E13-86EE-448B-8EEE-EF83600D15DA}"/>
              </a:ext>
            </a:extLst>
          </p:cNvPr>
          <p:cNvCxnSpPr>
            <a:cxnSpLocks/>
          </p:cNvCxnSpPr>
          <p:nvPr/>
        </p:nvCxnSpPr>
        <p:spPr>
          <a:xfrm>
            <a:off x="1240220" y="3962952"/>
            <a:ext cx="2350761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9CA07A8-6E36-4AA0-B5B3-C8E74A83E29B}"/>
              </a:ext>
            </a:extLst>
          </p:cNvPr>
          <p:cNvCxnSpPr>
            <a:cxnSpLocks/>
          </p:cNvCxnSpPr>
          <p:nvPr/>
        </p:nvCxnSpPr>
        <p:spPr>
          <a:xfrm>
            <a:off x="3590981" y="2885109"/>
            <a:ext cx="0" cy="1067904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B292087-FDBC-440C-ACDB-520321B9DD64}"/>
              </a:ext>
            </a:extLst>
          </p:cNvPr>
          <p:cNvSpPr txBox="1"/>
          <p:nvPr/>
        </p:nvSpPr>
        <p:spPr>
          <a:xfrm>
            <a:off x="1023668" y="2505621"/>
            <a:ext cx="3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0D7DA92-BB45-4CEB-B33D-2D3504D22DB8}"/>
              </a:ext>
            </a:extLst>
          </p:cNvPr>
          <p:cNvSpPr txBox="1"/>
          <p:nvPr/>
        </p:nvSpPr>
        <p:spPr>
          <a:xfrm>
            <a:off x="1824282" y="3459227"/>
            <a:ext cx="37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23A7153-18D7-4233-8D15-B61007B3AF8A}"/>
              </a:ext>
            </a:extLst>
          </p:cNvPr>
          <p:cNvSpPr txBox="1"/>
          <p:nvPr/>
        </p:nvSpPr>
        <p:spPr>
          <a:xfrm>
            <a:off x="5040106" y="2621357"/>
            <a:ext cx="3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1C66D07-F0F3-4790-BC6A-7D8F8DD6F0A6}"/>
              </a:ext>
            </a:extLst>
          </p:cNvPr>
          <p:cNvSpPr txBox="1"/>
          <p:nvPr/>
        </p:nvSpPr>
        <p:spPr>
          <a:xfrm>
            <a:off x="4525230" y="4038407"/>
            <a:ext cx="3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D469FF4-9760-42DF-B680-8295539CEF6A}"/>
              </a:ext>
            </a:extLst>
          </p:cNvPr>
          <p:cNvSpPr txBox="1"/>
          <p:nvPr/>
        </p:nvSpPr>
        <p:spPr>
          <a:xfrm>
            <a:off x="7856368" y="2527589"/>
            <a:ext cx="3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DFC8073-C0A2-43B7-A5AA-853B75782591}"/>
              </a:ext>
            </a:extLst>
          </p:cNvPr>
          <p:cNvSpPr txBox="1"/>
          <p:nvPr/>
        </p:nvSpPr>
        <p:spPr>
          <a:xfrm>
            <a:off x="6912721" y="4143167"/>
            <a:ext cx="3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9965F7-94B6-4B6C-A684-FE2EA9288D49}"/>
              </a:ext>
            </a:extLst>
          </p:cNvPr>
          <p:cNvSpPr txBox="1"/>
          <p:nvPr/>
        </p:nvSpPr>
        <p:spPr>
          <a:xfrm>
            <a:off x="1855369" y="4005138"/>
            <a:ext cx="3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BCD4E48-3B74-4CDE-B9D4-F1FCBCBFEEB8}"/>
              </a:ext>
            </a:extLst>
          </p:cNvPr>
          <p:cNvSpPr txBox="1"/>
          <p:nvPr/>
        </p:nvSpPr>
        <p:spPr>
          <a:xfrm>
            <a:off x="1028187" y="3969506"/>
            <a:ext cx="3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3ABF446-6B3E-433C-8CE6-4ECE12D6C001}"/>
              </a:ext>
            </a:extLst>
          </p:cNvPr>
          <p:cNvSpPr txBox="1"/>
          <p:nvPr/>
        </p:nvSpPr>
        <p:spPr>
          <a:xfrm>
            <a:off x="3473265" y="3939017"/>
            <a:ext cx="3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58D9310-8197-48C7-BD8E-0BDA195FD070}"/>
              </a:ext>
            </a:extLst>
          </p:cNvPr>
          <p:cNvSpPr txBox="1"/>
          <p:nvPr/>
        </p:nvSpPr>
        <p:spPr>
          <a:xfrm>
            <a:off x="3474637" y="2525684"/>
            <a:ext cx="3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1C3355-9309-4B36-AE3D-64E14A43CE90}"/>
              </a:ext>
            </a:extLst>
          </p:cNvPr>
          <p:cNvCxnSpPr/>
          <p:nvPr/>
        </p:nvCxnSpPr>
        <p:spPr>
          <a:xfrm flipV="1">
            <a:off x="4770783" y="3014284"/>
            <a:ext cx="506895" cy="1044001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B34369-09F4-4FA1-BDBD-3ED058850F24}"/>
              </a:ext>
            </a:extLst>
          </p:cNvPr>
          <p:cNvCxnSpPr/>
          <p:nvPr/>
        </p:nvCxnSpPr>
        <p:spPr>
          <a:xfrm>
            <a:off x="5277889" y="3022867"/>
            <a:ext cx="1820540" cy="1147059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CE7A4C-1281-479E-A4DE-F7005EA9DB89}"/>
              </a:ext>
            </a:extLst>
          </p:cNvPr>
          <p:cNvCxnSpPr>
            <a:cxnSpLocks/>
          </p:cNvCxnSpPr>
          <p:nvPr/>
        </p:nvCxnSpPr>
        <p:spPr>
          <a:xfrm flipV="1">
            <a:off x="7098429" y="2895016"/>
            <a:ext cx="834192" cy="1259157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 Box 75">
            <a:extLst>
              <a:ext uri="{FF2B5EF4-FFF2-40B4-BE49-F238E27FC236}">
                <a16:creationId xmlns:a16="http://schemas.microsoft.com/office/drawing/2014/main" id="{2E9804B9-32CE-4B61-9FCD-352BCE42D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36" y="4388190"/>
            <a:ext cx="5105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500" dirty="0">
                <a:solidFill>
                  <a:schemeClr val="accent2"/>
                </a:solidFill>
                <a:cs typeface="Arial" panose="020B0604020202020204" pitchFamily="34" charset="0"/>
              </a:rPr>
              <a:t>A</a:t>
            </a:r>
            <a:r>
              <a:rPr lang="en-US" altLang="en-US" sz="2500" b="0" dirty="0">
                <a:solidFill>
                  <a:schemeClr val="accent2"/>
                </a:solidFill>
                <a:cs typeface="Arial" panose="020B0604020202020204" pitchFamily="34" charset="0"/>
              </a:rPr>
              <a:t>. </a:t>
            </a:r>
            <a:r>
              <a:rPr lang="fr-FR" altLang="en-US" sz="2500" b="0" dirty="0">
                <a:solidFill>
                  <a:srgbClr val="3333FF"/>
                </a:solidFill>
              </a:rPr>
              <a:t>Ba </a:t>
            </a:r>
            <a:r>
              <a:rPr lang="fr-FR" altLang="en-US" sz="2500" b="0" dirty="0" err="1">
                <a:solidFill>
                  <a:srgbClr val="3333FF"/>
                </a:solidFill>
              </a:rPr>
              <a:t>điểm</a:t>
            </a:r>
            <a:r>
              <a:rPr lang="fr-FR" altLang="en-US" sz="2500" b="0" dirty="0">
                <a:solidFill>
                  <a:srgbClr val="3333FF"/>
                </a:solidFill>
              </a:rPr>
              <a:t> A, B, C </a:t>
            </a:r>
            <a:r>
              <a:rPr lang="fr-FR" altLang="en-US" sz="2500" b="0" dirty="0" err="1">
                <a:solidFill>
                  <a:srgbClr val="3333FF"/>
                </a:solidFill>
              </a:rPr>
              <a:t>thẳng</a:t>
            </a:r>
            <a:r>
              <a:rPr lang="fr-FR" altLang="en-US" sz="2500" b="0" dirty="0">
                <a:solidFill>
                  <a:srgbClr val="3333FF"/>
                </a:solidFill>
              </a:rPr>
              <a:t> </a:t>
            </a:r>
            <a:r>
              <a:rPr lang="fr-FR" altLang="en-US" sz="2500" b="0" dirty="0" err="1">
                <a:solidFill>
                  <a:srgbClr val="3333FF"/>
                </a:solidFill>
              </a:rPr>
              <a:t>hàng</a:t>
            </a:r>
            <a:r>
              <a:rPr lang="fr-FR" altLang="en-US" sz="2500" b="0" dirty="0">
                <a:solidFill>
                  <a:srgbClr val="3333FF"/>
                </a:solidFill>
              </a:rPr>
              <a:t>.</a:t>
            </a:r>
            <a:endParaRPr lang="en-US" altLang="en-US" sz="2500" b="0" dirty="0">
              <a:solidFill>
                <a:srgbClr val="3333FF"/>
              </a:solidFill>
            </a:endParaRPr>
          </a:p>
        </p:txBody>
      </p:sp>
      <p:sp>
        <p:nvSpPr>
          <p:cNvPr id="102" name="Text Box 75">
            <a:extLst>
              <a:ext uri="{FF2B5EF4-FFF2-40B4-BE49-F238E27FC236}">
                <a16:creationId xmlns:a16="http://schemas.microsoft.com/office/drawing/2014/main" id="{E6831002-E798-431F-93F1-BCC24B351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36" y="4889170"/>
            <a:ext cx="5105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500" dirty="0">
                <a:solidFill>
                  <a:schemeClr val="accent2"/>
                </a:solidFill>
                <a:cs typeface="Arial" panose="020B0604020202020204" pitchFamily="34" charset="0"/>
              </a:rPr>
              <a:t>B</a:t>
            </a:r>
            <a:r>
              <a:rPr lang="en-US" altLang="en-US" sz="2500" b="0" dirty="0">
                <a:solidFill>
                  <a:schemeClr val="accent2"/>
                </a:solidFill>
                <a:cs typeface="Arial" panose="020B0604020202020204" pitchFamily="34" charset="0"/>
              </a:rPr>
              <a:t>. </a:t>
            </a:r>
            <a:r>
              <a:rPr lang="fr-FR" altLang="en-US" sz="2500" b="0" dirty="0">
                <a:solidFill>
                  <a:srgbClr val="3333FF"/>
                </a:solidFill>
              </a:rPr>
              <a:t>Ba </a:t>
            </a:r>
            <a:r>
              <a:rPr lang="fr-FR" altLang="en-US" sz="2500" b="0" dirty="0" err="1">
                <a:solidFill>
                  <a:srgbClr val="3333FF"/>
                </a:solidFill>
              </a:rPr>
              <a:t>điểm</a:t>
            </a:r>
            <a:r>
              <a:rPr lang="fr-FR" altLang="en-US" sz="2500" b="0" dirty="0">
                <a:solidFill>
                  <a:srgbClr val="3333FF"/>
                </a:solidFill>
              </a:rPr>
              <a:t> M, N, P </a:t>
            </a:r>
            <a:r>
              <a:rPr lang="fr-FR" altLang="en-US" sz="2500" b="0" dirty="0" err="1">
                <a:solidFill>
                  <a:srgbClr val="3333FF"/>
                </a:solidFill>
              </a:rPr>
              <a:t>thẳng</a:t>
            </a:r>
            <a:r>
              <a:rPr lang="fr-FR" altLang="en-US" sz="2500" b="0" dirty="0">
                <a:solidFill>
                  <a:srgbClr val="3333FF"/>
                </a:solidFill>
              </a:rPr>
              <a:t> </a:t>
            </a:r>
            <a:r>
              <a:rPr lang="fr-FR" altLang="en-US" sz="2500" b="0" dirty="0" err="1">
                <a:solidFill>
                  <a:srgbClr val="3333FF"/>
                </a:solidFill>
              </a:rPr>
              <a:t>hàng</a:t>
            </a:r>
            <a:r>
              <a:rPr lang="fr-FR" altLang="en-US" sz="2500" b="0" dirty="0">
                <a:solidFill>
                  <a:srgbClr val="3333FF"/>
                </a:solidFill>
              </a:rPr>
              <a:t>.</a:t>
            </a:r>
            <a:endParaRPr lang="en-US" altLang="en-US" sz="2500" b="0" dirty="0">
              <a:solidFill>
                <a:srgbClr val="3333FF"/>
              </a:solidFill>
            </a:endParaRPr>
          </a:p>
        </p:txBody>
      </p:sp>
      <p:sp>
        <p:nvSpPr>
          <p:cNvPr id="103" name="Text Box 75">
            <a:extLst>
              <a:ext uri="{FF2B5EF4-FFF2-40B4-BE49-F238E27FC236}">
                <a16:creationId xmlns:a16="http://schemas.microsoft.com/office/drawing/2014/main" id="{7D2635F6-33B7-4AF7-9958-E4AA319E4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36" y="5379000"/>
            <a:ext cx="5105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500" dirty="0">
                <a:solidFill>
                  <a:schemeClr val="accent2"/>
                </a:solidFill>
                <a:cs typeface="Arial" panose="020B0604020202020204" pitchFamily="34" charset="0"/>
              </a:rPr>
              <a:t>C</a:t>
            </a:r>
            <a:r>
              <a:rPr lang="en-US" altLang="en-US" sz="2500" b="0" dirty="0">
                <a:solidFill>
                  <a:schemeClr val="accent2"/>
                </a:solidFill>
                <a:cs typeface="Arial" panose="020B0604020202020204" pitchFamily="34" charset="0"/>
              </a:rPr>
              <a:t>. </a:t>
            </a:r>
            <a:r>
              <a:rPr lang="fr-FR" altLang="en-US" sz="2500" b="0" dirty="0">
                <a:solidFill>
                  <a:srgbClr val="3333FF"/>
                </a:solidFill>
              </a:rPr>
              <a:t>Ba </a:t>
            </a:r>
            <a:r>
              <a:rPr lang="fr-FR" altLang="en-US" sz="2500" b="0" dirty="0" err="1">
                <a:solidFill>
                  <a:srgbClr val="3333FF"/>
                </a:solidFill>
              </a:rPr>
              <a:t>điểm</a:t>
            </a:r>
            <a:r>
              <a:rPr lang="fr-FR" altLang="en-US" sz="2500" b="0" dirty="0">
                <a:solidFill>
                  <a:srgbClr val="3333FF"/>
                </a:solidFill>
              </a:rPr>
              <a:t> D, E, C </a:t>
            </a:r>
            <a:r>
              <a:rPr lang="fr-FR" altLang="en-US" sz="2500" b="0" dirty="0" err="1">
                <a:solidFill>
                  <a:srgbClr val="3333FF"/>
                </a:solidFill>
              </a:rPr>
              <a:t>thẳng</a:t>
            </a:r>
            <a:r>
              <a:rPr lang="fr-FR" altLang="en-US" sz="2500" b="0" dirty="0">
                <a:solidFill>
                  <a:srgbClr val="3333FF"/>
                </a:solidFill>
              </a:rPr>
              <a:t> </a:t>
            </a:r>
            <a:r>
              <a:rPr lang="fr-FR" altLang="en-US" sz="2500" b="0" dirty="0" err="1">
                <a:solidFill>
                  <a:srgbClr val="3333FF"/>
                </a:solidFill>
              </a:rPr>
              <a:t>hàng</a:t>
            </a:r>
            <a:r>
              <a:rPr lang="fr-FR" altLang="en-US" sz="2500" b="0" dirty="0">
                <a:solidFill>
                  <a:srgbClr val="3333FF"/>
                </a:solidFill>
              </a:rPr>
              <a:t>.</a:t>
            </a:r>
            <a:endParaRPr lang="en-US" altLang="en-US" sz="2500" b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8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  <p:sndAc>
          <p:stSnd>
            <p:snd r:embed="rId2" name="chimes.wav"/>
          </p:stSnd>
        </p:sndAc>
      </p:transition>
    </mc:Choice>
    <mc:Fallback xmlns="">
      <p:transition spd="slow" advClick="0">
        <p:fade/>
        <p:sndAc>
          <p:stSnd>
            <p:snd r:embed="rId2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1000"/>
                                        <p:tgtEl>
                                          <p:spTgt spid="147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47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1000"/>
                                        <p:tgtEl>
                                          <p:spTgt spid="147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2" grpId="0"/>
      <p:bldP spid="147483" grpId="0" animBg="1"/>
      <p:bldP spid="147483" grpId="1" animBg="1"/>
      <p:bldP spid="147529" grpId="0" animBg="1"/>
      <p:bldP spid="147534" grpId="0"/>
      <p:bldP spid="147534" grpId="1"/>
      <p:bldP spid="2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101" grpId="0"/>
      <p:bldP spid="102" grpId="0"/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78B97-15A3-4058-A68D-B9BE3F27D8A8}"/>
              </a:ext>
            </a:extLst>
          </p:cNvPr>
          <p:cNvCxnSpPr>
            <a:cxnSpLocks/>
          </p:cNvCxnSpPr>
          <p:nvPr/>
        </p:nvCxnSpPr>
        <p:spPr>
          <a:xfrm flipV="1">
            <a:off x="5257800" y="1172311"/>
            <a:ext cx="1095542" cy="605689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F03D21-87A6-404D-8E64-319F6EC806AE}"/>
              </a:ext>
            </a:extLst>
          </p:cNvPr>
          <p:cNvCxnSpPr>
            <a:cxnSpLocks/>
          </p:cNvCxnSpPr>
          <p:nvPr/>
        </p:nvCxnSpPr>
        <p:spPr>
          <a:xfrm>
            <a:off x="6353342" y="1172311"/>
            <a:ext cx="2619208" cy="1452678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8FE827-4D7C-4192-95B0-B608062FA04D}"/>
              </a:ext>
            </a:extLst>
          </p:cNvPr>
          <p:cNvCxnSpPr>
            <a:cxnSpLocks/>
          </p:cNvCxnSpPr>
          <p:nvPr/>
        </p:nvCxnSpPr>
        <p:spPr>
          <a:xfrm flipH="1">
            <a:off x="8972550" y="1530350"/>
            <a:ext cx="1390650" cy="1094639"/>
          </a:xfrm>
          <a:prstGeom prst="line">
            <a:avLst/>
          </a:prstGeom>
          <a:ln w="38100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4879FC7-5397-4582-A068-F78183108B95}"/>
              </a:ext>
            </a:extLst>
          </p:cNvPr>
          <p:cNvSpPr txBox="1"/>
          <p:nvPr/>
        </p:nvSpPr>
        <p:spPr>
          <a:xfrm>
            <a:off x="4906422" y="17780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280360-38AF-4210-8DD5-50ADD9A7B88F}"/>
              </a:ext>
            </a:extLst>
          </p:cNvPr>
          <p:cNvSpPr txBox="1"/>
          <p:nvPr/>
        </p:nvSpPr>
        <p:spPr>
          <a:xfrm>
            <a:off x="6177653" y="7514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7A11FA-7D95-4FA9-87FF-98F86C02653C}"/>
              </a:ext>
            </a:extLst>
          </p:cNvPr>
          <p:cNvSpPr txBox="1"/>
          <p:nvPr/>
        </p:nvSpPr>
        <p:spPr>
          <a:xfrm>
            <a:off x="8815911" y="26891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CA4E74-82E9-414C-8F0C-5E3213EB7F0F}"/>
              </a:ext>
            </a:extLst>
          </p:cNvPr>
          <p:cNvSpPr txBox="1"/>
          <p:nvPr/>
        </p:nvSpPr>
        <p:spPr>
          <a:xfrm>
            <a:off x="10363200" y="116666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89534A-9124-460E-A169-BAF18090B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4969" r="53386" b="15687"/>
          <a:stretch/>
        </p:blipFill>
        <p:spPr>
          <a:xfrm>
            <a:off x="252662" y="179975"/>
            <a:ext cx="3650477" cy="41262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E4A89B5-BC84-454B-8B73-DC4D8DFFF1B1}"/>
              </a:ext>
            </a:extLst>
          </p:cNvPr>
          <p:cNvSpPr txBox="1"/>
          <p:nvPr/>
        </p:nvSpPr>
        <p:spPr>
          <a:xfrm rot="19857129">
            <a:off x="5327282" y="116297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6F3956-10B8-446B-92DC-D5B77D9426BE}"/>
              </a:ext>
            </a:extLst>
          </p:cNvPr>
          <p:cNvSpPr txBox="1"/>
          <p:nvPr/>
        </p:nvSpPr>
        <p:spPr>
          <a:xfrm rot="1722800">
            <a:off x="7391812" y="155007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693961-D73C-448F-8FBE-4375751E1D71}"/>
              </a:ext>
            </a:extLst>
          </p:cNvPr>
          <p:cNvSpPr txBox="1"/>
          <p:nvPr/>
        </p:nvSpPr>
        <p:spPr>
          <a:xfrm rot="19226404">
            <a:off x="9217726" y="1778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D54ED-1E81-4BD1-92F6-2F0CEEC68CB6}"/>
              </a:ext>
            </a:extLst>
          </p:cNvPr>
          <p:cNvSpPr txBox="1"/>
          <p:nvPr/>
        </p:nvSpPr>
        <p:spPr>
          <a:xfrm>
            <a:off x="397565" y="4452730"/>
            <a:ext cx="3756992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rgbClr val="F3F3F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(Sa Pa)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32624-C491-4E40-B5E7-8669273B6313}"/>
              </a:ext>
            </a:extLst>
          </p:cNvPr>
          <p:cNvSpPr txBox="1"/>
          <p:nvPr/>
        </p:nvSpPr>
        <p:spPr>
          <a:xfrm>
            <a:off x="4363279" y="4395824"/>
            <a:ext cx="7533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08415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5" grpId="0"/>
      <p:bldP spid="26" grpId="0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520" y="112395"/>
            <a:ext cx="9202420" cy="52089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07096" y="5464175"/>
            <a:ext cx="8507895" cy="10242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luận</a:t>
            </a:r>
            <a:r>
              <a:rPr lang="en-US" sz="3200" dirty="0"/>
              <a:t>: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4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4 </a:t>
            </a:r>
            <a:r>
              <a:rPr lang="en-US" sz="3200" dirty="0" err="1"/>
              <a:t>đỉnh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70" y="127635"/>
            <a:ext cx="2583180" cy="1120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835" y="1500505"/>
            <a:ext cx="9253220" cy="347599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24340" y="5151723"/>
            <a:ext cx="5317435" cy="13595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a.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gấp</a:t>
            </a:r>
            <a:r>
              <a:rPr lang="en-US" sz="3600" dirty="0"/>
              <a:t> </a:t>
            </a:r>
            <a:r>
              <a:rPr lang="en-US" sz="3600" dirty="0" err="1"/>
              <a:t>khúc</a:t>
            </a:r>
            <a:r>
              <a:rPr lang="en-US" sz="3600" dirty="0"/>
              <a:t> ABC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2388FB8F-3E5C-44A3-B594-E37D9C9C28E1}"/>
              </a:ext>
            </a:extLst>
          </p:cNvPr>
          <p:cNvSpPr/>
          <p:nvPr/>
        </p:nvSpPr>
        <p:spPr>
          <a:xfrm>
            <a:off x="6742484" y="5169972"/>
            <a:ext cx="5317436" cy="13595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b.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gấp</a:t>
            </a:r>
            <a:r>
              <a:rPr lang="en-US" sz="3600" dirty="0"/>
              <a:t> </a:t>
            </a:r>
            <a:r>
              <a:rPr lang="en-US" sz="3600" dirty="0" err="1"/>
              <a:t>khúc</a:t>
            </a:r>
            <a:r>
              <a:rPr lang="en-US" sz="3600" dirty="0"/>
              <a:t> DEGH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755" y="473710"/>
            <a:ext cx="8968105" cy="436308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09010" y="5109210"/>
            <a:ext cx="6045200" cy="1003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tất</a:t>
            </a:r>
            <a:r>
              <a:rPr lang="en-US" sz="4000" dirty="0"/>
              <a:t> </a:t>
            </a:r>
            <a:r>
              <a:rPr lang="en-US" sz="4000" dirty="0" err="1"/>
              <a:t>cả</a:t>
            </a:r>
            <a:r>
              <a:rPr lang="en-US" sz="4000" dirty="0"/>
              <a:t> 4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tứ</a:t>
            </a:r>
            <a:r>
              <a:rPr lang="en-US" sz="4000" dirty="0"/>
              <a:t> </a:t>
            </a:r>
            <a:r>
              <a:rPr lang="en-US" sz="4000" dirty="0" err="1"/>
              <a:t>giác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23D8A-4F8F-499B-AF0A-CEF2B379F78C}"/>
              </a:ext>
            </a:extLst>
          </p:cNvPr>
          <p:cNvSpPr txBox="1"/>
          <p:nvPr/>
        </p:nvSpPr>
        <p:spPr>
          <a:xfrm>
            <a:off x="6609521" y="1871925"/>
            <a:ext cx="586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EDF49-E134-424B-AF43-5F1E3D726E65}"/>
              </a:ext>
            </a:extLst>
          </p:cNvPr>
          <p:cNvSpPr txBox="1"/>
          <p:nvPr/>
        </p:nvSpPr>
        <p:spPr>
          <a:xfrm>
            <a:off x="8819321" y="1936201"/>
            <a:ext cx="586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69AFE-9845-4597-BF2E-6D8C3C0497ED}"/>
              </a:ext>
            </a:extLst>
          </p:cNvPr>
          <p:cNvSpPr txBox="1"/>
          <p:nvPr/>
        </p:nvSpPr>
        <p:spPr>
          <a:xfrm>
            <a:off x="4207564" y="3843185"/>
            <a:ext cx="586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6D998-2933-4D4C-8AFC-41E0F218D376}"/>
              </a:ext>
            </a:extLst>
          </p:cNvPr>
          <p:cNvSpPr txBox="1"/>
          <p:nvPr/>
        </p:nvSpPr>
        <p:spPr>
          <a:xfrm>
            <a:off x="8819321" y="4043240"/>
            <a:ext cx="586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330" y="492125"/>
            <a:ext cx="9858375" cy="603123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431665" y="5205095"/>
            <a:ext cx="619125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77840" y="5235575"/>
            <a:ext cx="619125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83375" y="5205095"/>
            <a:ext cx="619125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48270" y="5205095"/>
            <a:ext cx="689610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683375" y="5793740"/>
            <a:ext cx="689610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1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244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.VnBahamasBH</vt:lpstr>
      <vt:lpstr>.VnBlack</vt:lpstr>
      <vt:lpstr>.VnHelvetInsH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Phùng Ánh</dc:creator>
  <cp:lastModifiedBy>Phùng Ánh</cp:lastModifiedBy>
  <cp:revision>17</cp:revision>
  <dcterms:created xsi:type="dcterms:W3CDTF">2021-10-22T10:17:19Z</dcterms:created>
  <dcterms:modified xsi:type="dcterms:W3CDTF">2021-10-25T07:47:06Z</dcterms:modified>
</cp:coreProperties>
</file>