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8" r:id="rId2"/>
    <p:sldId id="271" r:id="rId3"/>
    <p:sldId id="287" r:id="rId4"/>
    <p:sldId id="257" r:id="rId5"/>
    <p:sldId id="270" r:id="rId6"/>
    <p:sldId id="258" r:id="rId7"/>
    <p:sldId id="259" r:id="rId8"/>
    <p:sldId id="286" r:id="rId9"/>
    <p:sldId id="290" r:id="rId10"/>
    <p:sldId id="297" r:id="rId11"/>
    <p:sldId id="263" r:id="rId12"/>
    <p:sldId id="265" r:id="rId13"/>
    <p:sldId id="291" r:id="rId14"/>
    <p:sldId id="264" r:id="rId15"/>
    <p:sldId id="267" r:id="rId16"/>
    <p:sldId id="266" r:id="rId17"/>
    <p:sldId id="292" r:id="rId18"/>
    <p:sldId id="293" r:id="rId19"/>
    <p:sldId id="294" r:id="rId20"/>
    <p:sldId id="295" r:id="rId21"/>
    <p:sldId id="296" r:id="rId22"/>
    <p:sldId id="289" r:id="rId23"/>
    <p:sldId id="268" r:id="rId24"/>
    <p:sldId id="269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2AF6"/>
    <a:srgbClr val="2CC608"/>
    <a:srgbClr val="FFB64B"/>
    <a:srgbClr val="FFD757"/>
    <a:srgbClr val="00A1DA"/>
    <a:srgbClr val="FFAD5B"/>
    <a:srgbClr val="BEE395"/>
    <a:srgbClr val="6CB5D6"/>
    <a:srgbClr val="90D0EC"/>
    <a:srgbClr val="78C5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69" autoAdjust="0"/>
    <p:restoredTop sz="95332" autoAdjust="0"/>
  </p:normalViewPr>
  <p:slideViewPr>
    <p:cSldViewPr>
      <p:cViewPr>
        <p:scale>
          <a:sx n="100" d="100"/>
          <a:sy n="100" d="100"/>
        </p:scale>
        <p:origin x="1109" y="3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30B46-ED89-4F59-9F3D-AE0297600B29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9462B-6CA1-48CF-A14A-7A4DFCCD9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8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1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16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8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73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8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3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13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8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12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36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05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microsoft.com/office/2007/relationships/hdphoto" Target="../media/hdphoto4.wdp"/><Relationship Id="rId5" Type="http://schemas.openxmlformats.org/officeDocument/2006/relationships/image" Target="../media/image33.jpeg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gif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3" descr="phao hoa"/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9886"/>
            <a:ext cx="9229451" cy="5099447"/>
          </a:xfrm>
          <a:noFill/>
        </p:spPr>
      </p:pic>
      <p:pic>
        <p:nvPicPr>
          <p:cNvPr id="18438" name="Picture 5" descr="D62FC02CDCB14F6CAF21CEC124DDD1A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" y="-49886"/>
            <a:ext cx="714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6" descr="EC86B4260ABE4D00AED24191244CEF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480" y="-247650"/>
            <a:ext cx="642938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7" descr="sant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" y="416153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8" descr="sa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16810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WordArt 9"/>
          <p:cNvSpPr>
            <a:spLocks noChangeArrowheads="1" noChangeShapeType="1" noTextEdit="1"/>
          </p:cNvSpPr>
          <p:nvPr/>
        </p:nvSpPr>
        <p:spPr bwMode="auto">
          <a:xfrm>
            <a:off x="2438400" y="1872853"/>
            <a:ext cx="4400550" cy="148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14"/>
              </a:avLst>
            </a:prstTxWarp>
          </a:bodyPr>
          <a:lstStyle/>
          <a:p>
            <a:pPr algn="ctr"/>
            <a:r>
              <a:rPr lang="en-US" sz="21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Chào</a:t>
            </a:r>
            <a:r>
              <a:rPr lang="en-US" sz="21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 </a:t>
            </a:r>
            <a:r>
              <a:rPr lang="en-US" sz="21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mừng</a:t>
            </a:r>
            <a:r>
              <a:rPr lang="en-US" sz="21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 </a:t>
            </a:r>
            <a:r>
              <a:rPr lang="en-US" sz="21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quý</a:t>
            </a:r>
            <a:r>
              <a:rPr lang="en-US" sz="21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 </a:t>
            </a:r>
            <a:r>
              <a:rPr lang="en-US" sz="21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thầy</a:t>
            </a:r>
            <a:r>
              <a:rPr lang="en-US" sz="21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 </a:t>
            </a:r>
            <a:r>
              <a:rPr lang="en-US" sz="21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cô</a:t>
            </a:r>
            <a:r>
              <a:rPr lang="en-US" sz="21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 </a:t>
            </a:r>
            <a:r>
              <a:rPr lang="en-US" sz="21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về</a:t>
            </a:r>
            <a:r>
              <a:rPr lang="en-US" sz="21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 </a:t>
            </a:r>
            <a:r>
              <a:rPr lang="en-US" sz="21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dự</a:t>
            </a:r>
            <a:r>
              <a:rPr lang="en-US" sz="21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 </a:t>
            </a:r>
            <a:r>
              <a:rPr lang="en-US" sz="21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giờ</a:t>
            </a:r>
            <a:r>
              <a:rPr lang="en-US" sz="21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 </a:t>
            </a:r>
            <a:r>
              <a:rPr lang="en-US" sz="21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tiết</a:t>
            </a:r>
            <a:r>
              <a:rPr lang="en-US" sz="21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 </a:t>
            </a:r>
            <a:r>
              <a:rPr lang="en-US" sz="21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Toán</a:t>
            </a:r>
            <a:endParaRPr lang="en-US" sz="2100" b="1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H"/>
            </a:endParaRPr>
          </a:p>
          <a:p>
            <a:pPr algn="ctr"/>
            <a:r>
              <a:rPr lang="en-US" sz="21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Lớp</a:t>
            </a:r>
            <a:r>
              <a:rPr lang="en-US" sz="21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  1B</a:t>
            </a:r>
            <a:endParaRPr lang="en-US" sz="21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H"/>
            </a:endParaRPr>
          </a:p>
        </p:txBody>
      </p:sp>
      <p:pic>
        <p:nvPicPr>
          <p:cNvPr id="18437" name="Picture 4" descr="anhkhu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9"/>
          <a:stretch>
            <a:fillRect/>
          </a:stretch>
        </p:blipFill>
        <p:spPr bwMode="auto">
          <a:xfrm>
            <a:off x="417371" y="-346320"/>
            <a:ext cx="8281989" cy="542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95600" y="3577515"/>
            <a:ext cx="44196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Giáo</a:t>
            </a:r>
            <a:r>
              <a:rPr lang="en-US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l-GR" b="1" dirty="0">
                <a:solidFill>
                  <a:srgbClr val="FFFF00"/>
                </a:solidFill>
                <a:latin typeface="HP001 5 hàng" panose="020B0603050302020204" pitchFamily="34" charset="0"/>
              </a:rPr>
              <a:t>νμ</a:t>
            </a:r>
            <a:r>
              <a:rPr lang="en-US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łn</a:t>
            </a:r>
            <a:r>
              <a:rPr lang="en-US" b="1" dirty="0">
                <a:solidFill>
                  <a:srgbClr val="FFFF00"/>
                </a:solidFill>
                <a:latin typeface="HP001 5 hàng" panose="020B0603050302020204" pitchFamily="34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Phạm</a:t>
            </a:r>
            <a:r>
              <a:rPr 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Thị</a:t>
            </a:r>
            <a:r>
              <a:rPr 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Hậu</a:t>
            </a:r>
            <a:endParaRPr lang="en-US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  <a:p>
            <a:r>
              <a:rPr lang="en-US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Năm</a:t>
            </a:r>
            <a:r>
              <a:rPr lang="en-US" b="1" dirty="0">
                <a:solidFill>
                  <a:srgbClr val="FFFF00"/>
                </a:solidFill>
                <a:latin typeface="HP001 5 hàng" panose="020B0603050302020204" pitchFamily="34" charset="0"/>
              </a:rPr>
              <a:t> ǧ</a:t>
            </a:r>
            <a:r>
              <a:rPr lang="el-GR" b="1" dirty="0">
                <a:solidFill>
                  <a:srgbClr val="FFFF00"/>
                </a:solidFill>
                <a:latin typeface="HP001 5 hàng" panose="020B0603050302020204" pitchFamily="34" charset="0"/>
              </a:rPr>
              <a:t>΅ζ: </a:t>
            </a:r>
            <a:r>
              <a:rPr lang="el-GR" b="1" dirty="0">
                <a:solidFill>
                  <a:srgbClr val="FF0000"/>
                </a:solidFill>
                <a:latin typeface="HP001 5 hàng" panose="020B0603050302020204" pitchFamily="34" charset="0"/>
              </a:rPr>
              <a:t>1977</a:t>
            </a:r>
          </a:p>
          <a:p>
            <a:r>
              <a:rPr lang="en-US" b="1" dirty="0">
                <a:solidFill>
                  <a:srgbClr val="FFFF00"/>
                </a:solidFill>
                <a:latin typeface="HP001 5 hàng" panose="020B0603050302020204" pitchFamily="34" charset="0"/>
              </a:rPr>
              <a:t>Đ</a:t>
            </a:r>
            <a:r>
              <a:rPr lang="el-GR" b="1" dirty="0">
                <a:solidFill>
                  <a:srgbClr val="FFFF00"/>
                </a:solidFill>
                <a:latin typeface="HP001 5 hàng" panose="020B0603050302020204" pitchFamily="34" charset="0"/>
              </a:rPr>
              <a:t>Ω ν</a:t>
            </a:r>
            <a:r>
              <a:rPr lang="en-US" b="1" dirty="0">
                <a:solidFill>
                  <a:srgbClr val="FFFF00"/>
                </a:solidFill>
                <a:latin typeface="HP001 5 hàng" panose="020B0603050302020204" pitchFamily="34" charset="0"/>
              </a:rPr>
              <a:t>Ż: </a:t>
            </a:r>
            <a:r>
              <a:rPr 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T</a:t>
            </a:r>
            <a:r>
              <a:rPr lang="el-GR" b="1" dirty="0">
                <a:solidFill>
                  <a:srgbClr val="FF0000"/>
                </a:solidFill>
                <a:latin typeface="HP001 5 hàng" panose="020B0603050302020204" pitchFamily="34" charset="0"/>
              </a:rPr>
              <a:t>ΗϜ</a:t>
            </a:r>
            <a:r>
              <a:rPr 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u </a:t>
            </a:r>
            <a:r>
              <a:rPr lang="en-US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hǌ</a:t>
            </a:r>
            <a:r>
              <a:rPr 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Ngu</a:t>
            </a:r>
            <a:r>
              <a:rPr lang="el-GR" b="1" dirty="0">
                <a:solidFill>
                  <a:srgbClr val="FF0000"/>
                </a:solidFill>
                <a:latin typeface="HP001 5 hàng" panose="020B0603050302020204" pitchFamily="34" charset="0"/>
              </a:rPr>
              <a:t>ΐ</a:t>
            </a:r>
            <a:r>
              <a:rPr lang="en-US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ğn</a:t>
            </a:r>
            <a:r>
              <a:rPr 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 ĐǬ </a:t>
            </a:r>
            <a:r>
              <a:rPr lang="en-US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Tín</a:t>
            </a:r>
            <a:endParaRPr lang="en-US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endParaRPr lang="en-US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5279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4514"/>
            <a:ext cx="9144000" cy="51435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90714" y="126102"/>
          <a:ext cx="8951688" cy="4884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5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16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40382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4000" baseline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40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4000" baseline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40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1833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833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7" y="1502238"/>
            <a:ext cx="1955798" cy="1451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032" y="2349784"/>
            <a:ext cx="619125" cy="618191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135763" y="1127513"/>
            <a:ext cx="986286" cy="37127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 rot="4184698">
            <a:off x="2294557" y="1510856"/>
            <a:ext cx="986286" cy="37127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755571" y="1683402"/>
            <a:ext cx="1320792" cy="79255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14</a:t>
            </a:r>
            <a:endParaRPr lang="en-US" sz="4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Cloud Callout 39"/>
          <p:cNvSpPr/>
          <p:nvPr/>
        </p:nvSpPr>
        <p:spPr>
          <a:xfrm>
            <a:off x="217714" y="-175068"/>
            <a:ext cx="1839686" cy="1003460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Cloud Callout 43"/>
          <p:cNvSpPr/>
          <p:nvPr/>
        </p:nvSpPr>
        <p:spPr>
          <a:xfrm>
            <a:off x="1925675" y="367620"/>
            <a:ext cx="1503325" cy="783527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6553200" y="1581150"/>
            <a:ext cx="2362200" cy="90325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Mười</a:t>
            </a:r>
            <a:r>
              <a:rPr lang="en-US" sz="4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bốn</a:t>
            </a:r>
            <a:endParaRPr lang="en-US" sz="4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876" y="2346086"/>
            <a:ext cx="619125" cy="61819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526" y="2357529"/>
            <a:ext cx="619125" cy="61819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914" y="2364739"/>
            <a:ext cx="619125" cy="61819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9" y="3487896"/>
            <a:ext cx="195738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503" y="4045891"/>
            <a:ext cx="1866864" cy="88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Title 1"/>
          <p:cNvSpPr txBox="1">
            <a:spLocks/>
          </p:cNvSpPr>
          <p:nvPr/>
        </p:nvSpPr>
        <p:spPr>
          <a:xfrm>
            <a:off x="4800600" y="3567297"/>
            <a:ext cx="1320792" cy="79255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en-US" sz="4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6553200" y="3487824"/>
            <a:ext cx="2362200" cy="90325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Mười</a:t>
            </a:r>
            <a:r>
              <a:rPr lang="en-US" sz="4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lăm</a:t>
            </a:r>
            <a:endParaRPr lang="en-US" sz="4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9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  <p:bldP spid="49" grpId="0" animBg="1"/>
      <p:bldP spid="49" grpId="1" animBg="1"/>
      <p:bldP spid="51" grpId="0" animBg="1"/>
      <p:bldP spid="5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4514"/>
            <a:ext cx="9144000" cy="51435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769424"/>
              </p:ext>
            </p:extLst>
          </p:nvPr>
        </p:nvGraphicFramePr>
        <p:xfrm>
          <a:off x="0" y="126103"/>
          <a:ext cx="9137421" cy="47702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1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0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0416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24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24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971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971"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971"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971"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3971"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00" y="707124"/>
            <a:ext cx="1038837" cy="77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itle 1"/>
          <p:cNvSpPr txBox="1">
            <a:spLocks/>
          </p:cNvSpPr>
          <p:nvPr/>
        </p:nvSpPr>
        <p:spPr>
          <a:xfrm>
            <a:off x="6613770" y="902045"/>
            <a:ext cx="1969751" cy="6025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Mười</a:t>
            </a:r>
            <a:r>
              <a:rPr lang="en-US" sz="31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sáu</a:t>
            </a:r>
            <a:endParaRPr lang="en-US" sz="3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4668157" y="801748"/>
            <a:ext cx="1323286" cy="79255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200" y="1008796"/>
            <a:ext cx="984184" cy="46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00" y="1562626"/>
            <a:ext cx="1038837" cy="77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00" y="2402896"/>
            <a:ext cx="1038837" cy="77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00" y="3265029"/>
            <a:ext cx="1038837" cy="77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00" y="4125309"/>
            <a:ext cx="1038837" cy="77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200" y="1864297"/>
            <a:ext cx="984184" cy="469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449" y="2528208"/>
            <a:ext cx="1001686" cy="643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559" y="3391006"/>
            <a:ext cx="1003466" cy="64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874" y="4125309"/>
            <a:ext cx="1038837" cy="77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 txBox="1">
            <a:spLocks/>
          </p:cNvSpPr>
          <p:nvPr/>
        </p:nvSpPr>
        <p:spPr>
          <a:xfrm>
            <a:off x="4668157" y="1614515"/>
            <a:ext cx="1323286" cy="79255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17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668157" y="2516182"/>
            <a:ext cx="1323286" cy="79255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4668157" y="3328949"/>
            <a:ext cx="1323286" cy="79255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19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4668157" y="4179816"/>
            <a:ext cx="1323286" cy="79255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6613770" y="1740594"/>
            <a:ext cx="1969751" cy="6025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Mười</a:t>
            </a:r>
            <a:r>
              <a:rPr lang="en-US" sz="31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bảy</a:t>
            </a:r>
            <a:endParaRPr lang="en-US" sz="3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6613770" y="2633898"/>
            <a:ext cx="1969751" cy="6025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Mười</a:t>
            </a:r>
            <a:r>
              <a:rPr lang="en-US" sz="31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tám</a:t>
            </a:r>
            <a:endParaRPr lang="en-US" sz="3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6440595" y="3429571"/>
            <a:ext cx="2398310" cy="6025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Mười</a:t>
            </a:r>
            <a:r>
              <a:rPr lang="en-US" sz="3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chín</a:t>
            </a:r>
            <a:endParaRPr lang="en-US" sz="3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6613770" y="4298881"/>
            <a:ext cx="1969751" cy="6025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Hai </a:t>
            </a:r>
            <a:r>
              <a:rPr lang="en-US" sz="31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3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93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mph" presetSubtype="0" repeatCount="3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/>
      <p:bldP spid="38" grpId="0"/>
      <p:bldP spid="40" grpId="0"/>
      <p:bldP spid="41" grpId="0"/>
      <p:bldP spid="43" grpId="1" build="allAtOnce"/>
      <p:bldP spid="43" grpId="2" build="allAtOnce"/>
      <p:bldP spid="44" grpId="0"/>
      <p:bldP spid="46" grpId="0"/>
      <p:bldP spid="47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4514"/>
            <a:ext cx="9144000" cy="51435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207654"/>
              </p:ext>
            </p:extLst>
          </p:nvPr>
        </p:nvGraphicFramePr>
        <p:xfrm>
          <a:off x="0" y="19050"/>
          <a:ext cx="4483100" cy="5073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5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9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0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1858"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24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24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0190"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0190"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0190"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0190"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0190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1" y="871941"/>
            <a:ext cx="885224" cy="65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itle 1"/>
          <p:cNvSpPr txBox="1">
            <a:spLocks/>
          </p:cNvSpPr>
          <p:nvPr/>
        </p:nvSpPr>
        <p:spPr>
          <a:xfrm>
            <a:off x="3015906" y="1092467"/>
            <a:ext cx="1969751" cy="6025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Mười một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1828800" y="966040"/>
            <a:ext cx="1323286" cy="79255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1" y="1727443"/>
            <a:ext cx="885224" cy="65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1" y="2567713"/>
            <a:ext cx="885224" cy="65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1" y="3429846"/>
            <a:ext cx="885224" cy="65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1" y="4290126"/>
            <a:ext cx="885224" cy="65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 txBox="1">
            <a:spLocks/>
          </p:cNvSpPr>
          <p:nvPr/>
        </p:nvSpPr>
        <p:spPr>
          <a:xfrm>
            <a:off x="1823417" y="1775162"/>
            <a:ext cx="1323286" cy="79255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1828800" y="2680474"/>
            <a:ext cx="1323286" cy="79255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1828800" y="3493241"/>
            <a:ext cx="1323286" cy="79255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1828800" y="4344108"/>
            <a:ext cx="1323286" cy="79255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3015906" y="1943716"/>
            <a:ext cx="1969751" cy="6025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Mười hai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3015906" y="2792245"/>
            <a:ext cx="1969751" cy="6025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Mười ba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2977806" y="3640774"/>
            <a:ext cx="1969751" cy="6025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Mười bốn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3015906" y="4489303"/>
            <a:ext cx="1969751" cy="6025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Mười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lăm</a:t>
            </a:r>
            <a:endParaRPr lang="en-US" sz="2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185438"/>
              </p:ext>
            </p:extLst>
          </p:nvPr>
        </p:nvGraphicFramePr>
        <p:xfrm>
          <a:off x="4648200" y="31551"/>
          <a:ext cx="4495800" cy="5069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05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1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4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0935"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24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24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9236"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9236"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9236"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9236"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9236"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884442"/>
            <a:ext cx="885224" cy="65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7514083" y="1062506"/>
            <a:ext cx="1969751" cy="6025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Mười sáu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415877" y="936079"/>
            <a:ext cx="1323286" cy="79255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225" y="1155956"/>
            <a:ext cx="838652" cy="39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1739944"/>
            <a:ext cx="885224" cy="65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2580214"/>
            <a:ext cx="885224" cy="65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3442347"/>
            <a:ext cx="885224" cy="65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4302627"/>
            <a:ext cx="885224" cy="65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225" y="2011456"/>
            <a:ext cx="838653" cy="399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74" y="2701179"/>
            <a:ext cx="853566" cy="548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584" y="3564145"/>
            <a:ext cx="855083" cy="549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4317077"/>
            <a:ext cx="885224" cy="65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itle 1"/>
          <p:cNvSpPr txBox="1">
            <a:spLocks/>
          </p:cNvSpPr>
          <p:nvPr/>
        </p:nvSpPr>
        <p:spPr>
          <a:xfrm>
            <a:off x="6415877" y="1748846"/>
            <a:ext cx="1323286" cy="79255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17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6415877" y="2650513"/>
            <a:ext cx="1323286" cy="79255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6415877" y="3463280"/>
            <a:ext cx="1323286" cy="79255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19</a:t>
            </a: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6350000" y="4356609"/>
            <a:ext cx="1323286" cy="79255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7514083" y="1913755"/>
            <a:ext cx="1969751" cy="6025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Mười bảy</a:t>
            </a: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7514083" y="2762284"/>
            <a:ext cx="1969751" cy="6025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Mười tám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7486306" y="3653275"/>
            <a:ext cx="1969751" cy="6025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Mười chín</a:t>
            </a: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7537106" y="4501804"/>
            <a:ext cx="1969751" cy="6025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Hai mươi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228002" y="2139588"/>
            <a:ext cx="488481" cy="290263"/>
            <a:chOff x="1228002" y="2139588"/>
            <a:chExt cx="488481" cy="290263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002" y="2139589"/>
              <a:ext cx="272391" cy="290262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092" y="2139588"/>
              <a:ext cx="272391" cy="290262"/>
            </a:xfrm>
            <a:prstGeom prst="rect">
              <a:avLst/>
            </a:prstGeom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800" y="1248614"/>
            <a:ext cx="272391" cy="29026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148107" y="2943687"/>
            <a:ext cx="704571" cy="307468"/>
            <a:chOff x="1148107" y="2943687"/>
            <a:chExt cx="704571" cy="307468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07" y="2943688"/>
              <a:ext cx="272391" cy="290262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197" y="2943687"/>
              <a:ext cx="272391" cy="290262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287" y="2960893"/>
              <a:ext cx="272391" cy="29026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122327" y="3664490"/>
            <a:ext cx="704571" cy="466557"/>
            <a:chOff x="1122327" y="3664490"/>
            <a:chExt cx="704571" cy="466557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327" y="3823580"/>
              <a:ext cx="272391" cy="290262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417" y="3823579"/>
              <a:ext cx="272391" cy="290262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507" y="3840785"/>
              <a:ext cx="272391" cy="290262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001" y="3664490"/>
              <a:ext cx="272391" cy="290262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122327" y="4498862"/>
            <a:ext cx="704571" cy="466557"/>
            <a:chOff x="1122327" y="4498862"/>
            <a:chExt cx="704571" cy="466557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327" y="4657952"/>
              <a:ext cx="272391" cy="290262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417" y="4657951"/>
              <a:ext cx="272391" cy="290262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507" y="4675157"/>
              <a:ext cx="272391" cy="290262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001" y="4498862"/>
              <a:ext cx="272391" cy="290262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091" y="4512786"/>
              <a:ext cx="272391" cy="2902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611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5">
            <a:extLst>
              <a:ext uri="{FF2B5EF4-FFF2-40B4-BE49-F238E27FC236}">
                <a16:creationId xmlns:a16="http://schemas.microsoft.com/office/drawing/2014/main" id="{1D076D02-1767-4A10-BC7B-C8A5DAE03C41}"/>
              </a:ext>
            </a:extLst>
          </p:cNvPr>
          <p:cNvSpPr/>
          <p:nvPr/>
        </p:nvSpPr>
        <p:spPr>
          <a:xfrm>
            <a:off x="785645" y="1334109"/>
            <a:ext cx="789188" cy="4076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r>
              <a:rPr lang="en-US" sz="288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5" name="Rectangle: Rounded Corners 17">
            <a:extLst>
              <a:ext uri="{FF2B5EF4-FFF2-40B4-BE49-F238E27FC236}">
                <a16:creationId xmlns:a16="http://schemas.microsoft.com/office/drawing/2014/main" id="{E1CBCCE1-9178-4B6D-8BB5-62E90DADF73D}"/>
              </a:ext>
            </a:extLst>
          </p:cNvPr>
          <p:cNvSpPr/>
          <p:nvPr/>
        </p:nvSpPr>
        <p:spPr>
          <a:xfrm>
            <a:off x="1351439" y="1248287"/>
            <a:ext cx="1065725" cy="59151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r>
              <a:rPr lang="en-US" sz="288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6" name="Rectangle: Rounded Corners 18">
            <a:extLst>
              <a:ext uri="{FF2B5EF4-FFF2-40B4-BE49-F238E27FC236}">
                <a16:creationId xmlns:a16="http://schemas.microsoft.com/office/drawing/2014/main" id="{8577579E-149A-476E-B6D6-6E1A0CB96948}"/>
              </a:ext>
            </a:extLst>
          </p:cNvPr>
          <p:cNvSpPr/>
          <p:nvPr/>
        </p:nvSpPr>
        <p:spPr>
          <a:xfrm>
            <a:off x="2106191" y="1237870"/>
            <a:ext cx="1065725" cy="59151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r>
              <a:rPr lang="en-US" sz="288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7" name="Rectangle: Rounded Corners 19">
            <a:extLst>
              <a:ext uri="{FF2B5EF4-FFF2-40B4-BE49-F238E27FC236}">
                <a16:creationId xmlns:a16="http://schemas.microsoft.com/office/drawing/2014/main" id="{EB4AC0D1-44E6-4435-833C-99D26F4E40EE}"/>
              </a:ext>
            </a:extLst>
          </p:cNvPr>
          <p:cNvSpPr/>
          <p:nvPr/>
        </p:nvSpPr>
        <p:spPr>
          <a:xfrm>
            <a:off x="2907525" y="1237870"/>
            <a:ext cx="1065725" cy="59151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r>
              <a:rPr lang="en-US" sz="288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8" name="Rectangle: Rounded Corners 20">
            <a:extLst>
              <a:ext uri="{FF2B5EF4-FFF2-40B4-BE49-F238E27FC236}">
                <a16:creationId xmlns:a16="http://schemas.microsoft.com/office/drawing/2014/main" id="{292FEC4F-E49B-4247-8B48-ED407A42B1B2}"/>
              </a:ext>
            </a:extLst>
          </p:cNvPr>
          <p:cNvSpPr/>
          <p:nvPr/>
        </p:nvSpPr>
        <p:spPr>
          <a:xfrm>
            <a:off x="3703274" y="1237870"/>
            <a:ext cx="1065725" cy="59151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r>
              <a:rPr lang="en-US" sz="288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9" name="Rectangle: Rounded Corners 21">
            <a:extLst>
              <a:ext uri="{FF2B5EF4-FFF2-40B4-BE49-F238E27FC236}">
                <a16:creationId xmlns:a16="http://schemas.microsoft.com/office/drawing/2014/main" id="{0247E091-8698-40FD-B638-FBDB67B8F791}"/>
              </a:ext>
            </a:extLst>
          </p:cNvPr>
          <p:cNvSpPr/>
          <p:nvPr/>
        </p:nvSpPr>
        <p:spPr>
          <a:xfrm>
            <a:off x="4501387" y="1237870"/>
            <a:ext cx="1065725" cy="59151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r>
              <a:rPr lang="en-US" sz="288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ECD3F578-5381-4A9B-95E6-4D3605F07DC3}"/>
              </a:ext>
            </a:extLst>
          </p:cNvPr>
          <p:cNvSpPr/>
          <p:nvPr/>
        </p:nvSpPr>
        <p:spPr>
          <a:xfrm>
            <a:off x="5334792" y="1237870"/>
            <a:ext cx="1065725" cy="59151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r>
              <a:rPr lang="en-US" sz="288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35738261-2DA8-4345-BBC4-D07A63C12980}"/>
              </a:ext>
            </a:extLst>
          </p:cNvPr>
          <p:cNvSpPr/>
          <p:nvPr/>
        </p:nvSpPr>
        <p:spPr>
          <a:xfrm>
            <a:off x="6061885" y="1237870"/>
            <a:ext cx="955033" cy="59151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r>
              <a:rPr lang="en-US" sz="288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2" name="Rectangle: Rounded Corners 24">
            <a:extLst>
              <a:ext uri="{FF2B5EF4-FFF2-40B4-BE49-F238E27FC236}">
                <a16:creationId xmlns:a16="http://schemas.microsoft.com/office/drawing/2014/main" id="{C725F435-3348-4614-85F5-939286481D4C}"/>
              </a:ext>
            </a:extLst>
          </p:cNvPr>
          <p:cNvSpPr/>
          <p:nvPr/>
        </p:nvSpPr>
        <p:spPr>
          <a:xfrm>
            <a:off x="6718166" y="1237870"/>
            <a:ext cx="1065725" cy="59151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r>
              <a:rPr lang="en-US" sz="288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484E832A-C1C2-4955-BF8C-1BED1012FA58}"/>
              </a:ext>
            </a:extLst>
          </p:cNvPr>
          <p:cNvSpPr/>
          <p:nvPr/>
        </p:nvSpPr>
        <p:spPr>
          <a:xfrm>
            <a:off x="7545056" y="1237870"/>
            <a:ext cx="888600" cy="591516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r>
              <a:rPr lang="en-US" sz="288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21" name="Rectangle: Rounded Corners 15">
            <a:extLst>
              <a:ext uri="{FF2B5EF4-FFF2-40B4-BE49-F238E27FC236}">
                <a16:creationId xmlns:a16="http://schemas.microsoft.com/office/drawing/2014/main" id="{1D076D02-1767-4A10-BC7B-C8A5DAE03C41}"/>
              </a:ext>
            </a:extLst>
          </p:cNvPr>
          <p:cNvSpPr/>
          <p:nvPr/>
        </p:nvSpPr>
        <p:spPr>
          <a:xfrm>
            <a:off x="1911962" y="2373983"/>
            <a:ext cx="308123" cy="439302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endParaRPr lang="en-US" sz="252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15">
            <a:extLst>
              <a:ext uri="{FF2B5EF4-FFF2-40B4-BE49-F238E27FC236}">
                <a16:creationId xmlns:a16="http://schemas.microsoft.com/office/drawing/2014/main" id="{1D076D02-1767-4A10-BC7B-C8A5DAE03C41}"/>
              </a:ext>
            </a:extLst>
          </p:cNvPr>
          <p:cNvSpPr/>
          <p:nvPr/>
        </p:nvSpPr>
        <p:spPr>
          <a:xfrm>
            <a:off x="2049122" y="2511143"/>
            <a:ext cx="308123" cy="439302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endParaRPr lang="en-US" sz="252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15">
            <a:extLst>
              <a:ext uri="{FF2B5EF4-FFF2-40B4-BE49-F238E27FC236}">
                <a16:creationId xmlns:a16="http://schemas.microsoft.com/office/drawing/2014/main" id="{1D076D02-1767-4A10-BC7B-C8A5DAE03C41}"/>
              </a:ext>
            </a:extLst>
          </p:cNvPr>
          <p:cNvSpPr/>
          <p:nvPr/>
        </p:nvSpPr>
        <p:spPr>
          <a:xfrm>
            <a:off x="970462" y="1334536"/>
            <a:ext cx="255678" cy="407627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r>
              <a:rPr lang="en-US" sz="288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8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17">
            <a:extLst>
              <a:ext uri="{FF2B5EF4-FFF2-40B4-BE49-F238E27FC236}">
                <a16:creationId xmlns:a16="http://schemas.microsoft.com/office/drawing/2014/main" id="{E1CBCCE1-9178-4B6D-8BB5-62E90DADF73D}"/>
              </a:ext>
            </a:extLst>
          </p:cNvPr>
          <p:cNvSpPr/>
          <p:nvPr/>
        </p:nvSpPr>
        <p:spPr>
          <a:xfrm>
            <a:off x="1663681" y="1248714"/>
            <a:ext cx="258316" cy="591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r>
              <a:rPr lang="en-US" sz="288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8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: Rounded Corners 18">
            <a:extLst>
              <a:ext uri="{FF2B5EF4-FFF2-40B4-BE49-F238E27FC236}">
                <a16:creationId xmlns:a16="http://schemas.microsoft.com/office/drawing/2014/main" id="{8577579E-149A-476E-B6D6-6E1A0CB96948}"/>
              </a:ext>
            </a:extLst>
          </p:cNvPr>
          <p:cNvSpPr/>
          <p:nvPr/>
        </p:nvSpPr>
        <p:spPr>
          <a:xfrm>
            <a:off x="2431613" y="1238297"/>
            <a:ext cx="231956" cy="591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r>
              <a:rPr lang="en-US" sz="288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8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: Rounded Corners 19">
            <a:extLst>
              <a:ext uri="{FF2B5EF4-FFF2-40B4-BE49-F238E27FC236}">
                <a16:creationId xmlns:a16="http://schemas.microsoft.com/office/drawing/2014/main" id="{EB4AC0D1-44E6-4435-833C-99D26F4E40EE}"/>
              </a:ext>
            </a:extLst>
          </p:cNvPr>
          <p:cNvSpPr/>
          <p:nvPr/>
        </p:nvSpPr>
        <p:spPr>
          <a:xfrm>
            <a:off x="3198349" y="1238297"/>
            <a:ext cx="301152" cy="591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r>
              <a:rPr lang="en-US" sz="288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8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: Rounded Corners 20">
            <a:extLst>
              <a:ext uri="{FF2B5EF4-FFF2-40B4-BE49-F238E27FC236}">
                <a16:creationId xmlns:a16="http://schemas.microsoft.com/office/drawing/2014/main" id="{292FEC4F-E49B-4247-8B48-ED407A42B1B2}"/>
              </a:ext>
            </a:extLst>
          </p:cNvPr>
          <p:cNvSpPr/>
          <p:nvPr/>
        </p:nvSpPr>
        <p:spPr>
          <a:xfrm>
            <a:off x="4029083" y="1238297"/>
            <a:ext cx="231182" cy="591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r>
              <a:rPr lang="en-US" sz="288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8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: Rounded Corners 21">
            <a:extLst>
              <a:ext uri="{FF2B5EF4-FFF2-40B4-BE49-F238E27FC236}">
                <a16:creationId xmlns:a16="http://schemas.microsoft.com/office/drawing/2014/main" id="{0247E091-8698-40FD-B638-FBDB67B8F791}"/>
              </a:ext>
            </a:extLst>
          </p:cNvPr>
          <p:cNvSpPr/>
          <p:nvPr/>
        </p:nvSpPr>
        <p:spPr>
          <a:xfrm>
            <a:off x="4643120" y="1235757"/>
            <a:ext cx="598940" cy="591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r>
              <a:rPr lang="en-US" sz="288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8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: Rounded Corners 22">
            <a:extLst>
              <a:ext uri="{FF2B5EF4-FFF2-40B4-BE49-F238E27FC236}">
                <a16:creationId xmlns:a16="http://schemas.microsoft.com/office/drawing/2014/main" id="{ECD3F578-5381-4A9B-95E6-4D3605F07DC3}"/>
              </a:ext>
            </a:extLst>
          </p:cNvPr>
          <p:cNvSpPr/>
          <p:nvPr/>
        </p:nvSpPr>
        <p:spPr>
          <a:xfrm>
            <a:off x="5645533" y="1238297"/>
            <a:ext cx="263858" cy="591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r>
              <a:rPr lang="en-US" sz="288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8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: Rounded Corners 23">
            <a:extLst>
              <a:ext uri="{FF2B5EF4-FFF2-40B4-BE49-F238E27FC236}">
                <a16:creationId xmlns:a16="http://schemas.microsoft.com/office/drawing/2014/main" id="{35738261-2DA8-4345-BBC4-D07A63C12980}"/>
              </a:ext>
            </a:extLst>
          </p:cNvPr>
          <p:cNvSpPr/>
          <p:nvPr/>
        </p:nvSpPr>
        <p:spPr>
          <a:xfrm>
            <a:off x="6332745" y="1238297"/>
            <a:ext cx="227848" cy="591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r>
              <a:rPr lang="en-US" sz="288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8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: Rounded Corners 24">
            <a:extLst>
              <a:ext uri="{FF2B5EF4-FFF2-40B4-BE49-F238E27FC236}">
                <a16:creationId xmlns:a16="http://schemas.microsoft.com/office/drawing/2014/main" id="{C725F435-3348-4614-85F5-939286481D4C}"/>
              </a:ext>
            </a:extLst>
          </p:cNvPr>
          <p:cNvSpPr/>
          <p:nvPr/>
        </p:nvSpPr>
        <p:spPr>
          <a:xfrm>
            <a:off x="7047160" y="1238297"/>
            <a:ext cx="227352" cy="591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r>
              <a:rPr lang="en-US" sz="288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8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15">
            <a:extLst>
              <a:ext uri="{FF2B5EF4-FFF2-40B4-BE49-F238E27FC236}">
                <a16:creationId xmlns:a16="http://schemas.microsoft.com/office/drawing/2014/main" id="{1D076D02-1767-4A10-BC7B-C8A5DAE03C41}"/>
              </a:ext>
            </a:extLst>
          </p:cNvPr>
          <p:cNvSpPr/>
          <p:nvPr/>
        </p:nvSpPr>
        <p:spPr>
          <a:xfrm>
            <a:off x="1154816" y="1334229"/>
            <a:ext cx="212942" cy="407627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r>
              <a:rPr lang="en-US" sz="2880" b="1" dirty="0" smtClean="0">
                <a:solidFill>
                  <a:srgbClr val="2CC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80" b="1" dirty="0">
              <a:solidFill>
                <a:srgbClr val="2CC6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: Rounded Corners 17">
            <a:extLst>
              <a:ext uri="{FF2B5EF4-FFF2-40B4-BE49-F238E27FC236}">
                <a16:creationId xmlns:a16="http://schemas.microsoft.com/office/drawing/2014/main" id="{E1CBCCE1-9178-4B6D-8BB5-62E90DADF73D}"/>
              </a:ext>
            </a:extLst>
          </p:cNvPr>
          <p:cNvSpPr/>
          <p:nvPr/>
        </p:nvSpPr>
        <p:spPr>
          <a:xfrm>
            <a:off x="1843318" y="1248407"/>
            <a:ext cx="269464" cy="591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r>
              <a:rPr lang="en-US" sz="288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8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: Rounded Corners 18">
            <a:extLst>
              <a:ext uri="{FF2B5EF4-FFF2-40B4-BE49-F238E27FC236}">
                <a16:creationId xmlns:a16="http://schemas.microsoft.com/office/drawing/2014/main" id="{8577579E-149A-476E-B6D6-6E1A0CB96948}"/>
              </a:ext>
            </a:extLst>
          </p:cNvPr>
          <p:cNvSpPr/>
          <p:nvPr/>
        </p:nvSpPr>
        <p:spPr>
          <a:xfrm>
            <a:off x="2586566" y="1237990"/>
            <a:ext cx="292472" cy="591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r>
              <a:rPr lang="en-US" sz="288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8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: Rounded Corners 19">
            <a:extLst>
              <a:ext uri="{FF2B5EF4-FFF2-40B4-BE49-F238E27FC236}">
                <a16:creationId xmlns:a16="http://schemas.microsoft.com/office/drawing/2014/main" id="{EB4AC0D1-44E6-4435-833C-99D26F4E40EE}"/>
              </a:ext>
            </a:extLst>
          </p:cNvPr>
          <p:cNvSpPr/>
          <p:nvPr/>
        </p:nvSpPr>
        <p:spPr>
          <a:xfrm>
            <a:off x="3341897" y="1237990"/>
            <a:ext cx="384478" cy="591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r>
              <a:rPr lang="en-US" sz="288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8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: Rounded Corners 20">
            <a:extLst>
              <a:ext uri="{FF2B5EF4-FFF2-40B4-BE49-F238E27FC236}">
                <a16:creationId xmlns:a16="http://schemas.microsoft.com/office/drawing/2014/main" id="{292FEC4F-E49B-4247-8B48-ED407A42B1B2}"/>
              </a:ext>
            </a:extLst>
          </p:cNvPr>
          <p:cNvSpPr/>
          <p:nvPr/>
        </p:nvSpPr>
        <p:spPr>
          <a:xfrm>
            <a:off x="4170575" y="1237990"/>
            <a:ext cx="318620" cy="591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r>
              <a:rPr lang="en-US" sz="288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8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: Rounded Corners 21">
            <a:extLst>
              <a:ext uri="{FF2B5EF4-FFF2-40B4-BE49-F238E27FC236}">
                <a16:creationId xmlns:a16="http://schemas.microsoft.com/office/drawing/2014/main" id="{0247E091-8698-40FD-B638-FBDB67B8F791}"/>
              </a:ext>
            </a:extLst>
          </p:cNvPr>
          <p:cNvSpPr/>
          <p:nvPr/>
        </p:nvSpPr>
        <p:spPr>
          <a:xfrm>
            <a:off x="4933396" y="1237990"/>
            <a:ext cx="389204" cy="591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r>
              <a:rPr lang="en-US" sz="288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8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: Rounded Corners 22">
            <a:extLst>
              <a:ext uri="{FF2B5EF4-FFF2-40B4-BE49-F238E27FC236}">
                <a16:creationId xmlns:a16="http://schemas.microsoft.com/office/drawing/2014/main" id="{ECD3F578-5381-4A9B-95E6-4D3605F07DC3}"/>
              </a:ext>
            </a:extLst>
          </p:cNvPr>
          <p:cNvSpPr/>
          <p:nvPr/>
        </p:nvSpPr>
        <p:spPr>
          <a:xfrm>
            <a:off x="5785460" y="1237990"/>
            <a:ext cx="351886" cy="591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r>
              <a:rPr lang="en-US" sz="288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88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23">
            <a:extLst>
              <a:ext uri="{FF2B5EF4-FFF2-40B4-BE49-F238E27FC236}">
                <a16:creationId xmlns:a16="http://schemas.microsoft.com/office/drawing/2014/main" id="{35738261-2DA8-4345-BBC4-D07A63C12980}"/>
              </a:ext>
            </a:extLst>
          </p:cNvPr>
          <p:cNvSpPr/>
          <p:nvPr/>
        </p:nvSpPr>
        <p:spPr>
          <a:xfrm>
            <a:off x="6406499" y="1237990"/>
            <a:ext cx="448222" cy="591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r>
              <a:rPr lang="en-US" sz="2880" b="1" dirty="0" smtClean="0">
                <a:solidFill>
                  <a:srgbClr val="2CC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880" b="1" dirty="0">
              <a:solidFill>
                <a:srgbClr val="2CC6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: Rounded Corners 24">
            <a:extLst>
              <a:ext uri="{FF2B5EF4-FFF2-40B4-BE49-F238E27FC236}">
                <a16:creationId xmlns:a16="http://schemas.microsoft.com/office/drawing/2014/main" id="{C725F435-3348-4614-85F5-939286481D4C}"/>
              </a:ext>
            </a:extLst>
          </p:cNvPr>
          <p:cNvSpPr/>
          <p:nvPr/>
        </p:nvSpPr>
        <p:spPr>
          <a:xfrm>
            <a:off x="7081574" y="1237990"/>
            <a:ext cx="521326" cy="591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r>
              <a:rPr lang="en-US" sz="2880" b="1" dirty="0" smtClean="0">
                <a:solidFill>
                  <a:srgbClr val="9F2A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2880" b="1" dirty="0">
              <a:solidFill>
                <a:srgbClr val="9F2AF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48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95250"/>
            <a:ext cx="5791200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900" y="-346075"/>
            <a:ext cx="23526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4300" y="933450"/>
            <a:ext cx="9567863" cy="857250"/>
          </a:xfrm>
        </p:spPr>
        <p:txBody>
          <a:bodyPr>
            <a:noAutofit/>
          </a:bodyPr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Biết mỗi        có 10 quả cà chua. Tìm số thích hợp (theo mẫu).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919559"/>
            <a:ext cx="685800" cy="631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147637" y="1036637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23882" y="1644914"/>
            <a:ext cx="2840018" cy="1391796"/>
            <a:chOff x="375784" y="2022867"/>
            <a:chExt cx="2840018" cy="1391796"/>
          </a:xfrm>
        </p:grpSpPr>
        <p:grpSp>
          <p:nvGrpSpPr>
            <p:cNvPr id="13" name="Group 12"/>
            <p:cNvGrpSpPr/>
            <p:nvPr/>
          </p:nvGrpSpPr>
          <p:grpSpPr>
            <a:xfrm>
              <a:off x="375784" y="2022867"/>
              <a:ext cx="2840018" cy="1391796"/>
              <a:chOff x="75305" y="1256154"/>
              <a:chExt cx="2840018" cy="1391796"/>
            </a:xfrm>
          </p:grpSpPr>
          <p:pic>
            <p:nvPicPr>
              <p:cNvPr id="14" name="Picture 5" descr="ถาดเสริฟไม้ รุ่น วาสโซ 32 x 24 x 1.5 ซม. - ลายไม้ธรรมชาติ ...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75305" y="1552575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80558" y="1256154"/>
                <a:ext cx="1125722" cy="1155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037" y="2697239"/>
              <a:ext cx="314325" cy="339471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168361" y="3321545"/>
            <a:ext cx="2840018" cy="1391796"/>
            <a:chOff x="5244561" y="3305772"/>
            <a:chExt cx="2840018" cy="1391796"/>
          </a:xfrm>
        </p:grpSpPr>
        <p:pic>
          <p:nvPicPr>
            <p:cNvPr id="38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5244561" y="3602193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549814" y="3305772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646075" y="3317318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5168361" y="1644914"/>
            <a:ext cx="2840018" cy="1391796"/>
            <a:chOff x="5244561" y="1644914"/>
            <a:chExt cx="2840018" cy="1391796"/>
          </a:xfrm>
        </p:grpSpPr>
        <p:pic>
          <p:nvPicPr>
            <p:cNvPr id="19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5244561" y="194133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549814" y="164491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2963" y="2190750"/>
              <a:ext cx="314325" cy="33947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0600" y="2319286"/>
              <a:ext cx="314325" cy="33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9925" y="2423957"/>
              <a:ext cx="314325" cy="33947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2319286"/>
              <a:ext cx="314325" cy="339471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23882" y="3321545"/>
            <a:ext cx="2840018" cy="1391796"/>
            <a:chOff x="375784" y="2022867"/>
            <a:chExt cx="2840018" cy="1391796"/>
          </a:xfrm>
        </p:grpSpPr>
        <p:grpSp>
          <p:nvGrpSpPr>
            <p:cNvPr id="27" name="Group 26"/>
            <p:cNvGrpSpPr/>
            <p:nvPr/>
          </p:nvGrpSpPr>
          <p:grpSpPr>
            <a:xfrm>
              <a:off x="375784" y="2022867"/>
              <a:ext cx="2840018" cy="1391796"/>
              <a:chOff x="75305" y="1256154"/>
              <a:chExt cx="2840018" cy="1391796"/>
            </a:xfrm>
          </p:grpSpPr>
          <p:pic>
            <p:nvPicPr>
              <p:cNvPr id="29" name="Picture 5" descr="ถาดเสริฟไม้ รุ่น วาสโซ 32 x 24 x 1.5 ซม. - ลายไม้ธรรมชาติ ...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75305" y="1552575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80558" y="1256154"/>
                <a:ext cx="1125722" cy="1155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3112" y="2875039"/>
              <a:ext cx="314325" cy="33947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37" y="2875039"/>
              <a:ext cx="314325" cy="33947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762" y="2875039"/>
              <a:ext cx="314325" cy="33947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412" y="2687968"/>
              <a:ext cx="314325" cy="33947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7737" y="2687968"/>
              <a:ext cx="314325" cy="339471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2062" y="2687968"/>
              <a:ext cx="314325" cy="339471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937" y="2495958"/>
              <a:ext cx="314325" cy="339471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262" y="2495958"/>
              <a:ext cx="314325" cy="339471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3301443" y="2131185"/>
            <a:ext cx="888999" cy="1041609"/>
            <a:chOff x="3529485" y="2122629"/>
            <a:chExt cx="888999" cy="1041609"/>
          </a:xfrm>
        </p:grpSpPr>
        <p:sp>
          <p:nvSpPr>
            <p:cNvPr id="40" name="Rounded Rectangle 39"/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12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301443" y="3826842"/>
            <a:ext cx="888999" cy="1041609"/>
            <a:chOff x="3529485" y="2122629"/>
            <a:chExt cx="888999" cy="1041609"/>
          </a:xfrm>
        </p:grpSpPr>
        <p:sp>
          <p:nvSpPr>
            <p:cNvPr id="47" name="Rounded Rectangle 46"/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?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962343" y="3826842"/>
            <a:ext cx="888999" cy="1041609"/>
            <a:chOff x="3529485" y="2122629"/>
            <a:chExt cx="888999" cy="1041609"/>
          </a:xfrm>
        </p:grpSpPr>
        <p:sp>
          <p:nvSpPr>
            <p:cNvPr id="50" name="Rounded Rectangle 49"/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?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7962343" y="2131185"/>
            <a:ext cx="888999" cy="1041609"/>
            <a:chOff x="3529485" y="2122629"/>
            <a:chExt cx="888999" cy="1041609"/>
          </a:xfrm>
        </p:grpSpPr>
        <p:sp>
          <p:nvSpPr>
            <p:cNvPr id="53" name="Rounded Rectangle 52"/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?</a:t>
              </a:r>
            </a:p>
          </p:txBody>
        </p:sp>
      </p:grpSp>
      <p:cxnSp>
        <p:nvCxnSpPr>
          <p:cNvPr id="43" name="Straight Connector 42"/>
          <p:cNvCxnSpPr/>
          <p:nvPr/>
        </p:nvCxnSpPr>
        <p:spPr>
          <a:xfrm>
            <a:off x="0" y="3172794"/>
            <a:ext cx="9144000" cy="0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610100" y="1644914"/>
            <a:ext cx="0" cy="3223537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65" y="2322972"/>
            <a:ext cx="315111" cy="33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6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647700" y="209550"/>
            <a:ext cx="1485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>
                <a:latin typeface="Arial" pitchFamily="34" charset="0"/>
                <a:cs typeface="Arial" pitchFamily="34" charset="0"/>
              </a:rPr>
              <a:t>Số?</a:t>
            </a:r>
          </a:p>
        </p:txBody>
      </p:sp>
      <p:sp>
        <p:nvSpPr>
          <p:cNvPr id="4" name="Oval 3"/>
          <p:cNvSpPr/>
          <p:nvPr/>
        </p:nvSpPr>
        <p:spPr>
          <a:xfrm>
            <a:off x="147637" y="312737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43003" y="1268656"/>
            <a:ext cx="3765276" cy="2742430"/>
            <a:chOff x="847803" y="1268656"/>
            <a:chExt cx="3765276" cy="2742430"/>
          </a:xfrm>
        </p:grpSpPr>
        <p:grpSp>
          <p:nvGrpSpPr>
            <p:cNvPr id="5" name="Group 4"/>
            <p:cNvGrpSpPr/>
            <p:nvPr/>
          </p:nvGrpSpPr>
          <p:grpSpPr>
            <a:xfrm>
              <a:off x="847803" y="1268656"/>
              <a:ext cx="3765276" cy="2742430"/>
              <a:chOff x="-1905" y="0"/>
              <a:chExt cx="1908175" cy="1390176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-1905" y="0"/>
                <a:ext cx="1908175" cy="998855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653657" y="1143796"/>
                <a:ext cx="246380" cy="246380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058" y="1422877"/>
              <a:ext cx="3097212" cy="1662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3" name="Picture 22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01668"/>
            <a:ext cx="698559" cy="560218"/>
          </a:xfrm>
          <a:prstGeom prst="rect">
            <a:avLst/>
          </a:prstGeom>
          <a:noFill/>
        </p:spPr>
      </p:pic>
      <p:sp>
        <p:nvSpPr>
          <p:cNvPr id="24" name="Rounded Rectangle 23"/>
          <p:cNvSpPr/>
          <p:nvPr/>
        </p:nvSpPr>
        <p:spPr>
          <a:xfrm>
            <a:off x="4876800" y="1268656"/>
            <a:ext cx="3765276" cy="1970463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6170377" y="3525047"/>
            <a:ext cx="486165" cy="486039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955" y="1395327"/>
            <a:ext cx="838200" cy="67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755" y="1395327"/>
            <a:ext cx="838200" cy="67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555" y="1395327"/>
            <a:ext cx="838200" cy="67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355" y="1395327"/>
            <a:ext cx="838200" cy="67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155" y="1395327"/>
            <a:ext cx="838200" cy="67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955" y="1915489"/>
            <a:ext cx="838200" cy="67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755" y="1915489"/>
            <a:ext cx="838200" cy="67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555" y="1915489"/>
            <a:ext cx="838200" cy="67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355" y="1915489"/>
            <a:ext cx="838200" cy="67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155" y="1915489"/>
            <a:ext cx="838200" cy="67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955" y="2435651"/>
            <a:ext cx="838200" cy="67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755" y="2435651"/>
            <a:ext cx="838200" cy="67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555" y="2435651"/>
            <a:ext cx="838200" cy="67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355" y="2435651"/>
            <a:ext cx="838200" cy="67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155" y="2435651"/>
            <a:ext cx="838200" cy="67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083" y="3429668"/>
            <a:ext cx="838200" cy="67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1610389" y="3250581"/>
            <a:ext cx="888999" cy="104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rial" pitchFamily="34" charset="0"/>
              </a:rPr>
              <a:t>12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943600" y="3257550"/>
            <a:ext cx="888999" cy="1041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rial" pitchFamily="34" charset="0"/>
              </a:rPr>
              <a:t>15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1598" y="1053545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652174" y="1053545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74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5" t="29762" r="25817" b="26785"/>
          <a:stretch/>
        </p:blipFill>
        <p:spPr bwMode="auto">
          <a:xfrm>
            <a:off x="533400" y="956039"/>
            <a:ext cx="7508807" cy="3712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647700" y="209550"/>
            <a:ext cx="1485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Oval 4"/>
          <p:cNvSpPr/>
          <p:nvPr/>
        </p:nvSpPr>
        <p:spPr>
          <a:xfrm>
            <a:off x="147637" y="312737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1267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17" name="AutoShape 45"/>
          <p:cNvSpPr>
            <a:spLocks noChangeArrowheads="1"/>
          </p:cNvSpPr>
          <p:nvPr/>
        </p:nvSpPr>
        <p:spPr bwMode="auto">
          <a:xfrm>
            <a:off x="7887897" y="4610222"/>
            <a:ext cx="470854" cy="50385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97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8718" name="AutoShape 46"/>
          <p:cNvSpPr>
            <a:spLocks noChangeArrowheads="1"/>
          </p:cNvSpPr>
          <p:nvPr/>
        </p:nvSpPr>
        <p:spPr bwMode="auto">
          <a:xfrm>
            <a:off x="7832590" y="4718769"/>
            <a:ext cx="581468" cy="39531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97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28719" name="AutoShape 47"/>
          <p:cNvSpPr>
            <a:spLocks noChangeArrowheads="1"/>
          </p:cNvSpPr>
          <p:nvPr/>
        </p:nvSpPr>
        <p:spPr bwMode="auto">
          <a:xfrm>
            <a:off x="7903177" y="4585804"/>
            <a:ext cx="440289" cy="52827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97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28720" name="AutoShape 48"/>
          <p:cNvSpPr>
            <a:spLocks noChangeArrowheads="1"/>
          </p:cNvSpPr>
          <p:nvPr/>
        </p:nvSpPr>
        <p:spPr bwMode="auto">
          <a:xfrm flipH="1">
            <a:off x="7858724" y="4585802"/>
            <a:ext cx="529199" cy="52827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97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28721" name="AutoShape 49"/>
          <p:cNvSpPr>
            <a:spLocks noChangeArrowheads="1"/>
          </p:cNvSpPr>
          <p:nvPr/>
        </p:nvSpPr>
        <p:spPr bwMode="auto">
          <a:xfrm>
            <a:off x="7849324" y="4629828"/>
            <a:ext cx="547996" cy="4842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97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28722" name="AutoShape 50"/>
          <p:cNvSpPr>
            <a:spLocks noChangeArrowheads="1"/>
          </p:cNvSpPr>
          <p:nvPr/>
        </p:nvSpPr>
        <p:spPr bwMode="auto">
          <a:xfrm>
            <a:off x="7883726" y="4629828"/>
            <a:ext cx="479192" cy="4842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970" b="1">
                <a:solidFill>
                  <a:srgbClr val="0033CC"/>
                </a:solidFill>
              </a:rPr>
              <a:t>5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89" y="818765"/>
            <a:ext cx="7714808" cy="3526633"/>
          </a:xfrm>
          <a:prstGeom prst="rect">
            <a:avLst/>
          </a:prstGeom>
        </p:spPr>
      </p:pic>
      <p:sp>
        <p:nvSpPr>
          <p:cNvPr id="14" name="Rectangle: Rounded Corners 8">
            <a:extLst>
              <a:ext uri="{FF2B5EF4-FFF2-40B4-BE49-F238E27FC236}">
                <a16:creationId xmlns:a16="http://schemas.microsoft.com/office/drawing/2014/main" id="{D971D95D-D5B2-4C09-8D38-F2523FD9A691}"/>
              </a:ext>
            </a:extLst>
          </p:cNvPr>
          <p:cNvSpPr/>
          <p:nvPr/>
        </p:nvSpPr>
        <p:spPr>
          <a:xfrm>
            <a:off x="6019800" y="1021438"/>
            <a:ext cx="515892" cy="472447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endParaRPr lang="en-US" sz="243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02699" y="1033635"/>
            <a:ext cx="43299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solidFill>
                  <a:srgbClr val="00B0F0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147637" y="312737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18" name="Title 4"/>
          <p:cNvSpPr txBox="1">
            <a:spLocks/>
          </p:cNvSpPr>
          <p:nvPr/>
        </p:nvSpPr>
        <p:spPr>
          <a:xfrm>
            <a:off x="647700" y="163504"/>
            <a:ext cx="1485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78043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8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8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8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8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8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8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8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8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8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8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8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8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8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8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87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8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8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8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8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8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000" fill="hold"/>
                                        <p:tgtEl>
                                          <p:spTgt spid="2871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17" grpId="0" animBg="1"/>
      <p:bldP spid="28718" grpId="0" animBg="1"/>
      <p:bldP spid="28719" grpId="0" animBg="1"/>
      <p:bldP spid="28720" grpId="0" animBg="1"/>
      <p:bldP spid="28721" grpId="0" animBg="1"/>
      <p:bldP spid="28722" grpId="0" animBg="1"/>
      <p:bldP spid="14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17" name="AutoShape 45"/>
          <p:cNvSpPr>
            <a:spLocks noChangeArrowheads="1"/>
          </p:cNvSpPr>
          <p:nvPr/>
        </p:nvSpPr>
        <p:spPr bwMode="auto">
          <a:xfrm>
            <a:off x="7887897" y="4610222"/>
            <a:ext cx="470854" cy="50385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97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8718" name="AutoShape 46"/>
          <p:cNvSpPr>
            <a:spLocks noChangeArrowheads="1"/>
          </p:cNvSpPr>
          <p:nvPr/>
        </p:nvSpPr>
        <p:spPr bwMode="auto">
          <a:xfrm>
            <a:off x="7832590" y="4718769"/>
            <a:ext cx="581468" cy="39531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97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28719" name="AutoShape 47"/>
          <p:cNvSpPr>
            <a:spLocks noChangeArrowheads="1"/>
          </p:cNvSpPr>
          <p:nvPr/>
        </p:nvSpPr>
        <p:spPr bwMode="auto">
          <a:xfrm>
            <a:off x="7903177" y="4585804"/>
            <a:ext cx="440289" cy="52827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97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28720" name="AutoShape 48"/>
          <p:cNvSpPr>
            <a:spLocks noChangeArrowheads="1"/>
          </p:cNvSpPr>
          <p:nvPr/>
        </p:nvSpPr>
        <p:spPr bwMode="auto">
          <a:xfrm flipH="1">
            <a:off x="7858724" y="4585802"/>
            <a:ext cx="529199" cy="52827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97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28721" name="AutoShape 49"/>
          <p:cNvSpPr>
            <a:spLocks noChangeArrowheads="1"/>
          </p:cNvSpPr>
          <p:nvPr/>
        </p:nvSpPr>
        <p:spPr bwMode="auto">
          <a:xfrm>
            <a:off x="7849324" y="4629828"/>
            <a:ext cx="547996" cy="4842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97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28722" name="AutoShape 50"/>
          <p:cNvSpPr>
            <a:spLocks noChangeArrowheads="1"/>
          </p:cNvSpPr>
          <p:nvPr/>
        </p:nvSpPr>
        <p:spPr bwMode="auto">
          <a:xfrm>
            <a:off x="7883726" y="4629828"/>
            <a:ext cx="479192" cy="4842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970" b="1">
                <a:solidFill>
                  <a:srgbClr val="0033CC"/>
                </a:solidFill>
              </a:rPr>
              <a:t>5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84" y="906299"/>
            <a:ext cx="7714808" cy="3526633"/>
          </a:xfrm>
          <a:prstGeom prst="rect">
            <a:avLst/>
          </a:prstGeom>
        </p:spPr>
      </p:pic>
      <p:sp>
        <p:nvSpPr>
          <p:cNvPr id="14" name="Rectangle: Rounded Corners 8">
            <a:extLst>
              <a:ext uri="{FF2B5EF4-FFF2-40B4-BE49-F238E27FC236}">
                <a16:creationId xmlns:a16="http://schemas.microsoft.com/office/drawing/2014/main" id="{D971D95D-D5B2-4C09-8D38-F2523FD9A691}"/>
              </a:ext>
            </a:extLst>
          </p:cNvPr>
          <p:cNvSpPr/>
          <p:nvPr/>
        </p:nvSpPr>
        <p:spPr>
          <a:xfrm>
            <a:off x="6649527" y="1084051"/>
            <a:ext cx="453827" cy="472447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endParaRPr lang="en-US" sz="243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75840" y="1080775"/>
            <a:ext cx="4329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B0F0"/>
                </a:solidFill>
              </a:rPr>
              <a:t>4</a:t>
            </a:r>
          </a:p>
        </p:txBody>
      </p:sp>
      <p:sp>
        <p:nvSpPr>
          <p:cNvPr id="16" name="Rectangle: Rounded Corners 12">
            <a:extLst>
              <a:ext uri="{FF2B5EF4-FFF2-40B4-BE49-F238E27FC236}">
                <a16:creationId xmlns:a16="http://schemas.microsoft.com/office/drawing/2014/main" id="{22AA4E3F-E523-46A4-8762-A55FF6FAD215}"/>
              </a:ext>
            </a:extLst>
          </p:cNvPr>
          <p:cNvSpPr/>
          <p:nvPr/>
        </p:nvSpPr>
        <p:spPr>
          <a:xfrm>
            <a:off x="3429000" y="3931377"/>
            <a:ext cx="514786" cy="501555"/>
          </a:xfrm>
          <a:prstGeom prst="roundRect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endParaRPr lang="en-US" sz="243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51591" y="3951773"/>
            <a:ext cx="52780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b="1" dirty="0">
                <a:solidFill>
                  <a:srgbClr val="00B0F0"/>
                </a:solidFill>
              </a:rPr>
              <a:t>13</a:t>
            </a:r>
          </a:p>
        </p:txBody>
      </p:sp>
      <p:sp>
        <p:nvSpPr>
          <p:cNvPr id="18" name="Oval 17"/>
          <p:cNvSpPr/>
          <p:nvPr/>
        </p:nvSpPr>
        <p:spPr>
          <a:xfrm>
            <a:off x="147637" y="312737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19" name="Title 4"/>
          <p:cNvSpPr txBox="1">
            <a:spLocks/>
          </p:cNvSpPr>
          <p:nvPr/>
        </p:nvSpPr>
        <p:spPr>
          <a:xfrm>
            <a:off x="647700" y="163504"/>
            <a:ext cx="1485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607710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8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8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8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8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8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8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8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8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8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8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8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8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8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8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87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8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8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8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8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8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000" fill="hold"/>
                                        <p:tgtEl>
                                          <p:spTgt spid="2871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17" grpId="0" animBg="1"/>
      <p:bldP spid="28718" grpId="0" animBg="1"/>
      <p:bldP spid="28719" grpId="0" animBg="1"/>
      <p:bldP spid="28720" grpId="0" animBg="1"/>
      <p:bldP spid="28721" grpId="0" animBg="1"/>
      <p:bldP spid="28722" grpId="0" animBg="1"/>
      <p:bldP spid="16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17" name="AutoShape 45"/>
          <p:cNvSpPr>
            <a:spLocks noChangeArrowheads="1"/>
          </p:cNvSpPr>
          <p:nvPr/>
        </p:nvSpPr>
        <p:spPr bwMode="auto">
          <a:xfrm>
            <a:off x="7887897" y="4610222"/>
            <a:ext cx="470854" cy="50385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97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8718" name="AutoShape 46"/>
          <p:cNvSpPr>
            <a:spLocks noChangeArrowheads="1"/>
          </p:cNvSpPr>
          <p:nvPr/>
        </p:nvSpPr>
        <p:spPr bwMode="auto">
          <a:xfrm>
            <a:off x="7832590" y="4718769"/>
            <a:ext cx="581468" cy="39531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97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28719" name="AutoShape 47"/>
          <p:cNvSpPr>
            <a:spLocks noChangeArrowheads="1"/>
          </p:cNvSpPr>
          <p:nvPr/>
        </p:nvSpPr>
        <p:spPr bwMode="auto">
          <a:xfrm>
            <a:off x="7903177" y="4585804"/>
            <a:ext cx="440289" cy="52827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97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28720" name="AutoShape 48"/>
          <p:cNvSpPr>
            <a:spLocks noChangeArrowheads="1"/>
          </p:cNvSpPr>
          <p:nvPr/>
        </p:nvSpPr>
        <p:spPr bwMode="auto">
          <a:xfrm flipH="1">
            <a:off x="7858724" y="4585802"/>
            <a:ext cx="529199" cy="52827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97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28721" name="AutoShape 49"/>
          <p:cNvSpPr>
            <a:spLocks noChangeArrowheads="1"/>
          </p:cNvSpPr>
          <p:nvPr/>
        </p:nvSpPr>
        <p:spPr bwMode="auto">
          <a:xfrm>
            <a:off x="7849324" y="4629828"/>
            <a:ext cx="547996" cy="4842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97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28722" name="AutoShape 50"/>
          <p:cNvSpPr>
            <a:spLocks noChangeArrowheads="1"/>
          </p:cNvSpPr>
          <p:nvPr/>
        </p:nvSpPr>
        <p:spPr bwMode="auto">
          <a:xfrm>
            <a:off x="7883726" y="4629828"/>
            <a:ext cx="479192" cy="4842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970" b="1">
                <a:solidFill>
                  <a:srgbClr val="0033CC"/>
                </a:solidFill>
              </a:rPr>
              <a:t>5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84" y="906299"/>
            <a:ext cx="7714808" cy="3526633"/>
          </a:xfrm>
          <a:prstGeom prst="rect">
            <a:avLst/>
          </a:prstGeom>
        </p:spPr>
      </p:pic>
      <p:sp>
        <p:nvSpPr>
          <p:cNvPr id="14" name="Rectangle: Rounded Corners 8">
            <a:extLst>
              <a:ext uri="{FF2B5EF4-FFF2-40B4-BE49-F238E27FC236}">
                <a16:creationId xmlns:a16="http://schemas.microsoft.com/office/drawing/2014/main" id="{D971D95D-D5B2-4C09-8D38-F2523FD9A691}"/>
              </a:ext>
            </a:extLst>
          </p:cNvPr>
          <p:cNvSpPr/>
          <p:nvPr/>
        </p:nvSpPr>
        <p:spPr>
          <a:xfrm>
            <a:off x="6613775" y="1064317"/>
            <a:ext cx="515892" cy="472447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endParaRPr lang="en-US" sz="243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75840" y="1126821"/>
            <a:ext cx="43299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/>
              <a:t>4</a:t>
            </a:r>
          </a:p>
        </p:txBody>
      </p:sp>
      <p:sp>
        <p:nvSpPr>
          <p:cNvPr id="16" name="Rectangle: Rounded Corners 12">
            <a:extLst>
              <a:ext uri="{FF2B5EF4-FFF2-40B4-BE49-F238E27FC236}">
                <a16:creationId xmlns:a16="http://schemas.microsoft.com/office/drawing/2014/main" id="{22AA4E3F-E523-46A4-8762-A55FF6FAD215}"/>
              </a:ext>
            </a:extLst>
          </p:cNvPr>
          <p:cNvSpPr/>
          <p:nvPr/>
        </p:nvSpPr>
        <p:spPr>
          <a:xfrm>
            <a:off x="3412509" y="3931377"/>
            <a:ext cx="531277" cy="501555"/>
          </a:xfrm>
          <a:prstGeom prst="roundRect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endParaRPr lang="en-US" sz="243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10793" y="3951773"/>
            <a:ext cx="62272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b="1"/>
              <a:t>13</a:t>
            </a:r>
          </a:p>
        </p:txBody>
      </p:sp>
      <p:sp>
        <p:nvSpPr>
          <p:cNvPr id="18" name="Rectangle: Rounded Corners 11">
            <a:extLst>
              <a:ext uri="{FF2B5EF4-FFF2-40B4-BE49-F238E27FC236}">
                <a16:creationId xmlns:a16="http://schemas.microsoft.com/office/drawing/2014/main" id="{AA5A5FE2-A220-460D-8C1C-44CF135E353F}"/>
              </a:ext>
            </a:extLst>
          </p:cNvPr>
          <p:cNvSpPr/>
          <p:nvPr/>
        </p:nvSpPr>
        <p:spPr>
          <a:xfrm>
            <a:off x="2838930" y="3876169"/>
            <a:ext cx="497461" cy="525916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endParaRPr lang="en-US" sz="243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38930" y="3931376"/>
            <a:ext cx="62272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b="1"/>
              <a:t>14</a:t>
            </a:r>
          </a:p>
        </p:txBody>
      </p:sp>
      <p:sp>
        <p:nvSpPr>
          <p:cNvPr id="20" name="Oval 19"/>
          <p:cNvSpPr/>
          <p:nvPr/>
        </p:nvSpPr>
        <p:spPr>
          <a:xfrm>
            <a:off x="147637" y="312737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1" name="Title 4"/>
          <p:cNvSpPr txBox="1">
            <a:spLocks/>
          </p:cNvSpPr>
          <p:nvPr/>
        </p:nvSpPr>
        <p:spPr>
          <a:xfrm>
            <a:off x="647700" y="156926"/>
            <a:ext cx="1485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700604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8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8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8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8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8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8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8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8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8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8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8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8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8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8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87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8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8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8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8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8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000" fill="hold"/>
                                        <p:tgtEl>
                                          <p:spTgt spid="2871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17" grpId="0" animBg="1"/>
      <p:bldP spid="28718" grpId="0" animBg="1"/>
      <p:bldP spid="28719" grpId="0" animBg="1"/>
      <p:bldP spid="28720" grpId="0" animBg="1"/>
      <p:bldP spid="28721" grpId="0" animBg="1"/>
      <p:bldP spid="28722" grpId="0" animBg="1"/>
      <p:bldP spid="18" grpId="0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tập đếm_Trim">
            <a:hlinkClick r:id="" action="ppaction://media"/>
            <a:extLst>
              <a:ext uri="{FF2B5EF4-FFF2-40B4-BE49-F238E27FC236}">
                <a16:creationId xmlns:a16="http://schemas.microsoft.com/office/drawing/2014/main" id="{64AABC7D-09E4-47E8-8B71-1747CD65F4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646199-943F-4353-BAB7-A053C5D619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99" b="89708" l="2799" r="95801">
                        <a14:foregroundMark x1="89269" y1="33380" x2="74806" y2="16134"/>
                        <a14:foregroundMark x1="74806" y1="16134" x2="63453" y2="9597"/>
                        <a14:foregroundMark x1="63453" y1="9597" x2="31104" y2="14465"/>
                        <a14:foregroundMark x1="31104" y1="14465" x2="16641" y2="27955"/>
                        <a14:foregroundMark x1="16641" y1="27955" x2="15397" y2="46036"/>
                        <a14:foregroundMark x1="15397" y1="46036" x2="28771" y2="76773"/>
                        <a14:foregroundMark x1="28771" y1="76773" x2="57387" y2="81919"/>
                        <a14:foregroundMark x1="57387" y1="81919" x2="80249" y2="77747"/>
                        <a14:foregroundMark x1="80249" y1="77747" x2="94712" y2="47149"/>
                        <a14:foregroundMark x1="94712" y1="47149" x2="86625" y2="31293"/>
                        <a14:foregroundMark x1="86625" y1="31293" x2="61742" y2="8067"/>
                        <a14:foregroundMark x1="61742" y1="8067" x2="23484" y2="15299"/>
                        <a14:foregroundMark x1="23484" y1="15299" x2="15863" y2="26982"/>
                        <a14:foregroundMark x1="15863" y1="26982" x2="47278" y2="40334"/>
                        <a14:foregroundMark x1="47278" y1="40334" x2="65163" y2="41307"/>
                        <a14:foregroundMark x1="65163" y1="41307" x2="48056" y2="68150"/>
                        <a14:foregroundMark x1="48056" y1="68150" x2="62830" y2="39360"/>
                        <a14:foregroundMark x1="62830" y1="39360" x2="67030" y2="48818"/>
                        <a14:foregroundMark x1="67030" y1="48818" x2="66252" y2="34492"/>
                        <a14:foregroundMark x1="66252" y1="34492" x2="55054" y2="39082"/>
                        <a14:foregroundMark x1="55054" y1="39082" x2="52255" y2="28651"/>
                        <a14:foregroundMark x1="52255" y1="28651" x2="39502" y2="42837"/>
                        <a14:foregroundMark x1="39502" y1="42837" x2="15397" y2="46314"/>
                        <a14:foregroundMark x1="15397" y1="46314" x2="11509" y2="35188"/>
                        <a14:foregroundMark x1="11509" y1="35188" x2="5754" y2="45063"/>
                        <a14:foregroundMark x1="5754" y1="45063" x2="7309" y2="56050"/>
                        <a14:foregroundMark x1="7309" y1="56050" x2="29238" y2="74548"/>
                        <a14:foregroundMark x1="5754" y1="39221" x2="9953" y2="25730"/>
                        <a14:foregroundMark x1="9953" y1="25730" x2="18040" y2="14186"/>
                        <a14:foregroundMark x1="18040" y1="14186" x2="39502" y2="5702"/>
                        <a14:foregroundMark x1="39502" y1="3199" x2="54743" y2="3199"/>
                        <a14:foregroundMark x1="54743" y1="3199" x2="75894" y2="10431"/>
                        <a14:foregroundMark x1="92846" y1="25730" x2="95801" y2="59249"/>
                        <a14:foregroundMark x1="2799" y1="51043" x2="2799" y2="41029"/>
                        <a14:foregroundMark x1="30949" y1="43394" x2="68740" y2="45202"/>
                        <a14:foregroundMark x1="30949" y1="58971" x2="63764" y2="59944"/>
                        <a14:foregroundMark x1="63764" y1="59944" x2="68274" y2="61196"/>
                        <a14:foregroundMark x1="28460" y1="52851" x2="44635" y2="46175"/>
                        <a14:foregroundMark x1="44635" y1="46175" x2="33904" y2="68150"/>
                        <a14:foregroundMark x1="33904" y1="68150" x2="37792" y2="56745"/>
                        <a14:foregroundMark x1="37792" y1="56745" x2="62053" y2="64117"/>
                        <a14:foregroundMark x1="62053" y1="64117" x2="46345" y2="64951"/>
                        <a14:foregroundMark x1="43079" y1="62726" x2="50078" y2="61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481"/>
          <a:stretch/>
        </p:blipFill>
        <p:spPr>
          <a:xfrm>
            <a:off x="304800" y="228600"/>
            <a:ext cx="83820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57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17" name="AutoShape 45"/>
          <p:cNvSpPr>
            <a:spLocks noChangeArrowheads="1"/>
          </p:cNvSpPr>
          <p:nvPr/>
        </p:nvSpPr>
        <p:spPr bwMode="auto">
          <a:xfrm>
            <a:off x="7887897" y="4610222"/>
            <a:ext cx="470854" cy="50385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97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8718" name="AutoShape 46"/>
          <p:cNvSpPr>
            <a:spLocks noChangeArrowheads="1"/>
          </p:cNvSpPr>
          <p:nvPr/>
        </p:nvSpPr>
        <p:spPr bwMode="auto">
          <a:xfrm>
            <a:off x="7832590" y="4718769"/>
            <a:ext cx="581468" cy="39531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97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28719" name="AutoShape 47"/>
          <p:cNvSpPr>
            <a:spLocks noChangeArrowheads="1"/>
          </p:cNvSpPr>
          <p:nvPr/>
        </p:nvSpPr>
        <p:spPr bwMode="auto">
          <a:xfrm>
            <a:off x="7903177" y="4585804"/>
            <a:ext cx="440289" cy="52827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97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28720" name="AutoShape 48"/>
          <p:cNvSpPr>
            <a:spLocks noChangeArrowheads="1"/>
          </p:cNvSpPr>
          <p:nvPr/>
        </p:nvSpPr>
        <p:spPr bwMode="auto">
          <a:xfrm flipH="1">
            <a:off x="7858724" y="4585802"/>
            <a:ext cx="529199" cy="52827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97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28721" name="AutoShape 49"/>
          <p:cNvSpPr>
            <a:spLocks noChangeArrowheads="1"/>
          </p:cNvSpPr>
          <p:nvPr/>
        </p:nvSpPr>
        <p:spPr bwMode="auto">
          <a:xfrm>
            <a:off x="7849324" y="4629828"/>
            <a:ext cx="547996" cy="4842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97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28722" name="AutoShape 50"/>
          <p:cNvSpPr>
            <a:spLocks noChangeArrowheads="1"/>
          </p:cNvSpPr>
          <p:nvPr/>
        </p:nvSpPr>
        <p:spPr bwMode="auto">
          <a:xfrm>
            <a:off x="7883726" y="4629828"/>
            <a:ext cx="479192" cy="4842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970" b="1">
                <a:solidFill>
                  <a:srgbClr val="0033CC"/>
                </a:solidFill>
              </a:rPr>
              <a:t>5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84" y="906299"/>
            <a:ext cx="7714808" cy="3526633"/>
          </a:xfrm>
          <a:prstGeom prst="rect">
            <a:avLst/>
          </a:prstGeom>
        </p:spPr>
      </p:pic>
      <p:sp>
        <p:nvSpPr>
          <p:cNvPr id="14" name="Rectangle: Rounded Corners 8">
            <a:extLst>
              <a:ext uri="{FF2B5EF4-FFF2-40B4-BE49-F238E27FC236}">
                <a16:creationId xmlns:a16="http://schemas.microsoft.com/office/drawing/2014/main" id="{D971D95D-D5B2-4C09-8D38-F2523FD9A691}"/>
              </a:ext>
            </a:extLst>
          </p:cNvPr>
          <p:cNvSpPr/>
          <p:nvPr/>
        </p:nvSpPr>
        <p:spPr>
          <a:xfrm>
            <a:off x="6613775" y="1085152"/>
            <a:ext cx="515892" cy="472447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endParaRPr lang="en-US" sz="243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75840" y="1126821"/>
            <a:ext cx="43299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solidFill>
                  <a:srgbClr val="00B0F0"/>
                </a:solidFill>
              </a:rPr>
              <a:t>4</a:t>
            </a:r>
          </a:p>
        </p:txBody>
      </p:sp>
      <p:sp>
        <p:nvSpPr>
          <p:cNvPr id="16" name="Rectangle: Rounded Corners 12">
            <a:extLst>
              <a:ext uri="{FF2B5EF4-FFF2-40B4-BE49-F238E27FC236}">
                <a16:creationId xmlns:a16="http://schemas.microsoft.com/office/drawing/2014/main" id="{22AA4E3F-E523-46A4-8762-A55FF6FAD215}"/>
              </a:ext>
            </a:extLst>
          </p:cNvPr>
          <p:cNvSpPr/>
          <p:nvPr/>
        </p:nvSpPr>
        <p:spPr>
          <a:xfrm>
            <a:off x="3483103" y="3951774"/>
            <a:ext cx="422831" cy="459542"/>
          </a:xfrm>
          <a:prstGeom prst="roundRect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endParaRPr lang="en-US" sz="243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75106" y="3969179"/>
            <a:ext cx="47744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b="1" dirty="0">
                <a:solidFill>
                  <a:srgbClr val="00B0F0"/>
                </a:solidFill>
              </a:rPr>
              <a:t>13</a:t>
            </a:r>
          </a:p>
        </p:txBody>
      </p:sp>
      <p:sp>
        <p:nvSpPr>
          <p:cNvPr id="18" name="Rectangle: Rounded Corners 11">
            <a:extLst>
              <a:ext uri="{FF2B5EF4-FFF2-40B4-BE49-F238E27FC236}">
                <a16:creationId xmlns:a16="http://schemas.microsoft.com/office/drawing/2014/main" id="{AA5A5FE2-A220-460D-8C1C-44CF135E353F}"/>
              </a:ext>
            </a:extLst>
          </p:cNvPr>
          <p:cNvSpPr/>
          <p:nvPr/>
        </p:nvSpPr>
        <p:spPr>
          <a:xfrm>
            <a:off x="2860739" y="3882144"/>
            <a:ext cx="422115" cy="489428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endParaRPr lang="en-US" sz="243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60739" y="3917137"/>
            <a:ext cx="62272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b="1" dirty="0">
                <a:solidFill>
                  <a:srgbClr val="00B0F0"/>
                </a:solidFill>
              </a:rPr>
              <a:t>14</a:t>
            </a:r>
          </a:p>
        </p:txBody>
      </p:sp>
      <p:sp>
        <p:nvSpPr>
          <p:cNvPr id="20" name="Rectangle: Rounded Corners 10">
            <a:extLst>
              <a:ext uri="{FF2B5EF4-FFF2-40B4-BE49-F238E27FC236}">
                <a16:creationId xmlns:a16="http://schemas.microsoft.com/office/drawing/2014/main" id="{A95BC4BA-A5CC-4E44-B40D-22BE5EE55340}"/>
              </a:ext>
            </a:extLst>
          </p:cNvPr>
          <p:cNvSpPr/>
          <p:nvPr/>
        </p:nvSpPr>
        <p:spPr>
          <a:xfrm>
            <a:off x="1390650" y="2669615"/>
            <a:ext cx="472387" cy="489477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endParaRPr lang="en-US" sz="243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90650" y="2701987"/>
            <a:ext cx="50924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b="1" dirty="0">
                <a:solidFill>
                  <a:srgbClr val="00B0F0"/>
                </a:solidFill>
              </a:rPr>
              <a:t>18</a:t>
            </a:r>
          </a:p>
        </p:txBody>
      </p:sp>
      <p:sp>
        <p:nvSpPr>
          <p:cNvPr id="22" name="Oval 21"/>
          <p:cNvSpPr/>
          <p:nvPr/>
        </p:nvSpPr>
        <p:spPr>
          <a:xfrm>
            <a:off x="147637" y="312737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647700" y="163504"/>
            <a:ext cx="1485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061614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8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8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8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8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8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8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8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8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8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8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8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8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8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8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87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8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8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8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8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8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000" fill="hold"/>
                                        <p:tgtEl>
                                          <p:spTgt spid="2871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17" grpId="0" animBg="1"/>
      <p:bldP spid="28718" grpId="0" animBg="1"/>
      <p:bldP spid="28719" grpId="0" animBg="1"/>
      <p:bldP spid="28720" grpId="0" animBg="1"/>
      <p:bldP spid="28721" grpId="0" animBg="1"/>
      <p:bldP spid="28722" grpId="0" animBg="1"/>
      <p:bldP spid="20" grpId="0" animBg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84" y="906297"/>
            <a:ext cx="7714808" cy="3767841"/>
          </a:xfrm>
          <a:prstGeom prst="rect">
            <a:avLst/>
          </a:prstGeom>
        </p:spPr>
      </p:pic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id="{D971D95D-D5B2-4C09-8D38-F2523FD9A691}"/>
              </a:ext>
            </a:extLst>
          </p:cNvPr>
          <p:cNvSpPr/>
          <p:nvPr/>
        </p:nvSpPr>
        <p:spPr>
          <a:xfrm>
            <a:off x="6592940" y="1126822"/>
            <a:ext cx="515892" cy="472447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endParaRPr lang="en-US" sz="243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75840" y="1126821"/>
            <a:ext cx="43299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/>
              <a:t>4</a:t>
            </a:r>
          </a:p>
        </p:txBody>
      </p:sp>
      <p:sp>
        <p:nvSpPr>
          <p:cNvPr id="14" name="Rectangle: Rounded Corners 12">
            <a:extLst>
              <a:ext uri="{FF2B5EF4-FFF2-40B4-BE49-F238E27FC236}">
                <a16:creationId xmlns:a16="http://schemas.microsoft.com/office/drawing/2014/main" id="{22AA4E3F-E523-46A4-8762-A55FF6FAD215}"/>
              </a:ext>
            </a:extLst>
          </p:cNvPr>
          <p:cNvSpPr/>
          <p:nvPr/>
        </p:nvSpPr>
        <p:spPr>
          <a:xfrm>
            <a:off x="3422926" y="4172585"/>
            <a:ext cx="531277" cy="501555"/>
          </a:xfrm>
          <a:prstGeom prst="roundRect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endParaRPr lang="en-US" sz="243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21210" y="4192981"/>
            <a:ext cx="62272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b="1"/>
              <a:t>13</a:t>
            </a:r>
          </a:p>
        </p:txBody>
      </p:sp>
      <p:sp>
        <p:nvSpPr>
          <p:cNvPr id="16" name="Rectangle: Rounded Corners 11">
            <a:extLst>
              <a:ext uri="{FF2B5EF4-FFF2-40B4-BE49-F238E27FC236}">
                <a16:creationId xmlns:a16="http://schemas.microsoft.com/office/drawing/2014/main" id="{AA5A5FE2-A220-460D-8C1C-44CF135E353F}"/>
              </a:ext>
            </a:extLst>
          </p:cNvPr>
          <p:cNvSpPr/>
          <p:nvPr/>
        </p:nvSpPr>
        <p:spPr>
          <a:xfrm>
            <a:off x="2834061" y="4080463"/>
            <a:ext cx="497461" cy="525916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endParaRPr lang="en-US" sz="243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34061" y="4135670"/>
            <a:ext cx="62272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b="1"/>
              <a:t>14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95BC4BA-A5CC-4E44-B40D-22BE5EE55340}"/>
              </a:ext>
            </a:extLst>
          </p:cNvPr>
          <p:cNvSpPr/>
          <p:nvPr/>
        </p:nvSpPr>
        <p:spPr>
          <a:xfrm>
            <a:off x="1347011" y="2871962"/>
            <a:ext cx="506673" cy="450377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722" tIns="30861" rIns="61722" bIns="30861" rtlCol="0" anchor="ctr"/>
          <a:lstStyle/>
          <a:p>
            <a:pPr algn="ctr"/>
            <a:endParaRPr lang="en-US" sz="243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02105" y="2871961"/>
            <a:ext cx="62272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b="1"/>
              <a:t>18</a:t>
            </a:r>
          </a:p>
        </p:txBody>
      </p:sp>
      <p:sp>
        <p:nvSpPr>
          <p:cNvPr id="13" name="Oval 12"/>
          <p:cNvSpPr/>
          <p:nvPr/>
        </p:nvSpPr>
        <p:spPr>
          <a:xfrm>
            <a:off x="147637" y="312737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19" name="Title 4"/>
          <p:cNvSpPr txBox="1">
            <a:spLocks/>
          </p:cNvSpPr>
          <p:nvPr/>
        </p:nvSpPr>
        <p:spPr>
          <a:xfrm>
            <a:off x="647700" y="170082"/>
            <a:ext cx="1485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7069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inh nen (2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WordArt 5"/>
          <p:cNvSpPr>
            <a:spLocks noChangeArrowheads="1" noChangeShapeType="1" noTextEdit="1"/>
          </p:cNvSpPr>
          <p:nvPr/>
        </p:nvSpPr>
        <p:spPr bwMode="auto">
          <a:xfrm>
            <a:off x="1543050" y="2743200"/>
            <a:ext cx="6286500" cy="1314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00008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hlink"/>
                    </a:gs>
                    <a:gs pos="100000">
                      <a:srgbClr val="000082"/>
                    </a:gs>
                  </a:gsLst>
                  <a:lin ang="189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Kính chúc  thầy cô và các em học sinh sức khỏe</a:t>
            </a:r>
          </a:p>
          <a:p>
            <a:pPr algn="ctr"/>
            <a:r>
              <a:rPr lang="vi-VN" sz="3600" b="1" kern="10">
                <a:ln w="12700">
                  <a:solidFill>
                    <a:srgbClr val="00008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hlink"/>
                    </a:gs>
                    <a:gs pos="100000">
                      <a:srgbClr val="000082"/>
                    </a:gs>
                  </a:gsLst>
                  <a:lin ang="189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Xin chân thành cảm ơn!</a:t>
            </a:r>
            <a:endParaRPr lang="en-US" sz="3600" b="1" kern="10">
              <a:ln w="12700">
                <a:solidFill>
                  <a:srgbClr val="000082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hlink"/>
                  </a:gs>
                  <a:gs pos="100000">
                    <a:srgbClr val="000082"/>
                  </a:gs>
                </a:gsLst>
                <a:lin ang="189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66574" name="AutoShape 14"/>
          <p:cNvSpPr>
            <a:spLocks noChangeArrowheads="1"/>
          </p:cNvSpPr>
          <p:nvPr/>
        </p:nvSpPr>
        <p:spPr bwMode="auto">
          <a:xfrm>
            <a:off x="4229101" y="228600"/>
            <a:ext cx="289322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vi-VN" sz="1350"/>
          </a:p>
        </p:txBody>
      </p:sp>
      <p:sp>
        <p:nvSpPr>
          <p:cNvPr id="2" name="AutoShape 14"/>
          <p:cNvSpPr>
            <a:spLocks noChangeArrowheads="1"/>
          </p:cNvSpPr>
          <p:nvPr/>
        </p:nvSpPr>
        <p:spPr bwMode="auto">
          <a:xfrm>
            <a:off x="7200901" y="457200"/>
            <a:ext cx="289322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vi-VN" sz="1350"/>
          </a:p>
        </p:txBody>
      </p:sp>
      <p:sp>
        <p:nvSpPr>
          <p:cNvPr id="3" name="AutoShape 14"/>
          <p:cNvSpPr>
            <a:spLocks noChangeArrowheads="1"/>
          </p:cNvSpPr>
          <p:nvPr/>
        </p:nvSpPr>
        <p:spPr bwMode="auto">
          <a:xfrm>
            <a:off x="4114801" y="4514850"/>
            <a:ext cx="289322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vi-VN" sz="1350"/>
          </a:p>
        </p:txBody>
      </p:sp>
      <p:sp>
        <p:nvSpPr>
          <p:cNvPr id="5" name="AutoShape 14"/>
          <p:cNvSpPr>
            <a:spLocks noChangeArrowheads="1"/>
          </p:cNvSpPr>
          <p:nvPr/>
        </p:nvSpPr>
        <p:spPr bwMode="auto">
          <a:xfrm>
            <a:off x="1485901" y="4400550"/>
            <a:ext cx="289322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vi-VN" sz="1350"/>
          </a:p>
        </p:txBody>
      </p:sp>
      <p:sp>
        <p:nvSpPr>
          <p:cNvPr id="6" name="AutoShape 14"/>
          <p:cNvSpPr>
            <a:spLocks noChangeArrowheads="1"/>
          </p:cNvSpPr>
          <p:nvPr/>
        </p:nvSpPr>
        <p:spPr bwMode="auto">
          <a:xfrm>
            <a:off x="7258051" y="4400550"/>
            <a:ext cx="289322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vi-VN" sz="1350"/>
          </a:p>
        </p:txBody>
      </p:sp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1485901" y="342900"/>
            <a:ext cx="289322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vi-VN" sz="1350"/>
          </a:p>
        </p:txBody>
      </p:sp>
      <p:sp>
        <p:nvSpPr>
          <p:cNvPr id="66564" name="AutoShape 4"/>
          <p:cNvSpPr>
            <a:spLocks noChangeArrowheads="1"/>
          </p:cNvSpPr>
          <p:nvPr/>
        </p:nvSpPr>
        <p:spPr bwMode="auto">
          <a:xfrm>
            <a:off x="5886450" y="3886200"/>
            <a:ext cx="275035" cy="32385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350">
              <a:cs typeface="Arial" panose="020B0604020202020204" pitchFamily="34" charset="0"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2857500" y="1085850"/>
            <a:ext cx="275035" cy="32385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350">
              <a:cs typeface="Arial" panose="020B0604020202020204" pitchFamily="34" charset="0"/>
            </a:endParaRP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6057900" y="1200150"/>
            <a:ext cx="275035" cy="32385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350">
              <a:cs typeface="Arial" panose="020B0604020202020204" pitchFamily="34" charset="0"/>
            </a:endParaRP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1771650" y="3486150"/>
            <a:ext cx="275035" cy="32385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350">
              <a:cs typeface="Arial" panose="020B0604020202020204" pitchFamily="34" charset="0"/>
            </a:endParaRPr>
          </a:p>
        </p:txBody>
      </p:sp>
      <p:sp>
        <p:nvSpPr>
          <p:cNvPr id="66576" name="AutoShape 16"/>
          <p:cNvSpPr>
            <a:spLocks noChangeArrowheads="1"/>
          </p:cNvSpPr>
          <p:nvPr/>
        </p:nvSpPr>
        <p:spPr bwMode="auto">
          <a:xfrm>
            <a:off x="6629400" y="2400300"/>
            <a:ext cx="370285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350">
              <a:cs typeface="Arial" panose="020B0604020202020204" pitchFamily="34" charset="0"/>
            </a:endParaRPr>
          </a:p>
        </p:txBody>
      </p:sp>
      <p:sp>
        <p:nvSpPr>
          <p:cNvPr id="12" name="AutoShape 16"/>
          <p:cNvSpPr>
            <a:spLocks noChangeArrowheads="1"/>
          </p:cNvSpPr>
          <p:nvPr/>
        </p:nvSpPr>
        <p:spPr bwMode="auto">
          <a:xfrm>
            <a:off x="5372100" y="514350"/>
            <a:ext cx="370285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350">
              <a:cs typeface="Arial" panose="020B0604020202020204" pitchFamily="34" charset="0"/>
            </a:endParaRPr>
          </a:p>
        </p:txBody>
      </p:sp>
      <p:sp>
        <p:nvSpPr>
          <p:cNvPr id="13" name="AutoShape 16"/>
          <p:cNvSpPr>
            <a:spLocks noChangeArrowheads="1"/>
          </p:cNvSpPr>
          <p:nvPr/>
        </p:nvSpPr>
        <p:spPr bwMode="auto">
          <a:xfrm>
            <a:off x="4171950" y="914400"/>
            <a:ext cx="370285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350">
              <a:cs typeface="Arial" panose="020B0604020202020204" pitchFamily="34" charset="0"/>
            </a:endParaRPr>
          </a:p>
        </p:txBody>
      </p:sp>
      <p:sp>
        <p:nvSpPr>
          <p:cNvPr id="14" name="AutoShape 16"/>
          <p:cNvSpPr>
            <a:spLocks noChangeArrowheads="1"/>
          </p:cNvSpPr>
          <p:nvPr/>
        </p:nvSpPr>
        <p:spPr bwMode="auto">
          <a:xfrm>
            <a:off x="2171700" y="1257300"/>
            <a:ext cx="370285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350">
              <a:cs typeface="Arial" panose="020B0604020202020204" pitchFamily="34" charset="0"/>
            </a:endParaRPr>
          </a:p>
        </p:txBody>
      </p:sp>
      <p:sp>
        <p:nvSpPr>
          <p:cNvPr id="15" name="AutoShape 16"/>
          <p:cNvSpPr>
            <a:spLocks noChangeArrowheads="1"/>
          </p:cNvSpPr>
          <p:nvPr/>
        </p:nvSpPr>
        <p:spPr bwMode="auto">
          <a:xfrm>
            <a:off x="3143250" y="3429000"/>
            <a:ext cx="370285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350">
              <a:cs typeface="Arial" panose="020B0604020202020204" pitchFamily="34" charset="0"/>
            </a:endParaRPr>
          </a:p>
        </p:txBody>
      </p:sp>
      <p:sp>
        <p:nvSpPr>
          <p:cNvPr id="16" name="AutoShape 16"/>
          <p:cNvSpPr>
            <a:spLocks noChangeArrowheads="1"/>
          </p:cNvSpPr>
          <p:nvPr/>
        </p:nvSpPr>
        <p:spPr bwMode="auto">
          <a:xfrm>
            <a:off x="7200900" y="4057650"/>
            <a:ext cx="228600" cy="285750"/>
          </a:xfrm>
          <a:prstGeom prst="star4">
            <a:avLst>
              <a:gd name="adj" fmla="val 500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350">
              <a:cs typeface="Arial" panose="020B0604020202020204" pitchFamily="34" charset="0"/>
            </a:endParaRPr>
          </a:p>
        </p:txBody>
      </p:sp>
      <p:sp>
        <p:nvSpPr>
          <p:cNvPr id="17" name="AutoShape 16"/>
          <p:cNvSpPr>
            <a:spLocks noChangeArrowheads="1"/>
          </p:cNvSpPr>
          <p:nvPr/>
        </p:nvSpPr>
        <p:spPr bwMode="auto">
          <a:xfrm>
            <a:off x="6743700" y="514350"/>
            <a:ext cx="228600" cy="285750"/>
          </a:xfrm>
          <a:prstGeom prst="star4">
            <a:avLst>
              <a:gd name="adj" fmla="val 500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350">
              <a:cs typeface="Arial" panose="020B0604020202020204" pitchFamily="34" charset="0"/>
            </a:endParaRPr>
          </a:p>
        </p:txBody>
      </p:sp>
      <p:sp>
        <p:nvSpPr>
          <p:cNvPr id="18" name="AutoShape 16"/>
          <p:cNvSpPr>
            <a:spLocks noChangeArrowheads="1"/>
          </p:cNvSpPr>
          <p:nvPr/>
        </p:nvSpPr>
        <p:spPr bwMode="auto">
          <a:xfrm>
            <a:off x="1943100" y="685800"/>
            <a:ext cx="228600" cy="285750"/>
          </a:xfrm>
          <a:prstGeom prst="star4">
            <a:avLst>
              <a:gd name="adj" fmla="val 500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350">
              <a:cs typeface="Arial" panose="020B0604020202020204" pitchFamily="34" charset="0"/>
            </a:endParaRPr>
          </a:p>
        </p:txBody>
      </p:sp>
      <p:sp>
        <p:nvSpPr>
          <p:cNvPr id="19" name="AutoShape 16"/>
          <p:cNvSpPr>
            <a:spLocks noChangeArrowheads="1"/>
          </p:cNvSpPr>
          <p:nvPr/>
        </p:nvSpPr>
        <p:spPr bwMode="auto">
          <a:xfrm>
            <a:off x="2171700" y="4057650"/>
            <a:ext cx="228600" cy="285750"/>
          </a:xfrm>
          <a:prstGeom prst="star4">
            <a:avLst>
              <a:gd name="adj" fmla="val 500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350">
              <a:cs typeface="Arial" panose="020B0604020202020204" pitchFamily="34" charset="0"/>
            </a:endParaRPr>
          </a:p>
        </p:txBody>
      </p:sp>
      <p:sp>
        <p:nvSpPr>
          <p:cNvPr id="35862" name="WordArt 22"/>
          <p:cNvSpPr>
            <a:spLocks noChangeArrowheads="1" noChangeShapeType="1" noTextEdit="1"/>
          </p:cNvSpPr>
          <p:nvPr/>
        </p:nvSpPr>
        <p:spPr bwMode="auto">
          <a:xfrm>
            <a:off x="2228850" y="571500"/>
            <a:ext cx="440055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1270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KẾT THÚC</a:t>
            </a:r>
          </a:p>
        </p:txBody>
      </p:sp>
      <p:pic>
        <p:nvPicPr>
          <p:cNvPr id="8" name="Picture 7" descr="springtime_sun_h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-171450"/>
            <a:ext cx="1600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3" name="Picture 4" descr="15191852_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57500"/>
            <a:ext cx="17716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150">
            <a:off x="3257550" y="1885951"/>
            <a:ext cx="1122760" cy="83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150">
            <a:off x="5086350" y="1828801"/>
            <a:ext cx="1122760" cy="83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2123">
            <a:off x="6878241" y="1543051"/>
            <a:ext cx="1122759" cy="83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150">
            <a:off x="1314450" y="1828801"/>
            <a:ext cx="1122760" cy="83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31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6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6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6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6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6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6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5" dur="500"/>
                                        <p:tgtEl>
                                          <p:spTgt spid="35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5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8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1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4" dur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animBg="1"/>
      <p:bldP spid="9" grpId="0" animBg="1"/>
      <p:bldP spid="10" grpId="0" animBg="1"/>
      <p:bldP spid="11" grpId="0" animBg="1"/>
      <p:bldP spid="66576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36721"/>
            <a:ext cx="3201992" cy="95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703888" y="1873250"/>
            <a:ext cx="3352800" cy="1471369"/>
            <a:chOff x="5740400" y="1910904"/>
            <a:chExt cx="3352800" cy="1471369"/>
          </a:xfrm>
        </p:grpSpPr>
        <p:sp>
          <p:nvSpPr>
            <p:cNvPr id="11" name="Oval 10"/>
            <p:cNvSpPr/>
            <p:nvPr/>
          </p:nvSpPr>
          <p:spPr>
            <a:xfrm>
              <a:off x="5740400" y="1910904"/>
              <a:ext cx="3352800" cy="1471369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76" y="2190750"/>
              <a:ext cx="1752600" cy="97423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703888" y="261491"/>
            <a:ext cx="3352800" cy="1446660"/>
            <a:chOff x="5740400" y="1907033"/>
            <a:chExt cx="3352800" cy="1446660"/>
          </a:xfrm>
        </p:grpSpPr>
        <p:sp>
          <p:nvSpPr>
            <p:cNvPr id="16" name="Oval 15"/>
            <p:cNvSpPr/>
            <p:nvPr/>
          </p:nvSpPr>
          <p:spPr>
            <a:xfrm>
              <a:off x="5740400" y="1907033"/>
              <a:ext cx="3352800" cy="144666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76" y="2190750"/>
              <a:ext cx="1752600" cy="974239"/>
            </a:xfrm>
            <a:prstGeom prst="rect">
              <a:avLst/>
            </a:prstGeom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596188" y="2231772"/>
              <a:ext cx="1395412" cy="892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9" y="2435379"/>
            <a:ext cx="616743" cy="62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5703888" y="3551446"/>
            <a:ext cx="3352800" cy="1471369"/>
            <a:chOff x="5740400" y="1910904"/>
            <a:chExt cx="3352800" cy="1471369"/>
          </a:xfrm>
        </p:grpSpPr>
        <p:sp>
          <p:nvSpPr>
            <p:cNvPr id="23" name="Oval 22"/>
            <p:cNvSpPr/>
            <p:nvPr/>
          </p:nvSpPr>
          <p:spPr>
            <a:xfrm>
              <a:off x="5740400" y="1910904"/>
              <a:ext cx="3352800" cy="1471369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76" y="2221150"/>
              <a:ext cx="1457324" cy="8101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160" y="2221150"/>
              <a:ext cx="1457324" cy="810100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2133600" y="57150"/>
            <a:ext cx="1570038" cy="1487242"/>
            <a:chOff x="2084387" y="283516"/>
            <a:chExt cx="1570038" cy="14872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688090"/>
              <a:ext cx="1230917" cy="108266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084387" y="283516"/>
              <a:ext cx="15700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Arial" pitchFamily="34" charset="0"/>
                  <a:cs typeface="Arial" pitchFamily="34" charset="0"/>
                </a:rPr>
                <a:t>Mười lăm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089452" y="1727700"/>
            <a:ext cx="1591958" cy="1692673"/>
            <a:chOff x="2089452" y="1727700"/>
            <a:chExt cx="1591958" cy="16926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4085" y="2138565"/>
              <a:ext cx="1457325" cy="1281808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089452" y="1727700"/>
              <a:ext cx="15700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Arial" pitchFamily="34" charset="0"/>
                  <a:cs typeface="Arial" pitchFamily="34" charset="0"/>
                </a:rPr>
                <a:t>Hai mươi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076752" y="3481685"/>
            <a:ext cx="1601484" cy="1661815"/>
            <a:chOff x="2076752" y="3481685"/>
            <a:chExt cx="1601484" cy="16618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911" y="3861692"/>
              <a:ext cx="1457325" cy="12818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076752" y="3481685"/>
              <a:ext cx="15700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Arial" pitchFamily="34" charset="0"/>
                  <a:cs typeface="Arial" pitchFamily="34" charset="0"/>
                </a:rPr>
                <a:t>Mười một</a:t>
              </a:r>
            </a:p>
          </p:txBody>
        </p:sp>
      </p:grpSp>
      <p:sp>
        <p:nvSpPr>
          <p:cNvPr id="35" name="Oval 34"/>
          <p:cNvSpPr/>
          <p:nvPr/>
        </p:nvSpPr>
        <p:spPr>
          <a:xfrm>
            <a:off x="8372278" y="89988"/>
            <a:ext cx="597296" cy="52448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36" name="Oval 35"/>
          <p:cNvSpPr/>
          <p:nvPr/>
        </p:nvSpPr>
        <p:spPr>
          <a:xfrm>
            <a:off x="8372278" y="1826964"/>
            <a:ext cx="597296" cy="52448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37" name="Oval 36"/>
          <p:cNvSpPr/>
          <p:nvPr/>
        </p:nvSpPr>
        <p:spPr>
          <a:xfrm>
            <a:off x="8372278" y="3563940"/>
            <a:ext cx="597296" cy="52448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29" name="Cloud 28"/>
          <p:cNvSpPr/>
          <p:nvPr/>
        </p:nvSpPr>
        <p:spPr>
          <a:xfrm>
            <a:off x="0" y="744135"/>
            <a:ext cx="1906592" cy="1082829"/>
          </a:xfrm>
          <a:prstGeom prst="cloud">
            <a:avLst/>
          </a:prstGeom>
          <a:solidFill>
            <a:srgbClr val="FFB6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Thỏ tìm </a:t>
            </a:r>
          </a:p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cà rốt</a:t>
            </a:r>
          </a:p>
        </p:txBody>
      </p:sp>
    </p:spTree>
    <p:extLst>
      <p:ext uri="{BB962C8B-B14F-4D97-AF65-F5344CB8AC3E}">
        <p14:creationId xmlns:p14="http://schemas.microsoft.com/office/powerpoint/2010/main" val="255153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494E-6 L 0.30209 -0.35308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-176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0833 0.296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17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0.29757 0.0185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78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81000" y="775885"/>
            <a:ext cx="8763000" cy="3351615"/>
          </a:xfrm>
          <a:prstGeom prst="cloud">
            <a:avLst/>
          </a:prstGeom>
          <a:solidFill>
            <a:srgbClr val="FFB6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Dặn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dò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- 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- 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vở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-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i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2800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en-US" sz="2800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  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54225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55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3032" y="0"/>
            <a:ext cx="929640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76201" y="209550"/>
            <a:ext cx="2362200" cy="1503218"/>
            <a:chOff x="1143000" y="742950"/>
            <a:chExt cx="3962400" cy="2521527"/>
          </a:xfrm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489975" y="1325622"/>
            <a:ext cx="1726223" cy="511053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3600" b="1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>
                <a:latin typeface="Arial" pitchFamily="34" charset="0"/>
                <a:cs typeface="Arial" pitchFamily="34" charset="0"/>
              </a:rPr>
            </a:br>
            <a:r>
              <a:rPr lang="en-US" sz="3600" b="1"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4600" y="467409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 SỐ ĐẾN 100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04800" y="1806126"/>
            <a:ext cx="8458200" cy="1473493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600450" y="1991178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itchFamily="34" charset="0"/>
                <a:cs typeface="Arial" pitchFamily="34" charset="0"/>
              </a:rPr>
              <a:t>Bài 21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09750" y="2538365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SỐ CÓ HAI CHỮ SỐ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3" y="3419475"/>
            <a:ext cx="48164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89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" r="14840" b="3780"/>
          <a:stretch/>
        </p:blipFill>
        <p:spPr bwMode="auto">
          <a:xfrm>
            <a:off x="1295399" y="1885951"/>
            <a:ext cx="6400801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86000" y="5467350"/>
            <a:ext cx="46482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latin typeface="iCiel Cadena" pitchFamily="50" charset="0"/>
                <a:cs typeface="Arial" pitchFamily="34" charset="0"/>
              </a:rPr>
              <a:t>CÁC SỐ ĐẾN 20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6" t="20833" r="5372" b="29167"/>
          <a:stretch/>
        </p:blipFill>
        <p:spPr bwMode="auto">
          <a:xfrm>
            <a:off x="2438399" y="742950"/>
            <a:ext cx="4114801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69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42536"/>
            <a:ext cx="3054002" cy="16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6713"/>
            <a:ext cx="3171115" cy="291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3310187" y="2228850"/>
            <a:ext cx="597169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chua</a:t>
            </a:r>
            <a:endParaRPr lang="en-U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3307026" y="3086100"/>
            <a:ext cx="597169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chục</a:t>
            </a:r>
            <a:r>
              <a:rPr lang="en-US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quả cà chua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35276"/>
            <a:ext cx="5791200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B94EC9-82BA-448B-97BC-FC4F5A886BB2}"/>
              </a:ext>
            </a:extLst>
          </p:cNvPr>
          <p:cNvSpPr txBox="1"/>
          <p:nvPr/>
        </p:nvSpPr>
        <p:spPr>
          <a:xfrm>
            <a:off x="3519481" y="4141262"/>
            <a:ext cx="4214704" cy="623248"/>
          </a:xfrm>
          <a:prstGeom prst="rect">
            <a:avLst/>
          </a:prstGeom>
          <a:solidFill>
            <a:schemeClr val="bg2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02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4514"/>
            <a:ext cx="9144000" cy="51435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24392"/>
              </p:ext>
            </p:extLst>
          </p:nvPr>
        </p:nvGraphicFramePr>
        <p:xfrm>
          <a:off x="1" y="663120"/>
          <a:ext cx="9144000" cy="328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7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7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79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52075"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40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40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40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40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8155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60" y="2231532"/>
            <a:ext cx="1731131" cy="138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541" y="3191467"/>
            <a:ext cx="440046" cy="475250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165075" y="1818807"/>
            <a:ext cx="1066800" cy="37127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 rot="5944651">
            <a:off x="2312095" y="2330279"/>
            <a:ext cx="851560" cy="37127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3676307" y="2400300"/>
            <a:ext cx="1812018" cy="8572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40" name="Cloud Callout 39"/>
          <p:cNvSpPr/>
          <p:nvPr/>
        </p:nvSpPr>
        <p:spPr>
          <a:xfrm>
            <a:off x="217714" y="361950"/>
            <a:ext cx="1839686" cy="1085376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1925675" y="904638"/>
            <a:ext cx="1503325" cy="847488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5834580" y="2400300"/>
            <a:ext cx="2879727" cy="8572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Mười</a:t>
            </a:r>
            <a:r>
              <a:rPr lang="en-US" sz="4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một</a:t>
            </a:r>
            <a:endParaRPr lang="en-US" sz="4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198926" y="2401570"/>
            <a:ext cx="523084" cy="8572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437380" y="2401570"/>
            <a:ext cx="532688" cy="8572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40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52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4514"/>
            <a:ext cx="9144000" cy="51435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71830"/>
              </p:ext>
            </p:extLst>
          </p:nvPr>
        </p:nvGraphicFramePr>
        <p:xfrm>
          <a:off x="1" y="664897"/>
          <a:ext cx="9143998" cy="3202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9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2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24688"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4000" baseline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40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4000" baseline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40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7565"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7652" y="2400300"/>
            <a:ext cx="2879727" cy="85725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2" y="2093148"/>
            <a:ext cx="2133600" cy="171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515" y="3118493"/>
            <a:ext cx="619125" cy="668655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114801" y="1699863"/>
            <a:ext cx="1066800" cy="37127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 rot="4184698">
            <a:off x="2268237" y="2375921"/>
            <a:ext cx="1066800" cy="37127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3850539" y="2400300"/>
            <a:ext cx="1635352" cy="8572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Cloud Callout 39"/>
          <p:cNvSpPr/>
          <p:nvPr/>
        </p:nvSpPr>
        <p:spPr>
          <a:xfrm>
            <a:off x="217714" y="361950"/>
            <a:ext cx="1839686" cy="1085376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Cloud Callout 43"/>
          <p:cNvSpPr/>
          <p:nvPr/>
        </p:nvSpPr>
        <p:spPr>
          <a:xfrm>
            <a:off x="1925675" y="904638"/>
            <a:ext cx="1503325" cy="847488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331" y="3114795"/>
            <a:ext cx="619125" cy="668655"/>
          </a:xfrm>
          <a:prstGeom prst="rect">
            <a:avLst/>
          </a:prstGeom>
        </p:spPr>
      </p:pic>
      <p:sp>
        <p:nvSpPr>
          <p:cNvPr id="46" name="Title 1"/>
          <p:cNvSpPr txBox="1">
            <a:spLocks/>
          </p:cNvSpPr>
          <p:nvPr/>
        </p:nvSpPr>
        <p:spPr>
          <a:xfrm>
            <a:off x="3916584" y="2433087"/>
            <a:ext cx="1632858" cy="8572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4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5807073" y="2419350"/>
            <a:ext cx="2879727" cy="8572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Mười</a:t>
            </a:r>
            <a:r>
              <a:rPr lang="en-US" sz="4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hai</a:t>
            </a:r>
            <a:endParaRPr lang="en-US" sz="4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08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40" grpId="0" animBg="1"/>
      <p:bldP spid="40" grpId="1" animBg="1"/>
      <p:bldP spid="44" grpId="0" animBg="1"/>
      <p:bldP spid="44" grpId="1" animBg="1"/>
      <p:bldP spid="46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442" y="0"/>
            <a:ext cx="9144000" cy="51435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612227"/>
              </p:ext>
            </p:extLst>
          </p:nvPr>
        </p:nvGraphicFramePr>
        <p:xfrm>
          <a:off x="0" y="663120"/>
          <a:ext cx="9138558" cy="3204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8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03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0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25312"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endParaRPr lang="en-US" sz="4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4000" baseline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40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8718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9809" y="2442614"/>
            <a:ext cx="2346327" cy="85725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2" y="2093148"/>
            <a:ext cx="2133600" cy="171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17" y="3118493"/>
            <a:ext cx="619125" cy="668655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114801" y="1699863"/>
            <a:ext cx="1066800" cy="37127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 rot="4184698">
            <a:off x="2268237" y="2375921"/>
            <a:ext cx="1066800" cy="37127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4352095" y="2404869"/>
            <a:ext cx="1635352" cy="8572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279525" y="2343150"/>
            <a:ext cx="1632858" cy="8572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4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Cloud Callout 39"/>
          <p:cNvSpPr/>
          <p:nvPr/>
        </p:nvSpPr>
        <p:spPr>
          <a:xfrm>
            <a:off x="217714" y="361950"/>
            <a:ext cx="1839686" cy="1085376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Cloud Callout 43"/>
          <p:cNvSpPr/>
          <p:nvPr/>
        </p:nvSpPr>
        <p:spPr>
          <a:xfrm>
            <a:off x="1925675" y="904638"/>
            <a:ext cx="1503325" cy="847488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6411863" y="2409802"/>
            <a:ext cx="2360841" cy="8572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Mười</a:t>
            </a:r>
            <a:r>
              <a:rPr lang="en-US" sz="4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ba</a:t>
            </a:r>
            <a:endParaRPr lang="en-US" sz="4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761" y="3114795"/>
            <a:ext cx="619125" cy="66865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411" y="3126238"/>
            <a:ext cx="619125" cy="66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5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351</Words>
  <Application>Microsoft Office PowerPoint</Application>
  <PresentationFormat>On-screen Show (16:9)</PresentationFormat>
  <Paragraphs>188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.VnArial</vt:lpstr>
      <vt:lpstr>.VnTimeH</vt:lpstr>
      <vt:lpstr>Arial</vt:lpstr>
      <vt:lpstr>Calibri</vt:lpstr>
      <vt:lpstr>HP001 5 hàng</vt:lpstr>
      <vt:lpstr>iCiel Cadena</vt:lpstr>
      <vt:lpstr>Times New Roman</vt:lpstr>
      <vt:lpstr>Office Theme</vt:lpstr>
      <vt:lpstr>PowerPoint Presentation</vt:lpstr>
      <vt:lpstr>PowerPoint Presentation</vt:lpstr>
      <vt:lpstr>PowerPoint Presentation</vt:lpstr>
      <vt:lpstr>Chủ đề 6</vt:lpstr>
      <vt:lpstr>PowerPoint Presentation</vt:lpstr>
      <vt:lpstr>PowerPoint Presentation</vt:lpstr>
      <vt:lpstr>PowerPoint Presentation</vt:lpstr>
      <vt:lpstr>?</vt:lpstr>
      <vt:lpstr>?</vt:lpstr>
      <vt:lpstr>PowerPoint Presentation</vt:lpstr>
      <vt:lpstr>PowerPoint Presentation</vt:lpstr>
      <vt:lpstr>PowerPoint Presentation</vt:lpstr>
      <vt:lpstr>PowerPoint Presentation</vt:lpstr>
      <vt:lpstr>Biết mỗi        có 10 quả cà chua. Tìm số thích hợp (theo mẫu).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PC</dc:creator>
  <cp:lastModifiedBy>Admin</cp:lastModifiedBy>
  <cp:revision>99</cp:revision>
  <dcterms:created xsi:type="dcterms:W3CDTF">2021-01-09T02:19:28Z</dcterms:created>
  <dcterms:modified xsi:type="dcterms:W3CDTF">2022-01-05T03:56:15Z</dcterms:modified>
</cp:coreProperties>
</file>