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3"/>
  </p:notesMasterIdLst>
  <p:sldIdLst>
    <p:sldId id="403" r:id="rId5"/>
    <p:sldId id="259" r:id="rId6"/>
    <p:sldId id="868" r:id="rId7"/>
    <p:sldId id="681" r:id="rId8"/>
    <p:sldId id="675" r:id="rId9"/>
    <p:sldId id="3262" r:id="rId10"/>
    <p:sldId id="12005" r:id="rId11"/>
    <p:sldId id="12002" r:id="rId12"/>
    <p:sldId id="257" r:id="rId13"/>
    <p:sldId id="266" r:id="rId14"/>
    <p:sldId id="11967" r:id="rId15"/>
    <p:sldId id="11969" r:id="rId16"/>
    <p:sldId id="11970" r:id="rId17"/>
    <p:sldId id="11989" r:id="rId18"/>
    <p:sldId id="11990" r:id="rId19"/>
    <p:sldId id="12006" r:id="rId20"/>
    <p:sldId id="11993" r:id="rId21"/>
    <p:sldId id="281" r:id="rId22"/>
    <p:sldId id="274" r:id="rId23"/>
    <p:sldId id="11994" r:id="rId24"/>
    <p:sldId id="11995" r:id="rId25"/>
    <p:sldId id="12008" r:id="rId26"/>
    <p:sldId id="12007" r:id="rId27"/>
    <p:sldId id="11999" r:id="rId28"/>
    <p:sldId id="12000" r:id="rId29"/>
    <p:sldId id="12001" r:id="rId30"/>
    <p:sldId id="292" r:id="rId31"/>
    <p:sldId id="119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2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91935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3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Google Shape;208;p2:notes"/>
          <p:cNvSpPr>
            <a:spLocks noGrp="1" noRot="1" noChangeAspect="1" noTextEdit="1"/>
          </p:cNvSpPr>
          <p:nvPr>
            <p:ph type="sldImg" idx="2"/>
          </p:nvPr>
        </p:nvSpPr>
        <p:spPr>
          <a:custGeom>
            <a:avLst/>
            <a:gdLst>
              <a:gd name="txL" fmla="*/ 0 w 120000"/>
              <a:gd name="txT" fmla="*/ 0 h 120000"/>
              <a:gd name="txR" fmla="*/ 120000 w 120000"/>
              <a:gd name="txB" fmla="*/ 120000 h 120000"/>
            </a:gdLst>
            <a:ahLst/>
            <a:cxnLst>
              <a:cxn ang="0">
                <a:pos x="0" y="0"/>
              </a:cxn>
              <a:cxn ang="0">
                <a:pos x="2147483646" y="0"/>
              </a:cxn>
              <a:cxn ang="0">
                <a:pos x="2147483646" y="2147483646"/>
              </a:cxn>
              <a:cxn ang="0">
                <a:pos x="0" y="2147483646"/>
              </a:cxn>
              <a:cxn ang="0">
                <a:pos x="0" y="0"/>
              </a:cxn>
            </a:cxnLst>
            <a:rect l="txL" t="txT" r="txR" b="txB"/>
            <a:pathLst>
              <a:path w="120000" h="120000">
                <a:moveTo>
                  <a:pt x="0" y="0"/>
                </a:moveTo>
                <a:lnTo>
                  <a:pt x="120000" y="0"/>
                </a:lnTo>
                <a:lnTo>
                  <a:pt x="120000" y="120000"/>
                </a:lnTo>
                <a:lnTo>
                  <a:pt x="0" y="120000"/>
                </a:lnTo>
                <a:lnTo>
                  <a:pt x="0" y="0"/>
                </a:lnTo>
                <a:close/>
              </a:path>
            </a:pathLst>
          </a:custGeom>
          <a:ln>
            <a:round/>
            <a:headEnd w="sm" len="sm"/>
            <a:tailEnd w="sm" len="sm"/>
          </a:ln>
        </p:spPr>
      </p:sp>
      <p:sp>
        <p:nvSpPr>
          <p:cNvPr id="29699" name="Google Shape;209;p2:notes"/>
          <p:cNvSpPr>
            <a:spLocks noGrp="1"/>
          </p:cNvSpPr>
          <p:nvPr>
            <p:ph type="body"/>
          </p:nvPr>
        </p:nvSpPr>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5427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Times New Roman" panose="02020603050405020304" pitchFamily="18" charset="0"/>
              </a:rPr>
              <a:t>4</a:t>
            </a:fld>
            <a:endParaRPr lang="en-US" altLang="en-US" sz="1200" dirty="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p:sp>
      <p:sp>
        <p:nvSpPr>
          <p:cNvPr id="37891"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3789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Times New Roman" panose="02020603050405020304" pitchFamily="18" charset="0"/>
              </a:rPr>
              <a:t>5</a:t>
            </a:fld>
            <a:endParaRPr lang="en-US" altLang="en-US" sz="1200" dirty="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5427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Times New Roman" panose="02020603050405020304" pitchFamily="18" charset="0"/>
              </a:rPr>
              <a:t>6</a:t>
            </a:fld>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1198404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p:sp>
      <p:sp>
        <p:nvSpPr>
          <p:cNvPr id="37891"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3789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Times New Roman" panose="02020603050405020304" pitchFamily="18" charset="0"/>
              </a:rPr>
              <a:t>7</a:t>
            </a:fld>
            <a:endParaRPr lang="en-US" altLang="en-US" sz="1200" dirty="0">
              <a:latin typeface="Times New Roman" panose="02020603050405020304" pitchFamily="18" charset="0"/>
            </a:endParaRPr>
          </a:p>
        </p:txBody>
      </p:sp>
    </p:spTree>
    <p:extLst>
      <p:ext uri="{BB962C8B-B14F-4D97-AF65-F5344CB8AC3E}">
        <p14:creationId xmlns:p14="http://schemas.microsoft.com/office/powerpoint/2010/main" val="34293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541B1-6E27-4B2F-86B0-76148B1B47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931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8811E-C1CF-462A-8DE9-4F07120354AC}" type="slidenum">
              <a:rPr lang="en-US" smtClean="0"/>
              <a:t>11</a:t>
            </a:fld>
            <a:endParaRPr lang="en-US"/>
          </a:p>
        </p:txBody>
      </p:sp>
    </p:spTree>
    <p:extLst>
      <p:ext uri="{BB962C8B-B14F-4D97-AF65-F5344CB8AC3E}">
        <p14:creationId xmlns:p14="http://schemas.microsoft.com/office/powerpoint/2010/main" val="1229120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921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65826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5198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9843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363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3179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0825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143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4250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4512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831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4/1/2024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7917"/>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467635"/>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8720265"/>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965670"/>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110942"/>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3316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239283"/>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958098"/>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943281"/>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3114"/>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00728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226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4/1/2024</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75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0.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7.GIF"/><Relationship Id="rId3" Type="http://schemas.openxmlformats.org/officeDocument/2006/relationships/notesSlide" Target="../notesSlides/notesSlide3.xml"/><Relationship Id="rId7" Type="http://schemas.openxmlformats.org/officeDocument/2006/relationships/audio" Target="../media/audio4.wav"/><Relationship Id="rId12" Type="http://schemas.openxmlformats.org/officeDocument/2006/relationships/image" Target="../media/image16.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audio" Target="../media/audio3.wav"/><Relationship Id="rId11" Type="http://schemas.openxmlformats.org/officeDocument/2006/relationships/image" Target="../media/image15.jpeg"/><Relationship Id="rId5" Type="http://schemas.openxmlformats.org/officeDocument/2006/relationships/audio" Target="../media/audio2.wav"/><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7.GIF"/><Relationship Id="rId3" Type="http://schemas.openxmlformats.org/officeDocument/2006/relationships/notesSlide" Target="../notesSlides/notesSlide4.xml"/><Relationship Id="rId7" Type="http://schemas.openxmlformats.org/officeDocument/2006/relationships/audio" Target="../media/audio4.wav"/><Relationship Id="rId12" Type="http://schemas.openxmlformats.org/officeDocument/2006/relationships/image" Target="../media/image16.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audio" Target="../media/audio6.wav"/><Relationship Id="rId5" Type="http://schemas.openxmlformats.org/officeDocument/2006/relationships/audio" Target="../media/audio2.wav"/><Relationship Id="rId10" Type="http://schemas.openxmlformats.org/officeDocument/2006/relationships/image" Target="../media/image15.jpeg"/><Relationship Id="rId4" Type="http://schemas.openxmlformats.org/officeDocument/2006/relationships/audio" Target="../media/audio1.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6.wav"/><Relationship Id="rId3" Type="http://schemas.openxmlformats.org/officeDocument/2006/relationships/notesSlide" Target="../notesSlides/notesSlide5.xml"/><Relationship Id="rId7" Type="http://schemas.openxmlformats.org/officeDocument/2006/relationships/audio" Target="../media/audio4.wav"/><Relationship Id="rId12"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14.png"/><Relationship Id="rId5" Type="http://schemas.openxmlformats.org/officeDocument/2006/relationships/audio" Target="../media/audio2.wav"/><Relationship Id="rId10"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7.GIF"/><Relationship Id="rId3" Type="http://schemas.openxmlformats.org/officeDocument/2006/relationships/notesSlide" Target="../notesSlides/notesSlide6.xml"/><Relationship Id="rId7" Type="http://schemas.openxmlformats.org/officeDocument/2006/relationships/audio" Target="../media/audio4.wav"/><Relationship Id="rId12" Type="http://schemas.openxmlformats.org/officeDocument/2006/relationships/image" Target="../media/image16.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3.wav"/><Relationship Id="rId11" Type="http://schemas.openxmlformats.org/officeDocument/2006/relationships/audio" Target="../media/audio6.wav"/><Relationship Id="rId5" Type="http://schemas.openxmlformats.org/officeDocument/2006/relationships/audio" Target="../media/audio2.wav"/><Relationship Id="rId10" Type="http://schemas.openxmlformats.org/officeDocument/2006/relationships/image" Target="../media/image15.jpeg"/><Relationship Id="rId4" Type="http://schemas.openxmlformats.org/officeDocument/2006/relationships/audio" Target="../media/audio1.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CBC8D8-8BDA-4539-98E0-439E1121C6CA}"/>
              </a:ext>
            </a:extLst>
          </p:cNvPr>
          <p:cNvPicPr>
            <a:picLocks noChangeAspect="1"/>
          </p:cNvPicPr>
          <p:nvPr/>
        </p:nvPicPr>
        <p:blipFill>
          <a:blip r:embed="rId3"/>
          <a:stretch>
            <a:fillRect/>
          </a:stretch>
        </p:blipFill>
        <p:spPr>
          <a:xfrm>
            <a:off x="7730" y="4348"/>
            <a:ext cx="12252645" cy="7134692"/>
          </a:xfrm>
          <a:prstGeom prst="rect">
            <a:avLst/>
          </a:prstGeom>
        </p:spPr>
      </p:pic>
      <p:pic>
        <p:nvPicPr>
          <p:cNvPr id="73733" name="图片 73732" descr="PPT素材-12"/>
          <p:cNvPicPr>
            <a:picLocks noChangeAspect="1"/>
          </p:cNvPicPr>
          <p:nvPr/>
        </p:nvPicPr>
        <p:blipFill>
          <a:blip r:embed="rId4"/>
          <a:stretch>
            <a:fillRect/>
          </a:stretch>
        </p:blipFill>
        <p:spPr>
          <a:xfrm>
            <a:off x="8312130" y="70066"/>
            <a:ext cx="3767879" cy="2178459"/>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145578" y="4792797"/>
            <a:ext cx="2558190" cy="2193354"/>
          </a:xfrm>
          <a:prstGeom prst="rect">
            <a:avLst/>
          </a:prstGeom>
          <a:noFill/>
          <a:ln w="9525">
            <a:noFill/>
          </a:ln>
        </p:spPr>
      </p:pic>
      <p:sp>
        <p:nvSpPr>
          <p:cNvPr id="9" name="TextBox 8">
            <a:extLst>
              <a:ext uri="{FF2B5EF4-FFF2-40B4-BE49-F238E27FC236}">
                <a16:creationId xmlns:a16="http://schemas.microsoft.com/office/drawing/2014/main" id="{F4732C2B-B54E-4D43-9F7C-CB111CBF4A52}"/>
              </a:ext>
            </a:extLst>
          </p:cNvPr>
          <p:cNvSpPr txBox="1"/>
          <p:nvPr/>
        </p:nvSpPr>
        <p:spPr>
          <a:xfrm>
            <a:off x="3229829" y="4614636"/>
            <a:ext cx="6060834" cy="1383071"/>
          </a:xfrm>
          <a:prstGeom prst="rect">
            <a:avLst/>
          </a:prstGeom>
          <a:noFill/>
        </p:spPr>
        <p:txBody>
          <a:bodyPr wrap="square" rtlCol="0">
            <a:spAutoFit/>
          </a:bodyPr>
          <a:lstStyle/>
          <a:p>
            <a:r>
              <a:rPr lang="en-US" sz="2796" b="1" dirty="0" err="1">
                <a:solidFill>
                  <a:srgbClr val="0000CC"/>
                </a:solidFill>
                <a:latin typeface="Times New Roman" panose="02020603050405020304" pitchFamily="18" charset="0"/>
                <a:cs typeface="Times New Roman" panose="02020603050405020304" pitchFamily="18" charset="0"/>
              </a:rPr>
              <a:t>Giáo</a:t>
            </a:r>
            <a:r>
              <a:rPr lang="en-US" sz="2796" b="1" dirty="0">
                <a:solidFill>
                  <a:srgbClr val="0000CC"/>
                </a:solidFill>
                <a:latin typeface="Times New Roman" panose="02020603050405020304" pitchFamily="18" charset="0"/>
                <a:cs typeface="Times New Roman" panose="02020603050405020304" pitchFamily="18" charset="0"/>
              </a:rPr>
              <a:t> </a:t>
            </a:r>
            <a:r>
              <a:rPr lang="en-US" sz="2796" b="1" dirty="0" err="1">
                <a:solidFill>
                  <a:srgbClr val="0000CC"/>
                </a:solidFill>
                <a:latin typeface="Times New Roman" panose="02020603050405020304" pitchFamily="18" charset="0"/>
                <a:cs typeface="Times New Roman" panose="02020603050405020304" pitchFamily="18" charset="0"/>
              </a:rPr>
              <a:t>viên</a:t>
            </a:r>
            <a:r>
              <a:rPr lang="en-US" sz="2796" b="1" dirty="0">
                <a:solidFill>
                  <a:srgbClr val="0000CC"/>
                </a:solidFill>
                <a:latin typeface="Times New Roman" panose="02020603050405020304" pitchFamily="18" charset="0"/>
                <a:cs typeface="Times New Roman" panose="02020603050405020304" pitchFamily="18" charset="0"/>
              </a:rPr>
              <a:t>: </a:t>
            </a:r>
            <a:r>
              <a:rPr lang="vi-VN" sz="2796" b="1" i="1" dirty="0">
                <a:solidFill>
                  <a:srgbClr val="FF0000"/>
                </a:solidFill>
                <a:latin typeface="Times New Roman" panose="02020603050405020304" pitchFamily="18" charset="0"/>
                <a:cs typeface="Times New Roman" panose="02020603050405020304" pitchFamily="18" charset="0"/>
              </a:rPr>
              <a:t>Bùi Thị Loan</a:t>
            </a:r>
            <a:endParaRPr lang="en-US" sz="2796" b="1" i="1" dirty="0">
              <a:solidFill>
                <a:srgbClr val="FF0000"/>
              </a:solidFill>
              <a:latin typeface="Times New Roman" panose="02020603050405020304" pitchFamily="18" charset="0"/>
              <a:cs typeface="Times New Roman" panose="02020603050405020304" pitchFamily="18" charset="0"/>
            </a:endParaRPr>
          </a:p>
          <a:p>
            <a:r>
              <a:rPr lang="en-US" sz="2796" b="1" dirty="0" err="1">
                <a:solidFill>
                  <a:srgbClr val="0000CC"/>
                </a:solidFill>
                <a:latin typeface="Times New Roman" panose="02020603050405020304" pitchFamily="18" charset="0"/>
                <a:cs typeface="Times New Roman" panose="02020603050405020304" pitchFamily="18" charset="0"/>
              </a:rPr>
              <a:t>Năm</a:t>
            </a:r>
            <a:r>
              <a:rPr lang="en-US" sz="2796" b="1" dirty="0">
                <a:solidFill>
                  <a:srgbClr val="0000CC"/>
                </a:solidFill>
                <a:latin typeface="Times New Roman" panose="02020603050405020304" pitchFamily="18" charset="0"/>
                <a:cs typeface="Times New Roman" panose="02020603050405020304" pitchFamily="18" charset="0"/>
              </a:rPr>
              <a:t> </a:t>
            </a:r>
            <a:r>
              <a:rPr lang="en-US" sz="2796" b="1" dirty="0" err="1">
                <a:solidFill>
                  <a:srgbClr val="0000CC"/>
                </a:solidFill>
                <a:latin typeface="Times New Roman" panose="02020603050405020304" pitchFamily="18" charset="0"/>
                <a:cs typeface="Times New Roman" panose="02020603050405020304" pitchFamily="18" charset="0"/>
              </a:rPr>
              <a:t>sinh</a:t>
            </a:r>
            <a:r>
              <a:rPr lang="en-US" sz="2796" b="1" dirty="0">
                <a:solidFill>
                  <a:srgbClr val="0000CC"/>
                </a:solidFill>
                <a:latin typeface="Times New Roman" panose="02020603050405020304" pitchFamily="18" charset="0"/>
                <a:cs typeface="Times New Roman" panose="02020603050405020304" pitchFamily="18" charset="0"/>
              </a:rPr>
              <a:t>:</a:t>
            </a:r>
            <a:r>
              <a:rPr lang="vi-VN" sz="2796" b="1" dirty="0">
                <a:solidFill>
                  <a:srgbClr val="0000CC"/>
                </a:solidFill>
                <a:latin typeface="Times New Roman" panose="02020603050405020304" pitchFamily="18" charset="0"/>
                <a:cs typeface="Times New Roman" panose="02020603050405020304" pitchFamily="18" charset="0"/>
              </a:rPr>
              <a:t> </a:t>
            </a:r>
            <a:r>
              <a:rPr lang="vi-VN" sz="2796" b="1" i="1" dirty="0">
                <a:solidFill>
                  <a:srgbClr val="00B0F0"/>
                </a:solidFill>
                <a:latin typeface="Times New Roman" panose="02020603050405020304" pitchFamily="18" charset="0"/>
                <a:cs typeface="Times New Roman" panose="02020603050405020304" pitchFamily="18" charset="0"/>
              </a:rPr>
              <a:t>1987</a:t>
            </a:r>
            <a:endParaRPr lang="en-US" sz="2796" b="1" i="1" dirty="0">
              <a:solidFill>
                <a:srgbClr val="00B0F0"/>
              </a:solidFill>
              <a:latin typeface="Times New Roman" panose="02020603050405020304" pitchFamily="18" charset="0"/>
              <a:cs typeface="Times New Roman" panose="02020603050405020304" pitchFamily="18" charset="0"/>
            </a:endParaRPr>
          </a:p>
          <a:p>
            <a:r>
              <a:rPr lang="en-US" sz="2796" b="1" dirty="0" err="1">
                <a:solidFill>
                  <a:srgbClr val="0000CC"/>
                </a:solidFill>
                <a:latin typeface="Times New Roman" panose="02020603050405020304" pitchFamily="18" charset="0"/>
                <a:cs typeface="Times New Roman" panose="02020603050405020304" pitchFamily="18" charset="0"/>
              </a:rPr>
              <a:t>Trình</a:t>
            </a:r>
            <a:r>
              <a:rPr lang="en-US" sz="2796" b="1" dirty="0">
                <a:solidFill>
                  <a:srgbClr val="0000CC"/>
                </a:solidFill>
                <a:latin typeface="Times New Roman" panose="02020603050405020304" pitchFamily="18" charset="0"/>
                <a:cs typeface="Times New Roman" panose="02020603050405020304" pitchFamily="18" charset="0"/>
              </a:rPr>
              <a:t> </a:t>
            </a:r>
            <a:r>
              <a:rPr lang="en-US" sz="2796" b="1" dirty="0" err="1">
                <a:solidFill>
                  <a:srgbClr val="0000CC"/>
                </a:solidFill>
                <a:latin typeface="Times New Roman" panose="02020603050405020304" pitchFamily="18" charset="0"/>
                <a:cs typeface="Times New Roman" panose="02020603050405020304" pitchFamily="18" charset="0"/>
              </a:rPr>
              <a:t>độ</a:t>
            </a:r>
            <a:r>
              <a:rPr lang="en-US" sz="2796" b="1" dirty="0">
                <a:solidFill>
                  <a:srgbClr val="0000CC"/>
                </a:solidFill>
                <a:latin typeface="Times New Roman" panose="02020603050405020304" pitchFamily="18" charset="0"/>
                <a:cs typeface="Times New Roman" panose="02020603050405020304" pitchFamily="18" charset="0"/>
              </a:rPr>
              <a:t>:</a:t>
            </a:r>
            <a:r>
              <a:rPr lang="vi-VN" sz="2796" b="1" dirty="0">
                <a:solidFill>
                  <a:srgbClr val="0000CC"/>
                </a:solidFill>
                <a:latin typeface="Times New Roman" panose="02020603050405020304" pitchFamily="18" charset="0"/>
                <a:cs typeface="Times New Roman" panose="02020603050405020304" pitchFamily="18" charset="0"/>
              </a:rPr>
              <a:t> </a:t>
            </a:r>
            <a:r>
              <a:rPr lang="en-US" sz="2796" b="1" i="1" dirty="0" err="1">
                <a:solidFill>
                  <a:srgbClr val="00B050"/>
                </a:solidFill>
                <a:latin typeface="Times New Roman" panose="02020603050405020304" pitchFamily="18" charset="0"/>
                <a:cs typeface="Times New Roman" panose="02020603050405020304" pitchFamily="18" charset="0"/>
              </a:rPr>
              <a:t>Đại</a:t>
            </a:r>
            <a:r>
              <a:rPr lang="en-US" sz="2796" b="1" i="1" dirty="0">
                <a:solidFill>
                  <a:srgbClr val="00B050"/>
                </a:solidFill>
                <a:latin typeface="Times New Roman" panose="02020603050405020304" pitchFamily="18" charset="0"/>
                <a:cs typeface="Times New Roman" panose="02020603050405020304" pitchFamily="18" charset="0"/>
              </a:rPr>
              <a:t> </a:t>
            </a:r>
            <a:r>
              <a:rPr lang="en-US" sz="2796" b="1" i="1" dirty="0" err="1">
                <a:solidFill>
                  <a:srgbClr val="00B050"/>
                </a:solidFill>
                <a:latin typeface="Times New Roman" panose="02020603050405020304" pitchFamily="18" charset="0"/>
                <a:cs typeface="Times New Roman" panose="02020603050405020304" pitchFamily="18" charset="0"/>
              </a:rPr>
              <a:t>học</a:t>
            </a:r>
            <a:r>
              <a:rPr lang="en-US" sz="2796" b="1" i="1" dirty="0">
                <a:solidFill>
                  <a:srgbClr val="00B050"/>
                </a:solidFill>
                <a:latin typeface="Times New Roman" panose="02020603050405020304" pitchFamily="18" charset="0"/>
                <a:cs typeface="Times New Roman" panose="02020603050405020304" pitchFamily="18" charset="0"/>
              </a:rPr>
              <a:t> </a:t>
            </a:r>
            <a:r>
              <a:rPr lang="en-US" sz="2796" b="1" i="1" dirty="0" err="1">
                <a:solidFill>
                  <a:srgbClr val="00B050"/>
                </a:solidFill>
                <a:latin typeface="Times New Roman" panose="02020603050405020304" pitchFamily="18" charset="0"/>
                <a:cs typeface="Times New Roman" panose="02020603050405020304" pitchFamily="18" charset="0"/>
              </a:rPr>
              <a:t>Sư</a:t>
            </a:r>
            <a:r>
              <a:rPr lang="en-US" sz="2796" b="1" i="1" dirty="0">
                <a:solidFill>
                  <a:srgbClr val="00B050"/>
                </a:solidFill>
                <a:latin typeface="Times New Roman" panose="02020603050405020304" pitchFamily="18" charset="0"/>
                <a:cs typeface="Times New Roman" panose="02020603050405020304" pitchFamily="18" charset="0"/>
              </a:rPr>
              <a:t> </a:t>
            </a:r>
            <a:r>
              <a:rPr lang="en-US" sz="2796" b="1" i="1" dirty="0" err="1">
                <a:solidFill>
                  <a:srgbClr val="00B050"/>
                </a:solidFill>
                <a:latin typeface="Times New Roman" panose="02020603050405020304" pitchFamily="18" charset="0"/>
                <a:cs typeface="Times New Roman" panose="02020603050405020304" pitchFamily="18" charset="0"/>
              </a:rPr>
              <a:t>phạm</a:t>
            </a:r>
            <a:endParaRPr lang="en-US" sz="2796" b="1" i="1" dirty="0">
              <a:solidFill>
                <a:srgbClr val="00B050"/>
              </a:solidFill>
              <a:latin typeface="Times New Roman" panose="02020603050405020304" pitchFamily="18" charset="0"/>
              <a:cs typeface="Times New Roman" panose="02020603050405020304" pitchFamily="18" charset="0"/>
            </a:endParaRPr>
          </a:p>
        </p:txBody>
      </p:sp>
      <p:sp>
        <p:nvSpPr>
          <p:cNvPr id="10" name="Text Box 9">
            <a:extLst>
              <a:ext uri="{FF2B5EF4-FFF2-40B4-BE49-F238E27FC236}">
                <a16:creationId xmlns:a16="http://schemas.microsoft.com/office/drawing/2014/main" id="{DF383A01-08AA-4471-AD67-AF2AAD583E2E}"/>
              </a:ext>
            </a:extLst>
          </p:cNvPr>
          <p:cNvSpPr txBox="1">
            <a:spLocks noChangeArrowheads="1"/>
          </p:cNvSpPr>
          <p:nvPr/>
        </p:nvSpPr>
        <p:spPr bwMode="auto">
          <a:xfrm>
            <a:off x="1604221" y="1083095"/>
            <a:ext cx="7686442" cy="73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prstTxWarp prst="textArchUp">
              <a:avLst/>
            </a:prstTxWarp>
            <a:spAutoFit/>
            <a:scene3d>
              <a:camera prst="orthographicFront"/>
              <a:lightRig rig="threePt" dir="t"/>
            </a:scene3d>
            <a:sp3d extrusionH="57150">
              <a:bevelT w="38100" h="38100" prst="angle"/>
            </a:sp3d>
          </a:bodyPr>
          <a:lstStyle/>
          <a:p>
            <a:pPr algn="ctr">
              <a:spcBef>
                <a:spcPct val="50000"/>
              </a:spcBef>
            </a:pPr>
            <a:r>
              <a:rPr lang="en-US" sz="6391" b="1" dirty="0" err="1">
                <a:ln>
                  <a:solidFill>
                    <a:srgbClr val="003399"/>
                  </a:solidFill>
                </a:ln>
                <a:solidFill>
                  <a:srgbClr val="0033CC"/>
                </a:solidFill>
                <a:latin typeface=".VnFree" panose="020B7200000000000000" pitchFamily="34" charset="0"/>
              </a:rPr>
              <a:t>NhiÖt</a:t>
            </a:r>
            <a:r>
              <a:rPr lang="en-US" sz="6391" b="1" dirty="0">
                <a:ln>
                  <a:solidFill>
                    <a:srgbClr val="003399"/>
                  </a:solidFill>
                </a:ln>
                <a:solidFill>
                  <a:srgbClr val="0033CC"/>
                </a:solidFill>
                <a:latin typeface=".VnFree" panose="020B7200000000000000" pitchFamily="34" charset="0"/>
              </a:rPr>
              <a:t> </a:t>
            </a:r>
            <a:r>
              <a:rPr lang="en-US" sz="6391" b="1" dirty="0" err="1">
                <a:ln>
                  <a:solidFill>
                    <a:srgbClr val="003399"/>
                  </a:solidFill>
                </a:ln>
                <a:solidFill>
                  <a:srgbClr val="0033CC"/>
                </a:solidFill>
                <a:latin typeface=".VnFree" panose="020B7200000000000000" pitchFamily="34" charset="0"/>
              </a:rPr>
              <a:t>liÖt</a:t>
            </a:r>
            <a:r>
              <a:rPr lang="en-US" sz="6391" b="1" dirty="0">
                <a:ln>
                  <a:solidFill>
                    <a:srgbClr val="003399"/>
                  </a:solidFill>
                </a:ln>
                <a:solidFill>
                  <a:srgbClr val="0033CC"/>
                </a:solidFill>
                <a:latin typeface=".VnFree" panose="020B7200000000000000" pitchFamily="34" charset="0"/>
              </a:rPr>
              <a:t> </a:t>
            </a:r>
            <a:r>
              <a:rPr lang="en-US" sz="6391" b="1" dirty="0" err="1">
                <a:ln>
                  <a:solidFill>
                    <a:srgbClr val="003399"/>
                  </a:solidFill>
                </a:ln>
                <a:solidFill>
                  <a:srgbClr val="0033CC"/>
                </a:solidFill>
                <a:latin typeface=".VnFree" panose="020B7200000000000000" pitchFamily="34" charset="0"/>
              </a:rPr>
              <a:t>chµo</a:t>
            </a:r>
            <a:r>
              <a:rPr lang="en-US" sz="6391" b="1" dirty="0">
                <a:ln>
                  <a:solidFill>
                    <a:srgbClr val="003399"/>
                  </a:solidFill>
                </a:ln>
                <a:solidFill>
                  <a:srgbClr val="0033CC"/>
                </a:solidFill>
                <a:latin typeface=".VnFree" panose="020B7200000000000000" pitchFamily="34" charset="0"/>
              </a:rPr>
              <a:t> </a:t>
            </a:r>
            <a:r>
              <a:rPr lang="en-US" sz="6391" b="1" dirty="0" err="1">
                <a:ln>
                  <a:solidFill>
                    <a:srgbClr val="003399"/>
                  </a:solidFill>
                </a:ln>
                <a:solidFill>
                  <a:srgbClr val="0033CC"/>
                </a:solidFill>
                <a:latin typeface=".VnFree" panose="020B7200000000000000" pitchFamily="34" charset="0"/>
              </a:rPr>
              <a:t>mõng</a:t>
            </a:r>
            <a:endParaRPr lang="en-US" sz="6391" b="1" dirty="0">
              <a:ln>
                <a:solidFill>
                  <a:srgbClr val="003399"/>
                </a:solidFill>
              </a:ln>
              <a:solidFill>
                <a:srgbClr val="0033CC"/>
              </a:solidFill>
              <a:latin typeface=".VnFree" panose="020B7200000000000000" pitchFamily="34" charset="0"/>
            </a:endParaRPr>
          </a:p>
        </p:txBody>
      </p:sp>
      <p:sp>
        <p:nvSpPr>
          <p:cNvPr id="11" name="TextBox 10">
            <a:extLst>
              <a:ext uri="{FF2B5EF4-FFF2-40B4-BE49-F238E27FC236}">
                <a16:creationId xmlns:a16="http://schemas.microsoft.com/office/drawing/2014/main" id="{362BFD34-98B3-41BA-AF67-C0EF0872E230}"/>
              </a:ext>
            </a:extLst>
          </p:cNvPr>
          <p:cNvSpPr txBox="1"/>
          <p:nvPr/>
        </p:nvSpPr>
        <p:spPr>
          <a:xfrm>
            <a:off x="2061681" y="2036245"/>
            <a:ext cx="8144741" cy="2582054"/>
          </a:xfrm>
          <a:prstGeom prst="rect">
            <a:avLst/>
          </a:prstGeom>
          <a:noFill/>
        </p:spPr>
        <p:txBody>
          <a:bodyPr wrap="square">
            <a:spAutoFit/>
          </a:bodyPr>
          <a:lstStyle/>
          <a:p>
            <a:pPr algn="ctr"/>
            <a:r>
              <a:rPr lang="en-US" sz="5393" b="1" i="1" kern="10" dirty="0">
                <a:ln w="9525">
                  <a:solidFill>
                    <a:srgbClr val="FFFF00"/>
                  </a:solidFill>
                  <a:round/>
                  <a:headEnd/>
                  <a:tailEnd/>
                </a:ln>
                <a:solidFill>
                  <a:srgbClr val="FF0000"/>
                </a:solidFill>
                <a:latin typeface="Times New Roman" panose="02020603050405020304" pitchFamily="18" charset="0"/>
                <a:cs typeface="Times New Roman" panose="02020603050405020304" pitchFamily="18" charset="0"/>
              </a:rPr>
              <a:t>CÁC THẦY CÔ GIÁO VỀ DỰ GIỜ MÔN </a:t>
            </a:r>
            <a:r>
              <a:rPr lang="vi-VN" sz="5393" b="1" i="1" kern="10" dirty="0">
                <a:ln w="9525">
                  <a:solidFill>
                    <a:srgbClr val="FFFF00"/>
                  </a:solidFill>
                  <a:round/>
                  <a:headEnd/>
                  <a:tailEnd/>
                </a:ln>
                <a:solidFill>
                  <a:srgbClr val="FF0000"/>
                </a:solidFill>
                <a:latin typeface="Times New Roman" panose="02020603050405020304" pitchFamily="18" charset="0"/>
                <a:cs typeface="Times New Roman" panose="02020603050405020304" pitchFamily="18" charset="0"/>
              </a:rPr>
              <a:t>KHOA HỌC LỚP 4E</a:t>
            </a:r>
            <a:endParaRPr lang="en-US" sz="5393" b="1" i="1" kern="10" dirty="0">
              <a:ln w="9525">
                <a:solidFill>
                  <a:srgbClr val="FFFF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C4BFC3-6A4F-4152-BC83-11DFFA094F36}"/>
              </a:ext>
            </a:extLst>
          </p:cNvPr>
          <p:cNvSpPr txBox="1"/>
          <p:nvPr/>
        </p:nvSpPr>
        <p:spPr>
          <a:xfrm>
            <a:off x="8975298" y="904627"/>
            <a:ext cx="2645891" cy="1198790"/>
          </a:xfrm>
          <a:prstGeom prst="rect">
            <a:avLst/>
          </a:prstGeom>
          <a:noFill/>
        </p:spPr>
        <p:txBody>
          <a:bodyPr wrap="square" rtlCol="0">
            <a:spAutoFit/>
          </a:bodyPr>
          <a:lstStyle/>
          <a:p>
            <a:pPr algn="ctr"/>
            <a:endParaRPr lang="en-US" sz="7190" b="1" dirty="0">
              <a:solidFill>
                <a:srgbClr val="ED733B"/>
              </a:solidFill>
              <a:effectLst>
                <a:outerShdw blurRad="38100" dist="38100" dir="2700000" algn="tl">
                  <a:srgbClr val="000000">
                    <a:alpha val="43137"/>
                  </a:srgbClr>
                </a:outerShdw>
              </a:effectLst>
              <a:latin typeface="HP001 4H" panose="020B0603050302020204" pitchFamily="34" charset="0"/>
            </a:endParaRPr>
          </a:p>
        </p:txBody>
      </p:sp>
      <p:pic>
        <p:nvPicPr>
          <p:cNvPr id="15" name="Picture 14">
            <a:extLst>
              <a:ext uri="{FF2B5EF4-FFF2-40B4-BE49-F238E27FC236}">
                <a16:creationId xmlns:a16="http://schemas.microsoft.com/office/drawing/2014/main" id="{8923B0D8-0D63-4E28-A1D2-50959A932B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38" b="89708" l="2333" r="98756">
                        <a14:foregroundMark x1="14619" y1="18776" x2="20684" y2="13352"/>
                        <a14:foregroundMark x1="20684" y1="13352" x2="41680" y2="5285"/>
                        <a14:foregroundMark x1="41680" y1="5285" x2="60964" y2="5285"/>
                        <a14:foregroundMark x1="60964" y1="5285" x2="73250" y2="12796"/>
                        <a14:foregroundMark x1="73250" y1="12796" x2="85381" y2="28234"/>
                        <a14:foregroundMark x1="85381" y1="28234" x2="90824" y2="49652"/>
                        <a14:foregroundMark x1="90824" y1="49652" x2="86781" y2="62865"/>
                        <a14:foregroundMark x1="86781" y1="62865" x2="69362" y2="71349"/>
                        <a14:foregroundMark x1="69362" y1="71349" x2="26905" y2="72184"/>
                        <a14:foregroundMark x1="26905" y1="72184" x2="7932" y2="53686"/>
                        <a14:foregroundMark x1="7932" y1="53686" x2="10575" y2="38665"/>
                        <a14:foregroundMark x1="10575" y1="38665" x2="19285" y2="26287"/>
                        <a14:foregroundMark x1="19285" y1="26287" x2="12442" y2="38248"/>
                        <a14:foregroundMark x1="12442" y1="38248" x2="21617" y2="57024"/>
                        <a14:foregroundMark x1="21617" y1="57024" x2="47278" y2="82337"/>
                        <a14:foregroundMark x1="47278" y1="82337" x2="61897" y2="86648"/>
                        <a14:foregroundMark x1="61897" y1="86648" x2="73717" y2="71210"/>
                        <a14:foregroundMark x1="73717" y1="71210" x2="86314" y2="63004"/>
                        <a14:foregroundMark x1="86314" y1="63004" x2="95490" y2="33936"/>
                        <a14:foregroundMark x1="95490" y1="33936" x2="94090" y2="30042"/>
                        <a14:foregroundMark x1="74339" y1="10987" x2="52566" y2="3616"/>
                        <a14:foregroundMark x1="52566" y1="3616" x2="43546" y2="3755"/>
                        <a14:foregroundMark x1="1830" y1="34075" x2="1683" y2="34348"/>
                        <a14:foregroundMark x1="1979" y1="33797" x2="1830" y2="34075"/>
                        <a14:foregroundMark x1="2203" y1="33380" x2="1979" y2="33797"/>
                        <a14:foregroundMark x1="8554" y1="21558" x2="2203" y2="33380"/>
                        <a14:foregroundMark x1="1068" y1="37135" x2="1866" y2="45341"/>
                        <a14:foregroundMark x1="1866" y1="45341" x2="6221" y2="51599"/>
                        <a14:foregroundMark x1="6221" y1="51599" x2="6221" y2="51599"/>
                        <a14:foregroundMark x1="2333" y1="40473" x2="2333" y2="40473"/>
                        <a14:foregroundMark x1="98756" y1="45341" x2="98756" y2="45341"/>
                        <a14:foregroundMark x1="25194" y1="34910" x2="65163" y2="43672"/>
                        <a14:foregroundMark x1="65163" y1="43672" x2="44790" y2="44228"/>
                        <a14:foregroundMark x1="44790" y1="44228" x2="36392" y2="41446"/>
                        <a14:foregroundMark x1="36392" y1="41446" x2="71073" y2="47149"/>
                        <a14:foregroundMark x1="71073" y1="47149" x2="43857" y2="49096"/>
                        <a14:foregroundMark x1="43857" y1="49096" x2="51633" y2="53825"/>
                        <a14:foregroundMark x1="51633" y1="53825" x2="62519" y2="53547"/>
                        <a14:foregroundMark x1="62519" y1="53547" x2="45568" y2="56189"/>
                        <a14:foregroundMark x1="45568" y1="56189" x2="56610" y2="63143"/>
                        <a14:foregroundMark x1="56610" y1="63143" x2="46501" y2="56189"/>
                        <a14:foregroundMark x1="46501" y1="56189" x2="37636" y2="56745"/>
                        <a14:foregroundMark x1="37636" y1="56745" x2="42457" y2="59666"/>
                        <a14:foregroundMark x1="30327" y1="45480" x2="50233" y2="34214"/>
                        <a14:foregroundMark x1="50233" y1="34214" x2="75272" y2="27260"/>
                        <a14:foregroundMark x1="75272" y1="27260" x2="56454" y2="37691"/>
                        <a14:foregroundMark x1="55054" y1="38943" x2="65630" y2="39082"/>
                        <a14:foregroundMark x1="39813" y1="63561" x2="74650" y2="56745"/>
                        <a14:backgroundMark x1="933" y1="33797" x2="933" y2="33797"/>
                        <a14:backgroundMark x1="1244" y1="34631" x2="1244" y2="34631"/>
                        <a14:backgroundMark x1="1400" y1="35049" x2="1400" y2="35327"/>
                        <a14:backgroundMark x1="1711" y1="33380" x2="1711" y2="33380"/>
                        <a14:backgroundMark x1="933" y1="37135" x2="933" y2="37135"/>
                        <a14:backgroundMark x1="1555" y1="34075" x2="1555" y2="34075"/>
                        <a14:backgroundMark x1="1711" y1="34353" x2="933" y2="37274"/>
                      </a14:backgroundRemoval>
                    </a14:imgEffect>
                  </a14:imgLayer>
                </a14:imgProps>
              </a:ext>
            </a:extLst>
          </a:blip>
          <a:srcRect b="11637"/>
          <a:stretch/>
        </p:blipFill>
        <p:spPr>
          <a:xfrm>
            <a:off x="131087" y="446270"/>
            <a:ext cx="2387700" cy="2359204"/>
          </a:xfrm>
          <a:prstGeom prst="rect">
            <a:avLst/>
          </a:prstGeom>
        </p:spPr>
      </p:pic>
    </p:spTree>
    <p:extLst>
      <p:ext uri="{BB962C8B-B14F-4D97-AF65-F5344CB8AC3E}">
        <p14:creationId xmlns:p14="http://schemas.microsoft.com/office/powerpoint/2010/main" val="13251148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par>
                                <p:cTn id="10" presetID="16" presetClass="entr" presetSubtype="21" fill="hold" grpId="0" nodeType="withEffect">
                                  <p:stCondLst>
                                    <p:cond delay="1500"/>
                                  </p:stCondLst>
                                  <p:iterate type="wd">
                                    <p:tmPct val="0"/>
                                  </p:iterate>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7" presetClass="entr" presetSubtype="10" fill="hold" grpId="0" nodeType="withEffect">
                                  <p:stCondLst>
                                    <p:cond delay="1000"/>
                                  </p:stCondLst>
                                  <p:childTnLst>
                                    <p:set>
                                      <p:cBhvr>
                                        <p:cTn id="14" dur="1" fill="hold">
                                          <p:stCondLst>
                                            <p:cond delay="0"/>
                                          </p:stCondLst>
                                        </p:cTn>
                                        <p:tgtEl>
                                          <p:spTgt spid="10"/>
                                        </p:tgtEl>
                                        <p:attrNameLst>
                                          <p:attrName>style.visibility</p:attrName>
                                        </p:attrNameLst>
                                      </p:cBhvr>
                                      <p:to>
                                        <p:strVal val="visible"/>
                                      </p:to>
                                    </p:set>
                                    <p:anim calcmode="lin" valueType="num">
                                      <p:cBhvr>
                                        <p:cTn id="15" dur="2000" fill="hold"/>
                                        <p:tgtEl>
                                          <p:spTgt spid="10"/>
                                        </p:tgtEl>
                                        <p:attrNameLst>
                                          <p:attrName>ppt_w</p:attrName>
                                        </p:attrNameLst>
                                      </p:cBhvr>
                                      <p:tavLst>
                                        <p:tav tm="0">
                                          <p:val>
                                            <p:fltVal val="0"/>
                                          </p:val>
                                        </p:tav>
                                        <p:tav tm="100000">
                                          <p:val>
                                            <p:strVal val="#ppt_w"/>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3"/>
          <p:cNvPicPr preferRelativeResize="0"/>
          <p:nvPr/>
        </p:nvPicPr>
        <p:blipFill rotWithShape="1">
          <a:blip r:embed="rId5">
            <a:alphaModFix/>
          </a:blip>
          <a:srcRect/>
          <a:stretch/>
        </p:blipFill>
        <p:spPr>
          <a:xfrm>
            <a:off x="323849" y="193741"/>
            <a:ext cx="11763375" cy="6470518"/>
          </a:xfrm>
          <a:prstGeom prst="rect">
            <a:avLst/>
          </a:prstGeom>
          <a:noFill/>
          <a:ln>
            <a:noFill/>
          </a:ln>
        </p:spPr>
      </p:pic>
      <p:pic>
        <p:nvPicPr>
          <p:cNvPr id="3" name="Audio 2">
            <a:hlinkClick r:id="" action="ppaction://media"/>
            <a:extLst>
              <a:ext uri="{FF2B5EF4-FFF2-40B4-BE49-F238E27FC236}">
                <a16:creationId xmlns:a16="http://schemas.microsoft.com/office/drawing/2014/main" id="{AE22E3AD-D49C-B977-A0A3-3C39D61566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DC3245A6-B661-1271-2EEE-4116D70CB7B8}"/>
              </a:ext>
            </a:extLst>
          </p:cNvPr>
          <p:cNvSpPr txBox="1"/>
          <p:nvPr/>
        </p:nvSpPr>
        <p:spPr>
          <a:xfrm>
            <a:off x="323849" y="1326622"/>
            <a:ext cx="5486400" cy="3140090"/>
          </a:xfrm>
          <a:prstGeom prst="rect">
            <a:avLst/>
          </a:prstGeom>
          <a:noFill/>
        </p:spPr>
        <p:txBody>
          <a:bodyPr wrap="square" rtlCol="0">
            <a:spAutoFit/>
          </a:bodyPr>
          <a:lstStyle/>
          <a:p>
            <a:pPr algn="ctr">
              <a:lnSpc>
                <a:spcPct val="150000"/>
              </a:lnSpc>
            </a:pPr>
            <a:r>
              <a:rPr lang="en-US" sz="15000" dirty="0">
                <a:solidFill>
                  <a:srgbClr val="FF0000"/>
                </a:solidFill>
                <a:latin typeface="Times New Roman" panose="02020603050405020304" pitchFamily="18" charset="0"/>
                <a:cs typeface="Times New Roman" panose="02020603050405020304" pitchFamily="18" charset="0"/>
              </a:rPr>
              <a:t>S/105</a:t>
            </a:r>
            <a:endParaRPr lang="vi-VN" sz="15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87">
        <p15:prstTrans prst="pageCurlDouble"/>
      </p:transition>
    </mc:Choice>
    <mc:Fallback xmlns="">
      <p:transition spd="slow" advTm="3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6" name="Picture 5">
            <a:extLst>
              <a:ext uri="{FF2B5EF4-FFF2-40B4-BE49-F238E27FC236}">
                <a16:creationId xmlns:a16="http://schemas.microsoft.com/office/drawing/2014/main" id="{3C80E88E-6574-B303-019C-4492976E1C20}"/>
              </a:ext>
            </a:extLst>
          </p:cNvPr>
          <p:cNvPicPr>
            <a:picLocks noChangeAspect="1"/>
          </p:cNvPicPr>
          <p:nvPr/>
        </p:nvPicPr>
        <p:blipFill>
          <a:blip r:embed="rId6"/>
          <a:stretch>
            <a:fillRect/>
          </a:stretch>
        </p:blipFill>
        <p:spPr>
          <a:xfrm>
            <a:off x="1379961" y="1941480"/>
            <a:ext cx="9260627" cy="2213040"/>
          </a:xfrm>
          <a:prstGeom prst="rect">
            <a:avLst/>
          </a:prstGeom>
        </p:spPr>
      </p:pic>
    </p:spTree>
    <p:extLst>
      <p:ext uri="{BB962C8B-B14F-4D97-AF65-F5344CB8AC3E}">
        <p14:creationId xmlns:p14="http://schemas.microsoft.com/office/powerpoint/2010/main" val="34374873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518" y="3080825"/>
            <a:ext cx="2836481" cy="3777174"/>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2123658"/>
          </a:xfrm>
          <a:prstGeom prst="rect">
            <a:avLst/>
          </a:prstGeom>
          <a:noFill/>
        </p:spPr>
        <p:txBody>
          <a:bodyPr wrap="square" rtlCol="0">
            <a:spAutoFit/>
          </a:bodyPr>
          <a:lstStyle/>
          <a:p>
            <a:pPr algn="ctr"/>
            <a:r>
              <a:rPr lang="vi-VN" sz="4400" b="1">
                <a:latin typeface="Cambria" panose="02040503050406030204" pitchFamily="18" charset="0"/>
                <a:ea typeface="Cambria" panose="02040503050406030204" pitchFamily="18" charset="0"/>
                <a:cs typeface="Times New Roman" panose="02020603050405020304" pitchFamily="18" charset="0"/>
              </a:rPr>
              <a:t>Hoạt động 2: Kĩ năng phán đoán tình huống có nguy cơ dẫn đến đuối nước.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764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206561" y="77821"/>
            <a:ext cx="11778878" cy="669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Freeform 6">
            <a:extLst>
              <a:ext uri="{FF2B5EF4-FFF2-40B4-BE49-F238E27FC236}">
                <a16:creationId xmlns:a16="http://schemas.microsoft.com/office/drawing/2014/main" id="{638EB0D7-600C-6F54-09D0-1FAAF8DF72AA}"/>
              </a:ext>
            </a:extLst>
          </p:cNvPr>
          <p:cNvSpPr/>
          <p:nvPr/>
        </p:nvSpPr>
        <p:spPr>
          <a:xfrm rot="5400000">
            <a:off x="5137831" y="-4101728"/>
            <a:ext cx="1840138" cy="10449880"/>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endParaRPr lang="en-US" sz="1100"/>
          </a:p>
        </p:txBody>
      </p:sp>
      <p:sp>
        <p:nvSpPr>
          <p:cNvPr id="9" name="Rectangle 8">
            <a:extLst>
              <a:ext uri="{FF2B5EF4-FFF2-40B4-BE49-F238E27FC236}">
                <a16:creationId xmlns:a16="http://schemas.microsoft.com/office/drawing/2014/main" id="{7C957218-0888-9744-0780-7C6BD8DF365C}"/>
              </a:ext>
            </a:extLst>
          </p:cNvPr>
          <p:cNvSpPr/>
          <p:nvPr/>
        </p:nvSpPr>
        <p:spPr>
          <a:xfrm>
            <a:off x="1156132" y="285750"/>
            <a:ext cx="10083830" cy="561758"/>
          </a:xfrm>
          <a:prstGeom prst="rect">
            <a:avLst/>
          </a:prstGeom>
        </p:spPr>
        <p:txBody>
          <a:bodyPr wrap="square">
            <a:spAutoFit/>
          </a:bodyPr>
          <a:lstStyle/>
          <a:p>
            <a:pPr marL="0" marR="0" algn="just">
              <a:lnSpc>
                <a:spcPct val="120000"/>
              </a:lnSpc>
              <a:spcBef>
                <a:spcPts val="0"/>
              </a:spcBef>
              <a:spcAft>
                <a:spcPts val="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Quan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E35CBB-B56C-02CD-AD9E-F877EBD0DA5C}"/>
              </a:ext>
            </a:extLst>
          </p:cNvPr>
          <p:cNvSpPr/>
          <p:nvPr/>
        </p:nvSpPr>
        <p:spPr>
          <a:xfrm>
            <a:off x="1156132" y="810519"/>
            <a:ext cx="10083830" cy="1078822"/>
          </a:xfrm>
          <a:prstGeom prst="rect">
            <a:avLst/>
          </a:prstGeom>
        </p:spPr>
        <p:txBody>
          <a:bodyPr wrap="square">
            <a:spAutoFit/>
          </a:bodyPr>
          <a:lstStyle/>
          <a:p>
            <a:pPr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cs typeface="Times New Roman" panose="02020603050405020304" pitchFamily="18" charset="0"/>
              </a:rPr>
              <a:t>1. Em nhỏ muốn làm gì?</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cs typeface="Times New Roman" panose="02020603050405020304" pitchFamily="18" charset="0"/>
              </a:rPr>
              <a:t>2. Người chị có suy nghĩ, việc làm như thế nào?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5"/>
          <a:stretch>
            <a:fillRect/>
          </a:stretch>
        </p:blipFill>
        <p:spPr>
          <a:xfrm>
            <a:off x="3420874" y="1861011"/>
            <a:ext cx="8300339" cy="4919168"/>
          </a:xfrm>
          <a:prstGeom prst="rect">
            <a:avLst/>
          </a:prstGeom>
        </p:spPr>
      </p:pic>
      <p:grpSp>
        <p:nvGrpSpPr>
          <p:cNvPr id="16" name="Group 15">
            <a:extLst>
              <a:ext uri="{FF2B5EF4-FFF2-40B4-BE49-F238E27FC236}">
                <a16:creationId xmlns:a16="http://schemas.microsoft.com/office/drawing/2014/main" id="{0D07743D-1695-2852-719B-2F95D0DDBFE6}"/>
              </a:ext>
            </a:extLst>
          </p:cNvPr>
          <p:cNvGrpSpPr/>
          <p:nvPr/>
        </p:nvGrpSpPr>
        <p:grpSpPr>
          <a:xfrm>
            <a:off x="485775" y="2511334"/>
            <a:ext cx="3038623" cy="1968470"/>
            <a:chOff x="892354" y="3758439"/>
            <a:chExt cx="4278451" cy="2326687"/>
          </a:xfrm>
        </p:grpSpPr>
        <p:pic>
          <p:nvPicPr>
            <p:cNvPr id="18" name="Picture 9">
              <a:extLst>
                <a:ext uri="{FF2B5EF4-FFF2-40B4-BE49-F238E27FC236}">
                  <a16:creationId xmlns:a16="http://schemas.microsoft.com/office/drawing/2014/main" id="{629C390D-62B0-561D-8B0C-171B90A1F7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C5AEE497-ED5A-0C44-E0D6-CEB67A295DD9}"/>
                </a:ext>
              </a:extLst>
            </p:cNvPr>
            <p:cNvSpPr/>
            <p:nvPr/>
          </p:nvSpPr>
          <p:spPr>
            <a:xfrm>
              <a:off x="1464627" y="5210517"/>
              <a:ext cx="2483588" cy="8746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cxnSp>
        <p:nvCxnSpPr>
          <p:cNvPr id="2" name="Straight Connector 1">
            <a:extLst>
              <a:ext uri="{FF2B5EF4-FFF2-40B4-BE49-F238E27FC236}">
                <a16:creationId xmlns:a16="http://schemas.microsoft.com/office/drawing/2014/main" id="{F8E90BCC-409F-7E1B-0BAB-1D0787F6626D}"/>
              </a:ext>
            </a:extLst>
          </p:cNvPr>
          <p:cNvCxnSpPr>
            <a:cxnSpLocks/>
          </p:cNvCxnSpPr>
          <p:nvPr/>
        </p:nvCxnSpPr>
        <p:spPr>
          <a:xfrm>
            <a:off x="1283368" y="790157"/>
            <a:ext cx="136357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D17006BC-5893-3BB8-CB30-11C2843BBD21}"/>
              </a:ext>
            </a:extLst>
          </p:cNvPr>
          <p:cNvCxnSpPr>
            <a:cxnSpLocks/>
          </p:cNvCxnSpPr>
          <p:nvPr/>
        </p:nvCxnSpPr>
        <p:spPr>
          <a:xfrm>
            <a:off x="4285972" y="790157"/>
            <a:ext cx="136357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12" name="Đồng hồ đếm ngược 2 phút có tiếng">
            <a:hlinkClick r:id="" action="ppaction://media"/>
            <a:extLst>
              <a:ext uri="{FF2B5EF4-FFF2-40B4-BE49-F238E27FC236}">
                <a16:creationId xmlns:a16="http://schemas.microsoft.com/office/drawing/2014/main" id="{43B0F7F0-FAD5-552C-F886-939B4AFAE3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7536" y="4605433"/>
            <a:ext cx="2935099" cy="1657561"/>
          </a:xfrm>
          <a:prstGeom prst="rect">
            <a:avLst/>
          </a:prstGeom>
        </p:spPr>
      </p:pic>
    </p:spTree>
    <p:extLst>
      <p:ext uri="{BB962C8B-B14F-4D97-AF65-F5344CB8AC3E}">
        <p14:creationId xmlns:p14="http://schemas.microsoft.com/office/powerpoint/2010/main" val="1424704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2000" fill="hold"/>
                                        <p:tgtEl>
                                          <p:spTgt spid="11">
                                            <p:txEl>
                                              <p:pRg st="0" end="0"/>
                                            </p:txEl>
                                          </p:spTgt>
                                        </p:tgtEl>
                                        <p:attrNameLst>
                                          <p:attrName>style.color</p:attrName>
                                        </p:attrNameLst>
                                      </p:cBhvr>
                                      <p:to>
                                        <a:srgbClr val="00B050"/>
                                      </p:to>
                                    </p:animClr>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nodeType="clickEffect">
                                  <p:stCondLst>
                                    <p:cond delay="0"/>
                                  </p:stCondLst>
                                  <p:childTnLst>
                                    <p:animClr clrSpc="rgb" dir="cw">
                                      <p:cBhvr override="childStyle">
                                        <p:cTn id="23" dur="2000" fill="hold"/>
                                        <p:tgtEl>
                                          <p:spTgt spid="11">
                                            <p:txEl>
                                              <p:pRg st="1" end="1"/>
                                            </p:txEl>
                                          </p:spTgt>
                                        </p:tgtEl>
                                        <p:attrNameLst>
                                          <p:attrName>style.color</p:attrName>
                                        </p:attrNameLst>
                                      </p:cBhvr>
                                      <p:to>
                                        <a:srgbClr val="FF0000"/>
                                      </p:to>
                                    </p:animClr>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3049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2"/>
                                        </p:tgtEl>
                                      </p:cBhvr>
                                    </p:cmd>
                                  </p:childTnLst>
                                </p:cTn>
                              </p:par>
                            </p:childTnLst>
                          </p:cTn>
                        </p:par>
                      </p:childTnLst>
                    </p:cTn>
                  </p:par>
                </p:childTnLst>
              </p:cTn>
              <p:nextCondLst>
                <p:cond evt="onClick" delay="0">
                  <p:tgtEl>
                    <p:spTgt spid="12"/>
                  </p:tgtEl>
                </p:cond>
              </p:nextCondLst>
            </p:seq>
            <p:video>
              <p:cMediaNode vol="80000">
                <p:cTn id="52" fill="hold" display="0">
                  <p:stCondLst>
                    <p:cond delay="indefinite"/>
                  </p:stCondLst>
                </p:cTn>
                <p:tgtEl>
                  <p:spTgt spid="1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235085" y="144223"/>
            <a:ext cx="1172183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rotWithShape="1">
          <a:blip r:embed="rId3"/>
          <a:srcRect l="1689"/>
          <a:stretch/>
        </p:blipFill>
        <p:spPr>
          <a:xfrm>
            <a:off x="687475" y="379379"/>
            <a:ext cx="10810619" cy="6219093"/>
          </a:xfrm>
          <a:prstGeom prst="rect">
            <a:avLst/>
          </a:prstGeom>
        </p:spPr>
      </p:pic>
      <p:sp>
        <p:nvSpPr>
          <p:cNvPr id="11" name="Rectangle 10">
            <a:extLst>
              <a:ext uri="{FF2B5EF4-FFF2-40B4-BE49-F238E27FC236}">
                <a16:creationId xmlns:a16="http://schemas.microsoft.com/office/drawing/2014/main" id="{5F827D4E-C669-CE1C-C596-657BE9DB0090}"/>
              </a:ext>
            </a:extLst>
          </p:cNvPr>
          <p:cNvSpPr/>
          <p:nvPr/>
        </p:nvSpPr>
        <p:spPr>
          <a:xfrm>
            <a:off x="2638425" y="3444636"/>
            <a:ext cx="8943975" cy="543675"/>
          </a:xfrm>
          <a:prstGeom prst="rect">
            <a:avLst/>
          </a:prstGeom>
        </p:spPr>
        <p:txBody>
          <a:bodyPr wrap="square">
            <a:spAutoFit/>
          </a:bodyPr>
          <a:lstStyle/>
          <a:p>
            <a:pPr marL="457200" indent="-457200" algn="just" defTabSz="609630">
              <a:buFont typeface="Arial" panose="020B0604020202020204" pitchFamily="34" charset="0"/>
              <a:buChar char="•"/>
            </a:pPr>
            <a:endParaRPr lang="vi-VN" sz="2933" b="1" i="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87164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242887" y="120443"/>
            <a:ext cx="11706225" cy="6640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1619250"/>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52053" y="538751"/>
              <a:ext cx="14098047" cy="1043412"/>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 sát hình 4 và thực hành kĩ năng phán đoán tình huống có nguy cơ dẫn đến đuối nước.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53C835D-1D9E-837A-6583-15FEEB906F06}"/>
              </a:ext>
            </a:extLst>
          </p:cNvPr>
          <p:cNvPicPr>
            <a:picLocks noChangeAspect="1"/>
          </p:cNvPicPr>
          <p:nvPr/>
        </p:nvPicPr>
        <p:blipFill>
          <a:blip r:embed="rId3"/>
          <a:stretch>
            <a:fillRect/>
          </a:stretch>
        </p:blipFill>
        <p:spPr>
          <a:xfrm>
            <a:off x="1533808" y="1739692"/>
            <a:ext cx="8937686" cy="4255258"/>
          </a:xfrm>
          <a:prstGeom prst="rect">
            <a:avLst/>
          </a:prstGeom>
        </p:spPr>
      </p:pic>
      <p:cxnSp>
        <p:nvCxnSpPr>
          <p:cNvPr id="2" name="Straight Connector 1">
            <a:extLst>
              <a:ext uri="{FF2B5EF4-FFF2-40B4-BE49-F238E27FC236}">
                <a16:creationId xmlns:a16="http://schemas.microsoft.com/office/drawing/2014/main" id="{C64A4363-E616-651C-FF53-A1B6739E4E9E}"/>
              </a:ext>
            </a:extLst>
          </p:cNvPr>
          <p:cNvCxnSpPr>
            <a:cxnSpLocks/>
          </p:cNvCxnSpPr>
          <p:nvPr/>
        </p:nvCxnSpPr>
        <p:spPr>
          <a:xfrm>
            <a:off x="1079087" y="848523"/>
            <a:ext cx="168356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2B01BCA3-DAA8-EDCD-3B5B-7DCC71088B01}"/>
              </a:ext>
            </a:extLst>
          </p:cNvPr>
          <p:cNvCxnSpPr>
            <a:cxnSpLocks/>
          </p:cNvCxnSpPr>
          <p:nvPr/>
        </p:nvCxnSpPr>
        <p:spPr>
          <a:xfrm>
            <a:off x="4655624" y="847497"/>
            <a:ext cx="543195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F8FDDC1-4DD2-9408-7B72-BDEC68B02369}"/>
              </a:ext>
            </a:extLst>
          </p:cNvPr>
          <p:cNvCxnSpPr>
            <a:cxnSpLocks/>
          </p:cNvCxnSpPr>
          <p:nvPr/>
        </p:nvCxnSpPr>
        <p:spPr>
          <a:xfrm>
            <a:off x="2859933" y="1449419"/>
            <a:ext cx="139105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A24784E8-CF82-AB9C-A72A-CE8C0067C76D}"/>
              </a:ext>
            </a:extLst>
          </p:cNvPr>
          <p:cNvCxnSpPr>
            <a:cxnSpLocks/>
          </p:cNvCxnSpPr>
          <p:nvPr/>
        </p:nvCxnSpPr>
        <p:spPr>
          <a:xfrm>
            <a:off x="6002651" y="1449419"/>
            <a:ext cx="200321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288952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downRight)">
                                      <p:cBhvr>
                                        <p:cTn id="24" dur="500"/>
                                        <p:tgtEl>
                                          <p:spTgt spid="2"/>
                                        </p:tgtEl>
                                      </p:cBhvr>
                                    </p:animEffect>
                                  </p:childTnLst>
                                </p:cTn>
                              </p:par>
                              <p:par>
                                <p:cTn id="25" presetID="18" presetClass="entr" presetSubtype="6"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par>
                                <p:cTn id="28" presetID="18" presetClass="entr" presetSubtype="6" fill="hold" nodeType="withEffect">
                                  <p:stCondLst>
                                    <p:cond delay="1000"/>
                                  </p:stCondLst>
                                  <p:childTnLst>
                                    <p:set>
                                      <p:cBhvr>
                                        <p:cTn id="29" dur="1" fill="hold">
                                          <p:stCondLst>
                                            <p:cond delay="0"/>
                                          </p:stCondLst>
                                        </p:cTn>
                                        <p:tgtEl>
                                          <p:spTgt spid="13"/>
                                        </p:tgtEl>
                                        <p:attrNameLst>
                                          <p:attrName>style.visibility</p:attrName>
                                        </p:attrNameLst>
                                      </p:cBhvr>
                                      <p:to>
                                        <p:strVal val="visible"/>
                                      </p:to>
                                    </p:set>
                                    <p:animEffect transition="in" filter="strips(downRight)">
                                      <p:cBhvr>
                                        <p:cTn id="30" dur="500"/>
                                        <p:tgtEl>
                                          <p:spTgt spid="13"/>
                                        </p:tgtEl>
                                      </p:cBhvr>
                                    </p:animEffect>
                                  </p:childTnLst>
                                </p:cTn>
                              </p:par>
                              <p:par>
                                <p:cTn id="31" presetID="18" presetClass="entr" presetSubtype="6" fill="hold" nodeType="withEffect">
                                  <p:stCondLst>
                                    <p:cond delay="1500"/>
                                  </p:stCondLst>
                                  <p:childTnLst>
                                    <p:set>
                                      <p:cBhvr>
                                        <p:cTn id="32" dur="1" fill="hold">
                                          <p:stCondLst>
                                            <p:cond delay="0"/>
                                          </p:stCondLst>
                                        </p:cTn>
                                        <p:tgtEl>
                                          <p:spTgt spid="16"/>
                                        </p:tgtEl>
                                        <p:attrNameLst>
                                          <p:attrName>style.visibility</p:attrName>
                                        </p:attrNameLst>
                                      </p:cBhvr>
                                      <p:to>
                                        <p:strVal val="visible"/>
                                      </p:to>
                                    </p:set>
                                    <p:animEffect transition="in" filter="strips(downRigh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242887" y="120443"/>
            <a:ext cx="11706225" cy="6640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1619250"/>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52053" y="538751"/>
              <a:ext cx="14098047" cy="1043412"/>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 sát hình 4 và thực hành kĩ năng phán đoán tình huống có nguy cơ dẫn đến đuối nước.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53C835D-1D9E-837A-6583-15FEEB906F06}"/>
              </a:ext>
            </a:extLst>
          </p:cNvPr>
          <p:cNvPicPr>
            <a:picLocks noChangeAspect="1"/>
          </p:cNvPicPr>
          <p:nvPr/>
        </p:nvPicPr>
        <p:blipFill>
          <a:blip r:embed="rId5"/>
          <a:stretch>
            <a:fillRect/>
          </a:stretch>
        </p:blipFill>
        <p:spPr>
          <a:xfrm>
            <a:off x="3956986" y="1739692"/>
            <a:ext cx="7992126" cy="3805074"/>
          </a:xfrm>
          <a:prstGeom prst="rect">
            <a:avLst/>
          </a:prstGeom>
        </p:spPr>
      </p:pic>
      <p:cxnSp>
        <p:nvCxnSpPr>
          <p:cNvPr id="2" name="Straight Connector 1">
            <a:extLst>
              <a:ext uri="{FF2B5EF4-FFF2-40B4-BE49-F238E27FC236}">
                <a16:creationId xmlns:a16="http://schemas.microsoft.com/office/drawing/2014/main" id="{C64A4363-E616-651C-FF53-A1B6739E4E9E}"/>
              </a:ext>
            </a:extLst>
          </p:cNvPr>
          <p:cNvCxnSpPr>
            <a:cxnSpLocks/>
          </p:cNvCxnSpPr>
          <p:nvPr/>
        </p:nvCxnSpPr>
        <p:spPr>
          <a:xfrm>
            <a:off x="1079087" y="848523"/>
            <a:ext cx="168356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2B01BCA3-DAA8-EDCD-3B5B-7DCC71088B01}"/>
              </a:ext>
            </a:extLst>
          </p:cNvPr>
          <p:cNvCxnSpPr>
            <a:cxnSpLocks/>
          </p:cNvCxnSpPr>
          <p:nvPr/>
        </p:nvCxnSpPr>
        <p:spPr>
          <a:xfrm>
            <a:off x="4655624" y="847497"/>
            <a:ext cx="543195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F8FDDC1-4DD2-9408-7B72-BDEC68B02369}"/>
              </a:ext>
            </a:extLst>
          </p:cNvPr>
          <p:cNvCxnSpPr>
            <a:cxnSpLocks/>
          </p:cNvCxnSpPr>
          <p:nvPr/>
        </p:nvCxnSpPr>
        <p:spPr>
          <a:xfrm>
            <a:off x="2859933" y="1449419"/>
            <a:ext cx="139105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A24784E8-CF82-AB9C-A72A-CE8C0067C76D}"/>
              </a:ext>
            </a:extLst>
          </p:cNvPr>
          <p:cNvCxnSpPr>
            <a:cxnSpLocks/>
          </p:cNvCxnSpPr>
          <p:nvPr/>
        </p:nvCxnSpPr>
        <p:spPr>
          <a:xfrm>
            <a:off x="6002651" y="1449419"/>
            <a:ext cx="200321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7" name="Picture 6">
            <a:extLst>
              <a:ext uri="{FF2B5EF4-FFF2-40B4-BE49-F238E27FC236}">
                <a16:creationId xmlns:a16="http://schemas.microsoft.com/office/drawing/2014/main" id="{016280D5-D663-8613-4E97-F8CDF7F3E7F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p:blipFill>
        <p:spPr>
          <a:xfrm>
            <a:off x="631740" y="1790167"/>
            <a:ext cx="3325246" cy="3060190"/>
          </a:xfrm>
          <a:prstGeom prst="rect">
            <a:avLst/>
          </a:prstGeom>
        </p:spPr>
      </p:pic>
      <p:pic>
        <p:nvPicPr>
          <p:cNvPr id="11" name="Đồng hồ đếm ngược 2 phút có tiếng">
            <a:hlinkClick r:id="" action="ppaction://media"/>
            <a:extLst>
              <a:ext uri="{FF2B5EF4-FFF2-40B4-BE49-F238E27FC236}">
                <a16:creationId xmlns:a16="http://schemas.microsoft.com/office/drawing/2014/main" id="{FAB47ABF-AE7A-5B07-361B-29830CDC67B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1995" y="4862520"/>
            <a:ext cx="2935099" cy="1657561"/>
          </a:xfrm>
          <a:prstGeom prst="rect">
            <a:avLst/>
          </a:prstGeom>
        </p:spPr>
      </p:pic>
    </p:spTree>
    <p:extLst>
      <p:ext uri="{BB962C8B-B14F-4D97-AF65-F5344CB8AC3E}">
        <p14:creationId xmlns:p14="http://schemas.microsoft.com/office/powerpoint/2010/main" val="46114222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049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video>
              <p:cMediaNode vol="80000">
                <p:cTn id="24"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107004" y="175097"/>
            <a:ext cx="11965022" cy="65491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14024" y="293498"/>
            <a:ext cx="10963952"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887613" y="466652"/>
            <a:ext cx="1033408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600" b="1" dirty="0" err="1">
                <a:solidFill>
                  <a:srgbClr val="000000"/>
                </a:solidFill>
                <a:latin typeface="Cambria" panose="02040503050406030204" pitchFamily="18" charset="0"/>
                <a:ea typeface="Cambria" panose="02040503050406030204" pitchFamily="18" charset="0"/>
              </a:rPr>
              <a:t>Đóng</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vai</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thể</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hiện</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tình</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huống</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và</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cách</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ứng</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xử</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của</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em</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trong</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tình</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huống</a:t>
            </a:r>
            <a:r>
              <a:rPr lang="en-US" altLang="en-US" sz="3600" b="1" dirty="0">
                <a:solidFill>
                  <a:srgbClr val="000000"/>
                </a:solidFill>
                <a:latin typeface="Cambria" panose="02040503050406030204" pitchFamily="18" charset="0"/>
                <a:ea typeface="Cambria" panose="02040503050406030204" pitchFamily="18" charset="0"/>
              </a:rPr>
              <a:t> </a:t>
            </a:r>
            <a:r>
              <a:rPr lang="en-US" altLang="en-US" sz="3600" b="1" dirty="0" err="1">
                <a:solidFill>
                  <a:srgbClr val="000000"/>
                </a:solidFill>
                <a:latin typeface="Cambria" panose="02040503050406030204" pitchFamily="18" charset="0"/>
                <a:ea typeface="Cambria" panose="02040503050406030204" pitchFamily="18" charset="0"/>
              </a:rPr>
              <a:t>đó</a:t>
            </a:r>
            <a:r>
              <a:rPr lang="en-US" altLang="en-US" sz="3600" b="1" dirty="0">
                <a:solidFill>
                  <a:srgbClr val="000000"/>
                </a:solidFill>
                <a:latin typeface="Cambria" panose="02040503050406030204" pitchFamily="18" charset="0"/>
                <a:ea typeface="Cambria" panose="02040503050406030204" pitchFamily="18" charset="0"/>
              </a:rPr>
              <a:t>.</a:t>
            </a:r>
            <a:endParaRPr kumimoji="0" lang="en-US" alt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C0F25FE4-F0DD-68B3-9839-8108326B7D9C}"/>
              </a:ext>
            </a:extLst>
          </p:cNvPr>
          <p:cNvCxnSpPr>
            <a:cxnSpLocks/>
          </p:cNvCxnSpPr>
          <p:nvPr/>
        </p:nvCxnSpPr>
        <p:spPr>
          <a:xfrm>
            <a:off x="1088814" y="1013894"/>
            <a:ext cx="168356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3FCE8AD3-14EB-6609-DD00-9AE9B56AE702}"/>
              </a:ext>
            </a:extLst>
          </p:cNvPr>
          <p:cNvCxnSpPr>
            <a:cxnSpLocks/>
          </p:cNvCxnSpPr>
          <p:nvPr/>
        </p:nvCxnSpPr>
        <p:spPr>
          <a:xfrm flipV="1">
            <a:off x="7758746" y="1013894"/>
            <a:ext cx="2484479" cy="870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7702181-D627-541D-B9E3-C97F919C5CF7}"/>
              </a:ext>
            </a:extLst>
          </p:cNvPr>
          <p:cNvCxnSpPr>
            <a:cxnSpLocks/>
          </p:cNvCxnSpPr>
          <p:nvPr/>
        </p:nvCxnSpPr>
        <p:spPr>
          <a:xfrm>
            <a:off x="5589477" y="1534712"/>
            <a:ext cx="225101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0" name="Group 19">
            <a:extLst>
              <a:ext uri="{FF2B5EF4-FFF2-40B4-BE49-F238E27FC236}">
                <a16:creationId xmlns:a16="http://schemas.microsoft.com/office/drawing/2014/main" id="{3AAC7161-CC62-9588-F0ED-5B856E77F1C6}"/>
              </a:ext>
            </a:extLst>
          </p:cNvPr>
          <p:cNvGrpSpPr/>
          <p:nvPr/>
        </p:nvGrpSpPr>
        <p:grpSpPr>
          <a:xfrm>
            <a:off x="279648" y="1989747"/>
            <a:ext cx="8819299" cy="2821944"/>
            <a:chOff x="2036211" y="1686261"/>
            <a:chExt cx="6533635" cy="2936169"/>
          </a:xfrm>
        </p:grpSpPr>
        <p:sp>
          <p:nvSpPr>
            <p:cNvPr id="21" name="Rounded Rectangular Callout 2">
              <a:extLst>
                <a:ext uri="{FF2B5EF4-FFF2-40B4-BE49-F238E27FC236}">
                  <a16:creationId xmlns:a16="http://schemas.microsoft.com/office/drawing/2014/main" id="{0F0C1A7C-BB35-81A9-2420-37C0FB6BB014}"/>
                </a:ext>
              </a:extLst>
            </p:cNvPr>
            <p:cNvSpPr/>
            <p:nvPr/>
          </p:nvSpPr>
          <p:spPr>
            <a:xfrm>
              <a:off x="2036211" y="1686261"/>
              <a:ext cx="6533635" cy="2936169"/>
            </a:xfrm>
            <a:prstGeom prst="wedgeRoundRectCallout">
              <a:avLst>
                <a:gd name="adj1" fmla="val 51690"/>
                <a:gd name="adj2" fmla="val 59465"/>
                <a:gd name="adj3" fmla="val 16667"/>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75869758-6000-300D-1748-0D6AD6D493D7}"/>
                </a:ext>
              </a:extLst>
            </p:cNvPr>
            <p:cNvSpPr txBox="1"/>
            <p:nvPr/>
          </p:nvSpPr>
          <p:spPr>
            <a:xfrm>
              <a:off x="2466751" y="1766801"/>
              <a:ext cx="5610842" cy="6084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23" name="TextBox 22">
            <a:extLst>
              <a:ext uri="{FF2B5EF4-FFF2-40B4-BE49-F238E27FC236}">
                <a16:creationId xmlns:a16="http://schemas.microsoft.com/office/drawing/2014/main" id="{1DCDDD7D-F652-7BCD-6EBC-CA824FD21D68}"/>
              </a:ext>
            </a:extLst>
          </p:cNvPr>
          <p:cNvSpPr txBox="1"/>
          <p:nvPr/>
        </p:nvSpPr>
        <p:spPr>
          <a:xfrm>
            <a:off x="421975" y="2827972"/>
            <a:ext cx="8529190" cy="1569660"/>
          </a:xfrm>
          <a:prstGeom prst="rect">
            <a:avLst/>
          </a:prstGeom>
          <a:noFill/>
        </p:spPr>
        <p:txBody>
          <a:bodyPr wrap="square">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3200" b="1" dirty="0" err="1">
                <a:solidFill>
                  <a:srgbClr val="4472C4">
                    <a:lumMod val="75000"/>
                  </a:srgbClr>
                </a:solidFill>
                <a:latin typeface="Times New Roman" panose="02020603050405020304" pitchFamily="18" charset="0"/>
                <a:cs typeface="Times New Roman" panose="02020603050405020304" pitchFamily="18" charset="0"/>
              </a:rPr>
              <a:t>Đóng</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vai</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thể</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hiện</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được</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tình</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huống</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cs typeface="Times New Roman" panose="02020603050405020304" pitchFamily="18" charset="0"/>
              </a:rPr>
              <a: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3200" b="1" dirty="0" err="1">
                <a:solidFill>
                  <a:srgbClr val="4472C4">
                    <a:lumMod val="75000"/>
                  </a:srgbClr>
                </a:solidFill>
                <a:latin typeface="Times New Roman" panose="02020603050405020304" pitchFamily="18" charset="0"/>
                <a:cs typeface="Times New Roman" panose="02020603050405020304" pitchFamily="18" charset="0"/>
              </a:rPr>
              <a:t>Đóng</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vai</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tự</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nhiên</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cs typeface="Times New Roman" panose="02020603050405020304" pitchFamily="18" charset="0"/>
              </a:rPr>
              <a: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Ứng</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xử</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đúng</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phù</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hợp</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trong</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tình</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huống</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đó</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cs typeface="Times New Roman" panose="02020603050405020304" pitchFamily="18" charset="0"/>
              </a:rPr>
              <a:t>.</a:t>
            </a:r>
          </a:p>
        </p:txBody>
      </p:sp>
      <p:grpSp>
        <p:nvGrpSpPr>
          <p:cNvPr id="19" name="Group 18">
            <a:extLst>
              <a:ext uri="{FF2B5EF4-FFF2-40B4-BE49-F238E27FC236}">
                <a16:creationId xmlns:a16="http://schemas.microsoft.com/office/drawing/2014/main" id="{3625F4FF-CCC6-1CE2-71EE-52ACA1239877}"/>
              </a:ext>
            </a:extLst>
          </p:cNvPr>
          <p:cNvGrpSpPr/>
          <p:nvPr/>
        </p:nvGrpSpPr>
        <p:grpSpPr>
          <a:xfrm>
            <a:off x="8541275" y="3554810"/>
            <a:ext cx="3854952" cy="3162143"/>
            <a:chOff x="460543" y="2674722"/>
            <a:chExt cx="3854952" cy="3162143"/>
          </a:xfrm>
        </p:grpSpPr>
        <p:sp>
          <p:nvSpPr>
            <p:cNvPr id="17" name="TextBox 16">
              <a:extLst>
                <a:ext uri="{FF2B5EF4-FFF2-40B4-BE49-F238E27FC236}">
                  <a16:creationId xmlns:a16="http://schemas.microsoft.com/office/drawing/2014/main" id="{32163E41-E735-FC5D-C0EC-F1FE448CC1BB}"/>
                </a:ext>
              </a:extLst>
            </p:cNvPr>
            <p:cNvSpPr txBox="1"/>
            <p:nvPr/>
          </p:nvSpPr>
          <p:spPr>
            <a:xfrm>
              <a:off x="460543" y="2674722"/>
              <a:ext cx="38549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id="{AAD253EC-D99B-AFBB-1179-F424F13BD32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6" b="99644" l="5156" r="98756">
                          <a14:foregroundMark x1="10222" y1="36444" x2="10222" y2="36444"/>
                          <a14:foregroundMark x1="20889" y1="29778" x2="27911" y2="31644"/>
                          <a14:foregroundMark x1="38844" y1="30400" x2="38844" y2="30400"/>
                          <a14:foregroundMark x1="52889" y1="23733" x2="52889" y2="23733"/>
                          <a14:foregroundMark x1="55022" y1="22756" x2="62400" y2="38667"/>
                          <a14:foregroundMark x1="72444" y1="25333" x2="91022" y2="25422"/>
                          <a14:foregroundMark x1="91022" y1="25422" x2="97156" y2="28800"/>
                          <a14:foregroundMark x1="6222" y1="40267" x2="5600" y2="52444"/>
                          <a14:foregroundMark x1="13867" y1="93600" x2="13867" y2="93600"/>
                          <a14:foregroundMark x1="13867" y1="88178" x2="42756" y2="97867"/>
                          <a14:foregroundMark x1="42756" y1="97867" x2="97600" y2="90933"/>
                          <a14:foregroundMark x1="97600" y1="90933" x2="97778" y2="90756"/>
                          <a14:foregroundMark x1="52267" y1="64533" x2="59644" y2="82933"/>
                          <a14:foregroundMark x1="59644" y1="82933" x2="59644" y2="85333"/>
                          <a14:foregroundMark x1="77333" y1="77689" x2="77333" y2="77689"/>
                          <a14:foregroundMark x1="84356" y1="54311" x2="84356" y2="54311"/>
                          <a14:foregroundMark x1="49867" y1="62933" x2="49867" y2="62933"/>
                          <a14:foregroundMark x1="54133" y1="61689" x2="50133" y2="68711"/>
                          <a14:foregroundMark x1="61156" y1="88533" x2="61156" y2="88533"/>
                          <a14:foregroundMark x1="59289" y1="86933" x2="62667" y2="91022"/>
                          <a14:foregroundMark x1="97778" y1="83111" x2="98933" y2="96800"/>
                          <a14:foregroundMark x1="98311" y1="56622" x2="93244" y2="73156"/>
                          <a14:foregroundMark x1="93244" y1="73156" x2="9867" y2="99022"/>
                          <a14:foregroundMark x1="9867" y1="99022" x2="9600" y2="99022"/>
                          <a14:foregroundMark x1="25422" y1="99022" x2="45867" y2="96444"/>
                          <a14:foregroundMark x1="89244" y1="86933" x2="77600" y2="98044"/>
                          <a14:foregroundMark x1="97156" y1="96444" x2="97156" y2="96444"/>
                          <a14:foregroundMark x1="86756" y1="99644" x2="95911" y2="97156"/>
                          <a14:foregroundMark x1="85867" y1="86578" x2="97778" y2="88178"/>
                          <a14:foregroundMark x1="82222" y1="86578" x2="82222" y2="86578"/>
                          <a14:foregroundMark x1="80356" y1="89156" x2="80356" y2="89156"/>
                          <a14:foregroundMark x1="83111" y1="88800" x2="48533" y2="99111"/>
                          <a14:foregroundMark x1="48533" y1="99111" x2="46222" y2="99378"/>
                          <a14:foregroundMark x1="40978" y1="95556" x2="40978" y2="95556"/>
                          <a14:foregroundMark x1="6844" y1="67733" x2="6844" y2="67733"/>
                          <a14:foregroundMark x1="5600" y1="52089" x2="9600" y2="57244"/>
                          <a14:foregroundMark x1="8711" y1="58489" x2="5600" y2="70667"/>
                        </a14:backgroundRemoval>
                      </a14:imgEffect>
                    </a14:imgLayer>
                  </a14:imgProps>
                </a:ext>
              </a:extLst>
            </a:blip>
            <a:stretch>
              <a:fillRect/>
            </a:stretch>
          </p:blipFill>
          <p:spPr>
            <a:xfrm>
              <a:off x="793534" y="2789078"/>
              <a:ext cx="3188970" cy="3047787"/>
            </a:xfrm>
            <a:prstGeom prst="rect">
              <a:avLst/>
            </a:prstGeom>
          </p:spPr>
        </p:pic>
      </p:grpSp>
    </p:spTree>
    <p:extLst>
      <p:ext uri="{BB962C8B-B14F-4D97-AF65-F5344CB8AC3E}">
        <p14:creationId xmlns:p14="http://schemas.microsoft.com/office/powerpoint/2010/main" val="4272207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par>
                                <p:cTn id="16" presetID="18" presetClass="entr" presetSubtype="6" fill="hold"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par>
                                <p:cTn id="19" presetID="18" presetClass="entr" presetSubtype="6" fill="hold" nodeType="with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strips(downRigh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iterate type="lt">
                                    <p:tmPct val="0"/>
                                  </p:iterate>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barn(inVertical)">
                                      <p:cBhvr>
                                        <p:cTn id="38" dur="500"/>
                                        <p:tgtEl>
                                          <p:spTgt spid="23">
                                            <p:txEl>
                                              <p:pRg st="0" end="0"/>
                                            </p:txEl>
                                          </p:spTgt>
                                        </p:tgtEl>
                                      </p:cBhvr>
                                    </p:animEffect>
                                  </p:childTnLst>
                                </p:cTn>
                              </p:par>
                              <p:par>
                                <p:cTn id="39" presetID="16" presetClass="entr" presetSubtype="21" fill="hold" grpId="0" nodeType="withEffect">
                                  <p:stCondLst>
                                    <p:cond delay="0"/>
                                  </p:stCondLst>
                                  <p:iterate type="lt">
                                    <p:tmPct val="0"/>
                                  </p:iterate>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par>
                                <p:cTn id="42" presetID="16" presetClass="entr" presetSubtype="21" fill="hold" grpId="0" nodeType="withEffect">
                                  <p:stCondLst>
                                    <p:cond delay="0"/>
                                  </p:stCondLst>
                                  <p:iterate type="lt">
                                    <p:tmPct val="0"/>
                                  </p:iterate>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barn(inVertical)">
                                      <p:cBhvr>
                                        <p:cTn id="44" dur="500"/>
                                        <p:tgtEl>
                                          <p:spTgt spid="2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mph" presetSubtype="0" fill="hold" nodeType="clickEffect">
                                  <p:stCondLst>
                                    <p:cond delay="0"/>
                                  </p:stCondLst>
                                  <p:iterate type="lt">
                                    <p:tmPct val="4000"/>
                                  </p:iterate>
                                  <p:childTnLst>
                                    <p:set>
                                      <p:cBhvr override="childStyle">
                                        <p:cTn id="48" dur="500" fill="hold"/>
                                        <p:tgtEl>
                                          <p:spTgt spid="23">
                                            <p:txEl>
                                              <p:pRg st="0" end="0"/>
                                            </p:txEl>
                                          </p:spTgt>
                                        </p:tgtEl>
                                        <p:attrNameLst>
                                          <p:attrName>style.color</p:attrName>
                                        </p:attrNameLst>
                                      </p:cBhvr>
                                      <p:to>
                                        <p:clrVal>
                                          <a:srgbClr val="0070C0"/>
                                        </p:clrVal>
                                      </p:to>
                                    </p:set>
                                    <p:set>
                                      <p:cBhvr>
                                        <p:cTn id="49" dur="500" fill="hold"/>
                                        <p:tgtEl>
                                          <p:spTgt spid="23">
                                            <p:txEl>
                                              <p:pRg st="0" end="0"/>
                                            </p:txEl>
                                          </p:spTgt>
                                        </p:tgtEl>
                                        <p:attrNameLst>
                                          <p:attrName>fillcolor</p:attrName>
                                        </p:attrNameLst>
                                      </p:cBhvr>
                                      <p:to>
                                        <p:clrVal>
                                          <a:srgbClr val="0070C0"/>
                                        </p:clrVal>
                                      </p:to>
                                    </p:set>
                                    <p:set>
                                      <p:cBhvr>
                                        <p:cTn id="50" dur="500" fill="hold"/>
                                        <p:tgtEl>
                                          <p:spTgt spid="23">
                                            <p:txEl>
                                              <p:pRg st="0" end="0"/>
                                            </p:txEl>
                                          </p:spTgt>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16" presetClass="emph" presetSubtype="0" fill="hold" nodeType="clickEffect">
                                  <p:stCondLst>
                                    <p:cond delay="0"/>
                                  </p:stCondLst>
                                  <p:iterate type="lt">
                                    <p:tmPct val="4000"/>
                                  </p:iterate>
                                  <p:childTnLst>
                                    <p:set>
                                      <p:cBhvr override="childStyle">
                                        <p:cTn id="54" dur="500" fill="hold"/>
                                        <p:tgtEl>
                                          <p:spTgt spid="23">
                                            <p:txEl>
                                              <p:pRg st="1" end="1"/>
                                            </p:txEl>
                                          </p:spTgt>
                                        </p:tgtEl>
                                        <p:attrNameLst>
                                          <p:attrName>style.color</p:attrName>
                                        </p:attrNameLst>
                                      </p:cBhvr>
                                      <p:to>
                                        <p:clrVal>
                                          <a:srgbClr val="00B050"/>
                                        </p:clrVal>
                                      </p:to>
                                    </p:set>
                                    <p:set>
                                      <p:cBhvr>
                                        <p:cTn id="55" dur="500" fill="hold"/>
                                        <p:tgtEl>
                                          <p:spTgt spid="23">
                                            <p:txEl>
                                              <p:pRg st="1" end="1"/>
                                            </p:txEl>
                                          </p:spTgt>
                                        </p:tgtEl>
                                        <p:attrNameLst>
                                          <p:attrName>fillcolor</p:attrName>
                                        </p:attrNameLst>
                                      </p:cBhvr>
                                      <p:to>
                                        <p:clrVal>
                                          <a:srgbClr val="00B050"/>
                                        </p:clrVal>
                                      </p:to>
                                    </p:set>
                                    <p:set>
                                      <p:cBhvr>
                                        <p:cTn id="56" dur="500" fill="hold"/>
                                        <p:tgtEl>
                                          <p:spTgt spid="23">
                                            <p:txEl>
                                              <p:pRg st="1" end="1"/>
                                            </p:txEl>
                                          </p:spTgt>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6" presetClass="emph" presetSubtype="0" fill="hold" nodeType="clickEffect">
                                  <p:stCondLst>
                                    <p:cond delay="0"/>
                                  </p:stCondLst>
                                  <p:iterate type="lt">
                                    <p:tmPct val="4000"/>
                                  </p:iterate>
                                  <p:childTnLst>
                                    <p:set>
                                      <p:cBhvr override="childStyle">
                                        <p:cTn id="60" dur="500" fill="hold"/>
                                        <p:tgtEl>
                                          <p:spTgt spid="23">
                                            <p:txEl>
                                              <p:pRg st="2" end="2"/>
                                            </p:txEl>
                                          </p:spTgt>
                                        </p:tgtEl>
                                        <p:attrNameLst>
                                          <p:attrName>style.color</p:attrName>
                                        </p:attrNameLst>
                                      </p:cBhvr>
                                      <p:to>
                                        <p:clrVal>
                                          <a:srgbClr val="7030A0"/>
                                        </p:clrVal>
                                      </p:to>
                                    </p:set>
                                    <p:set>
                                      <p:cBhvr>
                                        <p:cTn id="61" dur="500" fill="hold"/>
                                        <p:tgtEl>
                                          <p:spTgt spid="23">
                                            <p:txEl>
                                              <p:pRg st="2" end="2"/>
                                            </p:txEl>
                                          </p:spTgt>
                                        </p:tgtEl>
                                        <p:attrNameLst>
                                          <p:attrName>fillcolor</p:attrName>
                                        </p:attrNameLst>
                                      </p:cBhvr>
                                      <p:to>
                                        <p:clrVal>
                                          <a:srgbClr val="7030A0"/>
                                        </p:clrVal>
                                      </p:to>
                                    </p:set>
                                    <p:set>
                                      <p:cBhvr>
                                        <p:cTn id="62" dur="500" fill="hold"/>
                                        <p:tgtEl>
                                          <p:spTgt spid="2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sp>
        <p:nvSpPr>
          <p:cNvPr id="6" name="Scroll: Horizontal 5">
            <a:extLst>
              <a:ext uri="{FF2B5EF4-FFF2-40B4-BE49-F238E27FC236}">
                <a16:creationId xmlns:a16="http://schemas.microsoft.com/office/drawing/2014/main" id="{CAEE5C56-B28B-3D91-5055-5E84C798831C}"/>
              </a:ext>
            </a:extLst>
          </p:cNvPr>
          <p:cNvSpPr/>
          <p:nvPr/>
        </p:nvSpPr>
        <p:spPr>
          <a:xfrm>
            <a:off x="2619375" y="980557"/>
            <a:ext cx="6777932"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9050">
                  <a:solidFill>
                    <a:srgbClr val="5B9BD5">
                      <a:lumMod val="50000"/>
                    </a:srgbClr>
                  </a:solidFill>
                </a:ln>
                <a:solidFill>
                  <a:srgbClr val="FFFF00"/>
                </a:solidFill>
                <a:latin typeface="Cambria" panose="02040503050406030204" pitchFamily="18" charset="0"/>
                <a:ea typeface="Cambria" panose="02040503050406030204" pitchFamily="18" charset="0"/>
              </a:rPr>
              <a:t>ĐÓNG VAI XỬ LÝ TÌNH HUỐNG</a:t>
            </a:r>
            <a:endParaRPr kumimoji="0" lang="en-US" sz="6000" b="1" i="0" u="none" strike="noStrike" kern="1200" cap="none" spc="0" normalizeH="0" baseline="0" noProof="0" dirty="0">
              <a:ln w="19050">
                <a:solidFill>
                  <a:srgbClr val="5B9BD5">
                    <a:lumMod val="50000"/>
                  </a:srgbClr>
                </a:solidFill>
              </a:ln>
              <a:solidFill>
                <a:srgbClr val="FFFF00"/>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09B7E35-1C71-DA58-644C-3D7DDF97A7DE}"/>
              </a:ext>
            </a:extLst>
          </p:cNvPr>
          <p:cNvGrpSpPr/>
          <p:nvPr/>
        </p:nvGrpSpPr>
        <p:grpSpPr>
          <a:xfrm>
            <a:off x="1764171" y="3231201"/>
            <a:ext cx="8819299" cy="2821944"/>
            <a:chOff x="2036211" y="1686261"/>
            <a:chExt cx="6533635" cy="2936169"/>
          </a:xfrm>
        </p:grpSpPr>
        <p:sp>
          <p:nvSpPr>
            <p:cNvPr id="9" name="Rounded Rectangular Callout 2">
              <a:extLst>
                <a:ext uri="{FF2B5EF4-FFF2-40B4-BE49-F238E27FC236}">
                  <a16:creationId xmlns:a16="http://schemas.microsoft.com/office/drawing/2014/main" id="{11CC0594-89D2-65E4-0634-341AD9E72218}"/>
                </a:ext>
              </a:extLst>
            </p:cNvPr>
            <p:cNvSpPr/>
            <p:nvPr/>
          </p:nvSpPr>
          <p:spPr>
            <a:xfrm>
              <a:off x="2036211" y="1686261"/>
              <a:ext cx="6533635" cy="2936169"/>
            </a:xfrm>
            <a:prstGeom prst="wedgeRoundRectCallout">
              <a:avLst>
                <a:gd name="adj1" fmla="val 51690"/>
                <a:gd name="adj2" fmla="val 59465"/>
                <a:gd name="adj3" fmla="val 1666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BF839433-222E-711A-C436-F5D2760CE58A}"/>
                </a:ext>
              </a:extLst>
            </p:cNvPr>
            <p:cNvSpPr txBox="1"/>
            <p:nvPr/>
          </p:nvSpPr>
          <p:spPr>
            <a:xfrm>
              <a:off x="2466751" y="1766801"/>
              <a:ext cx="5610842" cy="6084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350F7218-0F65-9269-8316-0B2C1C98797B}"/>
              </a:ext>
            </a:extLst>
          </p:cNvPr>
          <p:cNvSpPr txBox="1"/>
          <p:nvPr/>
        </p:nvSpPr>
        <p:spPr>
          <a:xfrm>
            <a:off x="1906498" y="4069426"/>
            <a:ext cx="8529190" cy="1569660"/>
          </a:xfrm>
          <a:prstGeom prst="rect">
            <a:avLst/>
          </a:prstGeom>
          <a:noFill/>
        </p:spPr>
        <p:txBody>
          <a:bodyPr wrap="square">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3200" b="1" dirty="0" err="1">
                <a:solidFill>
                  <a:srgbClr val="4472C4">
                    <a:lumMod val="75000"/>
                  </a:srgbClr>
                </a:solidFill>
                <a:latin typeface="Times New Roman" panose="02020603050405020304" pitchFamily="18" charset="0"/>
                <a:cs typeface="Times New Roman" panose="02020603050405020304" pitchFamily="18" charset="0"/>
              </a:rPr>
              <a:t>Đóng</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vai</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thể</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hiện</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được</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tình</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huống</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cs typeface="Times New Roman" panose="02020603050405020304" pitchFamily="18" charset="0"/>
              </a:rPr>
              <a: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3200" b="1" dirty="0" err="1">
                <a:solidFill>
                  <a:srgbClr val="4472C4">
                    <a:lumMod val="75000"/>
                  </a:srgbClr>
                </a:solidFill>
                <a:latin typeface="Times New Roman" panose="02020603050405020304" pitchFamily="18" charset="0"/>
                <a:cs typeface="Times New Roman" panose="02020603050405020304" pitchFamily="18" charset="0"/>
              </a:rPr>
              <a:t>Đóng</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vai</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tự</a:t>
            </a:r>
            <a:r>
              <a:rPr lang="en-US" sz="3200" b="1" dirty="0">
                <a:solidFill>
                  <a:srgbClr val="4472C4">
                    <a:lumMod val="75000"/>
                  </a:srgbClr>
                </a:solidFill>
                <a:latin typeface="Times New Roman" panose="02020603050405020304" pitchFamily="18" charset="0"/>
                <a:cs typeface="Times New Roman" panose="02020603050405020304" pitchFamily="18" charset="0"/>
              </a:rPr>
              <a:t> </a:t>
            </a:r>
            <a:r>
              <a:rPr lang="en-US" sz="3200" b="1" dirty="0" err="1">
                <a:solidFill>
                  <a:srgbClr val="4472C4">
                    <a:lumMod val="75000"/>
                  </a:srgbClr>
                </a:solidFill>
                <a:latin typeface="Times New Roman" panose="02020603050405020304" pitchFamily="18" charset="0"/>
                <a:cs typeface="Times New Roman" panose="02020603050405020304" pitchFamily="18" charset="0"/>
              </a:rPr>
              <a:t>nhiên</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cs typeface="Times New Roman" panose="02020603050405020304" pitchFamily="18" charset="0"/>
              </a:rPr>
              <a: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Ứng</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xử</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đúng</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phù</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hợp</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trong</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tình</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huống</a:t>
            </a:r>
            <a:r>
              <a:rPr lang="en-US" sz="3200" b="1" noProof="0" dirty="0">
                <a:solidFill>
                  <a:srgbClr val="4472C4">
                    <a:lumMod val="75000"/>
                  </a:srgbClr>
                </a:solidFill>
                <a:latin typeface="Times New Roman" panose="02020603050405020304" pitchFamily="18" charset="0"/>
                <a:cs typeface="Times New Roman" panose="02020603050405020304" pitchFamily="18" charset="0"/>
              </a:rPr>
              <a:t> </a:t>
            </a:r>
            <a:r>
              <a:rPr lang="en-US" sz="3200" b="1" noProof="0" dirty="0" err="1">
                <a:solidFill>
                  <a:srgbClr val="4472C4">
                    <a:lumMod val="75000"/>
                  </a:srgbClr>
                </a:solidFill>
                <a:latin typeface="Times New Roman" panose="02020603050405020304" pitchFamily="18" charset="0"/>
                <a:cs typeface="Times New Roman" panose="02020603050405020304" pitchFamily="18" charset="0"/>
              </a:rPr>
              <a:t>đó</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iterate type="lt">
                                    <p:tmPct val="0"/>
                                  </p:iterate>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par>
                                <p:cTn id="21" presetID="16" presetClass="entr" presetSubtype="21" fill="hold" grpId="0" nodeType="withEffect">
                                  <p:stCondLst>
                                    <p:cond delay="0"/>
                                  </p:stCondLst>
                                  <p:iterate type="lt">
                                    <p:tmPct val="0"/>
                                  </p:iterate>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arn(inVertical)">
                                      <p:cBhvr>
                                        <p:cTn id="23" dur="500"/>
                                        <p:tgtEl>
                                          <p:spTgt spid="11">
                                            <p:txEl>
                                              <p:pRg st="1" end="1"/>
                                            </p:txEl>
                                          </p:spTgt>
                                        </p:tgtEl>
                                      </p:cBhvr>
                                    </p:animEffect>
                                  </p:childTnLst>
                                </p:cTn>
                              </p:par>
                              <p:par>
                                <p:cTn id="24" presetID="16" presetClass="entr" presetSubtype="21" fill="hold" grpId="0" nodeType="withEffect">
                                  <p:stCondLst>
                                    <p:cond delay="0"/>
                                  </p:stCondLst>
                                  <p:iterate type="lt">
                                    <p:tmPct val="0"/>
                                  </p:iterate>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barn(inVertical)">
                                      <p:cBhvr>
                                        <p:cTn id="26" dur="500"/>
                                        <p:tgtEl>
                                          <p:spTgt spid="1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11">
                                            <p:txEl>
                                              <p:pRg st="0" end="0"/>
                                            </p:txEl>
                                          </p:spTgt>
                                        </p:tgtEl>
                                        <p:attrNameLst>
                                          <p:attrName>style.color</p:attrName>
                                        </p:attrNameLst>
                                      </p:cBhvr>
                                      <p:to>
                                        <p:clrVal>
                                          <a:srgbClr val="0070C0"/>
                                        </p:clrVal>
                                      </p:to>
                                    </p:set>
                                    <p:set>
                                      <p:cBhvr>
                                        <p:cTn id="31" dur="500" fill="hold"/>
                                        <p:tgtEl>
                                          <p:spTgt spid="11">
                                            <p:txEl>
                                              <p:pRg st="0" end="0"/>
                                            </p:txEl>
                                          </p:spTgt>
                                        </p:tgtEl>
                                        <p:attrNameLst>
                                          <p:attrName>fillcolor</p:attrName>
                                        </p:attrNameLst>
                                      </p:cBhvr>
                                      <p:to>
                                        <p:clrVal>
                                          <a:srgbClr val="0070C0"/>
                                        </p:clrVal>
                                      </p:to>
                                    </p:set>
                                    <p:set>
                                      <p:cBhvr>
                                        <p:cTn id="32" dur="500" fill="hold"/>
                                        <p:tgtEl>
                                          <p:spTgt spid="11">
                                            <p:txEl>
                                              <p:pRg st="0" end="0"/>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nodeType="clickEffect">
                                  <p:stCondLst>
                                    <p:cond delay="0"/>
                                  </p:stCondLst>
                                  <p:iterate type="lt">
                                    <p:tmPct val="4000"/>
                                  </p:iterate>
                                  <p:childTnLst>
                                    <p:set>
                                      <p:cBhvr override="childStyle">
                                        <p:cTn id="36" dur="500" fill="hold"/>
                                        <p:tgtEl>
                                          <p:spTgt spid="11">
                                            <p:txEl>
                                              <p:pRg st="1" end="1"/>
                                            </p:txEl>
                                          </p:spTgt>
                                        </p:tgtEl>
                                        <p:attrNameLst>
                                          <p:attrName>style.color</p:attrName>
                                        </p:attrNameLst>
                                      </p:cBhvr>
                                      <p:to>
                                        <p:clrVal>
                                          <a:srgbClr val="00B050"/>
                                        </p:clrVal>
                                      </p:to>
                                    </p:set>
                                    <p:set>
                                      <p:cBhvr>
                                        <p:cTn id="37" dur="500" fill="hold"/>
                                        <p:tgtEl>
                                          <p:spTgt spid="11">
                                            <p:txEl>
                                              <p:pRg st="1" end="1"/>
                                            </p:txEl>
                                          </p:spTgt>
                                        </p:tgtEl>
                                        <p:attrNameLst>
                                          <p:attrName>fillcolor</p:attrName>
                                        </p:attrNameLst>
                                      </p:cBhvr>
                                      <p:to>
                                        <p:clrVal>
                                          <a:srgbClr val="00B050"/>
                                        </p:clrVal>
                                      </p:to>
                                    </p:set>
                                    <p:set>
                                      <p:cBhvr>
                                        <p:cTn id="38" dur="500" fill="hold"/>
                                        <p:tgtEl>
                                          <p:spTgt spid="11">
                                            <p:txEl>
                                              <p:pRg st="1" end="1"/>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nodeType="clickEffect">
                                  <p:stCondLst>
                                    <p:cond delay="0"/>
                                  </p:stCondLst>
                                  <p:iterate type="lt">
                                    <p:tmPct val="4000"/>
                                  </p:iterate>
                                  <p:childTnLst>
                                    <p:set>
                                      <p:cBhvr override="childStyle">
                                        <p:cTn id="42" dur="500" fill="hold"/>
                                        <p:tgtEl>
                                          <p:spTgt spid="11">
                                            <p:txEl>
                                              <p:pRg st="2" end="2"/>
                                            </p:txEl>
                                          </p:spTgt>
                                        </p:tgtEl>
                                        <p:attrNameLst>
                                          <p:attrName>style.color</p:attrName>
                                        </p:attrNameLst>
                                      </p:cBhvr>
                                      <p:to>
                                        <p:clrVal>
                                          <a:srgbClr val="7030A0"/>
                                        </p:clrVal>
                                      </p:to>
                                    </p:set>
                                    <p:set>
                                      <p:cBhvr>
                                        <p:cTn id="43" dur="500" fill="hold"/>
                                        <p:tgtEl>
                                          <p:spTgt spid="11">
                                            <p:txEl>
                                              <p:pRg st="2" end="2"/>
                                            </p:txEl>
                                          </p:spTgt>
                                        </p:tgtEl>
                                        <p:attrNameLst>
                                          <p:attrName>fillcolor</p:attrName>
                                        </p:attrNameLst>
                                      </p:cBhvr>
                                      <p:to>
                                        <p:clrVal>
                                          <a:srgbClr val="7030A0"/>
                                        </p:clrVal>
                                      </p:to>
                                    </p:set>
                                    <p:set>
                                      <p:cBhvr>
                                        <p:cTn id="44" dur="500" fill="hold"/>
                                        <p:tgtEl>
                                          <p:spTgt spid="1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20879" y="1446150"/>
            <a:ext cx="8150242" cy="3785652"/>
          </a:xfrm>
          <a:prstGeom prst="rect">
            <a:avLst/>
          </a:prstGeom>
          <a:noFill/>
        </p:spPr>
        <p:txBody>
          <a:bodyPr wrap="square" rtlCol="0">
            <a:spAutoFit/>
          </a:bodyPr>
          <a:lstStyle/>
          <a:p>
            <a:pPr lvl="0" algn="just"/>
            <a:r>
              <a:rPr lang="vi-VN" sz="4000" dirty="0">
                <a:solidFill>
                  <a:prstClr val="black"/>
                </a:solidFill>
                <a:latin typeface="Calibri" panose="020F0502020204030204"/>
              </a:rPr>
              <a:t>Khi gặp những tình huống bất kể là đi bơi hay đi tắm sông suối, cần đi qua con sông suối, ao hồ,... các em phải phân tích, phán đoán thật kĩ trước khi quyết định để tránh những tình huống</a:t>
            </a:r>
            <a:r>
              <a:rPr lang="en-US" sz="4000" dirty="0">
                <a:solidFill>
                  <a:prstClr val="black"/>
                </a:solidFill>
                <a:latin typeface="Calibri" panose="020F0502020204030204"/>
              </a:rPr>
              <a:t>   </a:t>
            </a:r>
            <a:r>
              <a:rPr lang="vi-VN" sz="4000" dirty="0">
                <a:solidFill>
                  <a:prstClr val="black"/>
                </a:solidFill>
                <a:latin typeface="Calibri" panose="020F0502020204030204"/>
              </a:rPr>
              <a:t> </a:t>
            </a:r>
            <a:r>
              <a:rPr lang="en-US" sz="4000" dirty="0">
                <a:solidFill>
                  <a:prstClr val="black"/>
                </a:solidFill>
                <a:latin typeface="Calibri" panose="020F0502020204030204"/>
              </a:rPr>
              <a:t>       </a:t>
            </a:r>
            <a:r>
              <a:rPr lang="vi-VN" sz="4000" dirty="0">
                <a:solidFill>
                  <a:prstClr val="black"/>
                </a:solidFill>
                <a:latin typeface="Calibri" panose="020F0502020204030204"/>
              </a:rPr>
              <a:t>xấu </a:t>
            </a:r>
            <a:r>
              <a:rPr lang="en-US" sz="4000" dirty="0">
                <a:solidFill>
                  <a:prstClr val="black"/>
                </a:solidFill>
                <a:latin typeface="Calibri" panose="020F0502020204030204"/>
              </a:rPr>
              <a:t>x</a:t>
            </a:r>
            <a:r>
              <a:rPr lang="vi-VN" sz="4000" dirty="0">
                <a:solidFill>
                  <a:prstClr val="black"/>
                </a:solidFill>
                <a:latin typeface="Calibri" panose="020F0502020204030204"/>
              </a:rPr>
              <a:t>ảy ra.</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026656" y="817123"/>
            <a:ext cx="4138688" cy="809075"/>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F7A1AD-3005-6BDF-8564-B359155DB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A0484E21-38CB-015B-90B9-2422F9C66161}"/>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30F84B12-DB2C-4365-5F44-01F49D591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075"/>
            <a:ext cx="2679699" cy="2679699"/>
          </a:xfrm>
          <a:prstGeom prst="rect">
            <a:avLst/>
          </a:prstGeom>
        </p:spPr>
      </p:pic>
      <p:pic>
        <p:nvPicPr>
          <p:cNvPr id="20" name="图片 19">
            <a:extLst>
              <a:ext uri="{FF2B5EF4-FFF2-40B4-BE49-F238E27FC236}">
                <a16:creationId xmlns:a16="http://schemas.microsoft.com/office/drawing/2014/main" id="{A4229BFF-EEB2-F47A-7851-636D7854E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51962" y="3429000"/>
            <a:ext cx="4089833" cy="3790894"/>
          </a:xfrm>
          <a:prstGeom prst="rect">
            <a:avLst/>
          </a:prstGeom>
        </p:spPr>
      </p:pic>
      <p:pic>
        <p:nvPicPr>
          <p:cNvPr id="2" name="Picture 1">
            <a:extLst>
              <a:ext uri="{FF2B5EF4-FFF2-40B4-BE49-F238E27FC236}">
                <a16:creationId xmlns:a16="http://schemas.microsoft.com/office/drawing/2014/main" id="{8A6C4C60-540E-FD8D-10FA-AAE3B186643C}"/>
              </a:ext>
            </a:extLst>
          </p:cNvPr>
          <p:cNvPicPr>
            <a:picLocks noChangeAspect="1"/>
          </p:cNvPicPr>
          <p:nvPr/>
        </p:nvPicPr>
        <p:blipFill>
          <a:blip r:embed="rId5"/>
          <a:stretch>
            <a:fillRect/>
          </a:stretch>
        </p:blipFill>
        <p:spPr>
          <a:xfrm>
            <a:off x="620172" y="1818980"/>
            <a:ext cx="10705504" cy="2347163"/>
          </a:xfrm>
          <a:prstGeom prst="rect">
            <a:avLst/>
          </a:prstGeom>
        </p:spPr>
      </p:pic>
    </p:spTree>
    <p:extLst>
      <p:ext uri="{BB962C8B-B14F-4D97-AF65-F5344CB8AC3E}">
        <p14:creationId xmlns:p14="http://schemas.microsoft.com/office/powerpoint/2010/main" val="3558947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3182" y="2558374"/>
            <a:ext cx="3228817" cy="4299625"/>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676367" y="2246404"/>
            <a:ext cx="7992980"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3: Nguyên tắc an toàn khi bơi.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160157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87244" y="113489"/>
            <a:ext cx="12017510" cy="6631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22330" y="294968"/>
            <a:ext cx="10449880" cy="2221565"/>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24560" y="343694"/>
              <a:ext cx="14098047" cy="1212784"/>
            </a:xfrm>
            <a:prstGeom prst="rect">
              <a:avLst/>
            </a:prstGeom>
          </p:spPr>
          <p:txBody>
            <a:bodyPr wrap="square">
              <a:spAutoFit/>
            </a:bodyPr>
            <a:lstStyle/>
            <a:p>
              <a:pPr algn="just"/>
              <a:r>
                <a:rPr lang="vi-VN" sz="3000" b="1" i="0" dirty="0">
                  <a:solidFill>
                    <a:srgbClr val="000000"/>
                  </a:solidFill>
                  <a:effectLst/>
                  <a:latin typeface="Cambria" panose="02040503050406030204" pitchFamily="18" charset="0"/>
                  <a:ea typeface="Cambria" panose="02040503050406030204" pitchFamily="18" charset="0"/>
                </a:rPr>
                <a:t>Đọc thông tin và trả lời câu hỏi:</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Nên bơi khi nào?</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Cần làm việc gì trước khi xuống nước?</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Không nên làm việc gì trong khi bơi?</a:t>
              </a:r>
            </a:p>
          </p:txBody>
        </p:sp>
      </p:grpSp>
      <p:cxnSp>
        <p:nvCxnSpPr>
          <p:cNvPr id="2" name="Straight Connector 1">
            <a:extLst>
              <a:ext uri="{FF2B5EF4-FFF2-40B4-BE49-F238E27FC236}">
                <a16:creationId xmlns:a16="http://schemas.microsoft.com/office/drawing/2014/main" id="{3D93E4E9-BB96-47C3-5337-6D04951F79A1}"/>
              </a:ext>
            </a:extLst>
          </p:cNvPr>
          <p:cNvCxnSpPr>
            <a:cxnSpLocks/>
          </p:cNvCxnSpPr>
          <p:nvPr/>
        </p:nvCxnSpPr>
        <p:spPr>
          <a:xfrm>
            <a:off x="1030448" y="936072"/>
            <a:ext cx="235477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AA59AC01-F1DC-8E75-5219-F5EDCEF20472}"/>
              </a:ext>
            </a:extLst>
          </p:cNvPr>
          <p:cNvCxnSpPr>
            <a:cxnSpLocks/>
          </p:cNvCxnSpPr>
          <p:nvPr/>
        </p:nvCxnSpPr>
        <p:spPr>
          <a:xfrm>
            <a:off x="3984414" y="936072"/>
            <a:ext cx="235477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11" name="Picture 10">
            <a:extLst>
              <a:ext uri="{FF2B5EF4-FFF2-40B4-BE49-F238E27FC236}">
                <a16:creationId xmlns:a16="http://schemas.microsoft.com/office/drawing/2014/main" id="{7CA4F76F-0DD6-0457-E1C5-5F97D5B3936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a:xfrm>
            <a:off x="1585049" y="2767724"/>
            <a:ext cx="3988821" cy="3670871"/>
          </a:xfrm>
          <a:prstGeom prst="rect">
            <a:avLst/>
          </a:prstGeom>
        </p:spPr>
      </p:pic>
    </p:spTree>
    <p:extLst>
      <p:ext uri="{BB962C8B-B14F-4D97-AF65-F5344CB8AC3E}">
        <p14:creationId xmlns:p14="http://schemas.microsoft.com/office/powerpoint/2010/main" val="12625239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Right)">
                                      <p:cBhvr>
                                        <p:cTn id="14" dur="500"/>
                                        <p:tgtEl>
                                          <p:spTgt spid="2"/>
                                        </p:tgtEl>
                                      </p:cBhvr>
                                    </p:animEffect>
                                  </p:childTnLst>
                                </p:cTn>
                              </p:par>
                              <p:par>
                                <p:cTn id="15" presetID="18" presetClass="entr" presetSubtype="6"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strips(down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HCDC - Những nguyên tắc an toàn khi bơi">
            <a:hlinkClick r:id="" action="ppaction://media"/>
            <a:extLst>
              <a:ext uri="{FF2B5EF4-FFF2-40B4-BE49-F238E27FC236}">
                <a16:creationId xmlns:a16="http://schemas.microsoft.com/office/drawing/2014/main" id="{1BBCB740-D6E3-6939-4C08-F5D5ECA56A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3"/>
            <a:ext cx="12192002" cy="6858001"/>
          </a:xfrm>
          <a:prstGeom prst="rect">
            <a:avLst/>
          </a:prstGeom>
        </p:spPr>
      </p:pic>
    </p:spTree>
    <p:extLst>
      <p:ext uri="{BB962C8B-B14F-4D97-AF65-F5344CB8AC3E}">
        <p14:creationId xmlns:p14="http://schemas.microsoft.com/office/powerpoint/2010/main" val="208614306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87244" y="113489"/>
            <a:ext cx="12017510" cy="6631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C492EF94-D6E6-8A92-DE88-BC527366ECB4}"/>
              </a:ext>
            </a:extLst>
          </p:cNvPr>
          <p:cNvPicPr>
            <a:picLocks noChangeAspect="1"/>
          </p:cNvPicPr>
          <p:nvPr/>
        </p:nvPicPr>
        <p:blipFill>
          <a:blip r:embed="rId3"/>
          <a:stretch>
            <a:fillRect/>
          </a:stretch>
        </p:blipFill>
        <p:spPr>
          <a:xfrm>
            <a:off x="87243" y="113489"/>
            <a:ext cx="12017509" cy="6631021"/>
          </a:xfrm>
          <a:prstGeom prst="rect">
            <a:avLst/>
          </a:prstGeom>
        </p:spPr>
      </p:pic>
    </p:spTree>
    <p:extLst>
      <p:ext uri="{BB962C8B-B14F-4D97-AF65-F5344CB8AC3E}">
        <p14:creationId xmlns:p14="http://schemas.microsoft.com/office/powerpoint/2010/main" val="38148309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0" name="Hình ảnh 29" descr="Ảnh có chứa văn bản&#10;&#10;Mô tả được tạo tự động">
            <a:extLst>
              <a:ext uri="{FF2B5EF4-FFF2-40B4-BE49-F238E27FC236}">
                <a16:creationId xmlns:a16="http://schemas.microsoft.com/office/drawing/2014/main" id="{67595633-B251-7ADB-6D02-B4C79754C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35" y="3733731"/>
            <a:ext cx="4679035" cy="3307492"/>
          </a:xfrm>
          <a:prstGeom prst="rect">
            <a:avLst/>
          </a:prstGeom>
        </p:spPr>
      </p:pic>
      <p:sp>
        <p:nvSpPr>
          <p:cNvPr id="11" name="椭圆 31">
            <a:extLst>
              <a:ext uri="{FF2B5EF4-FFF2-40B4-BE49-F238E27FC236}">
                <a16:creationId xmlns:a16="http://schemas.microsoft.com/office/drawing/2014/main" id="{C1CC9561-F10A-EA17-708D-7CFD599E8E6D}"/>
              </a:ext>
            </a:extLst>
          </p:cNvPr>
          <p:cNvSpPr/>
          <p:nvPr/>
        </p:nvSpPr>
        <p:spPr>
          <a:xfrm flipH="1">
            <a:off x="1830117" y="1552574"/>
            <a:ext cx="9142681" cy="203641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3600" b="1" dirty="0">
                <a:solidFill>
                  <a:srgbClr val="002060"/>
                </a:solidFill>
                <a:latin typeface="Cambria" panose="02040503050406030204" pitchFamily="18" charset="0"/>
                <a:ea typeface="Cambria" panose="02040503050406030204" pitchFamily="18" charset="0"/>
                <a:cs typeface="+mn-ea"/>
                <a:sym typeface="+mn-lt"/>
              </a:rPr>
              <a:t>1. T</a:t>
            </a:r>
            <a:r>
              <a:rPr lang="vi-VN" altLang="zh-CN" sz="3600" b="1" dirty="0">
                <a:solidFill>
                  <a:srgbClr val="002060"/>
                </a:solidFill>
                <a:latin typeface="Cambria" panose="02040503050406030204" pitchFamily="18" charset="0"/>
                <a:ea typeface="Cambria" panose="02040503050406030204" pitchFamily="18" charset="0"/>
                <a:cs typeface="+mn-ea"/>
                <a:sym typeface="+mn-lt"/>
              </a:rPr>
              <a:t>ự nhận xét về việc thực hiện “Nguyên tắc an toàn khi bơi hoặc tập bơi” của em.</a:t>
            </a:r>
            <a:endParaRPr lang="zh-CN" altLang="en-US" sz="3600" b="1" dirty="0">
              <a:solidFill>
                <a:srgbClr val="002060"/>
              </a:solidFill>
              <a:latin typeface="Cambria" panose="02040503050406030204" pitchFamily="18" charset="0"/>
              <a:cs typeface="+mn-ea"/>
              <a:sym typeface="+mn-lt"/>
            </a:endParaRPr>
          </a:p>
        </p:txBody>
      </p:sp>
    </p:spTree>
    <p:extLst>
      <p:ext uri="{BB962C8B-B14F-4D97-AF65-F5344CB8AC3E}">
        <p14:creationId xmlns:p14="http://schemas.microsoft.com/office/powerpoint/2010/main" val="3344111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Graphic 14">
            <a:extLst>
              <a:ext uri="{FF2B5EF4-FFF2-40B4-BE49-F238E27FC236}">
                <a16:creationId xmlns:a16="http://schemas.microsoft.com/office/drawing/2014/main" id="{493EF060-7FC8-D4E0-58D8-467448238B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5125" y="323850"/>
            <a:ext cx="6248400" cy="1000125"/>
          </a:xfrm>
          <a:prstGeom prst="rect">
            <a:avLst/>
          </a:prstGeom>
        </p:spPr>
      </p:pic>
      <p:sp>
        <p:nvSpPr>
          <p:cNvPr id="6" name="TextBox 5">
            <a:extLst>
              <a:ext uri="{FF2B5EF4-FFF2-40B4-BE49-F238E27FC236}">
                <a16:creationId xmlns:a16="http://schemas.microsoft.com/office/drawing/2014/main" id="{B744B6FD-5B8F-D240-3749-1A2C5FC3D8D6}"/>
              </a:ext>
            </a:extLst>
          </p:cNvPr>
          <p:cNvSpPr txBox="1"/>
          <p:nvPr/>
        </p:nvSpPr>
        <p:spPr>
          <a:xfrm>
            <a:off x="3209925" y="496371"/>
            <a:ext cx="6762750"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2. </a:t>
            </a:r>
            <a:r>
              <a:rPr lang="en-US" sz="3200" b="1" i="0" dirty="0" err="1">
                <a:solidFill>
                  <a:srgbClr val="002060"/>
                </a:solidFill>
                <a:effectLst/>
                <a:latin typeface="Cambria" panose="02040503050406030204" pitchFamily="18" charset="0"/>
                <a:ea typeface="Cambria" panose="02040503050406030204" pitchFamily="18" charset="0"/>
              </a:rPr>
              <a:t>Viết</a:t>
            </a:r>
            <a:r>
              <a:rPr lang="en-US" sz="3200" b="1" i="0" dirty="0">
                <a:solidFill>
                  <a:srgbClr val="002060"/>
                </a:solidFill>
                <a:effectLst/>
                <a:latin typeface="Cambria" panose="02040503050406030204" pitchFamily="18" charset="0"/>
                <a:ea typeface="Cambria" panose="02040503050406030204" pitchFamily="18" charset="0"/>
              </a:rPr>
              <a:t> “Cam </a:t>
            </a:r>
            <a:r>
              <a:rPr lang="en-US" sz="3200" b="1" i="0" dirty="0" err="1">
                <a:solidFill>
                  <a:srgbClr val="002060"/>
                </a:solidFill>
                <a:effectLst/>
                <a:latin typeface="Cambria" panose="02040503050406030204" pitchFamily="18" charset="0"/>
                <a:ea typeface="Cambria" panose="02040503050406030204" pitchFamily="18" charset="0"/>
              </a:rPr>
              <a:t>kết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thực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aphicFrame>
        <p:nvGraphicFramePr>
          <p:cNvPr id="7" name="Table 7">
            <a:extLst>
              <a:ext uri="{FF2B5EF4-FFF2-40B4-BE49-F238E27FC236}">
                <a16:creationId xmlns:a16="http://schemas.microsoft.com/office/drawing/2014/main" id="{5EE254FC-BD35-DCE6-418D-B34A040DFDE6}"/>
              </a:ext>
            </a:extLst>
          </p:cNvPr>
          <p:cNvGraphicFramePr>
            <a:graphicFrameLocks noGrp="1"/>
          </p:cNvGraphicFramePr>
          <p:nvPr>
            <p:extLst>
              <p:ext uri="{D42A27DB-BD31-4B8C-83A1-F6EECF244321}">
                <p14:modId xmlns:p14="http://schemas.microsoft.com/office/powerpoint/2010/main" val="226232655"/>
              </p:ext>
            </p:extLst>
          </p:nvPr>
        </p:nvGraphicFramePr>
        <p:xfrm>
          <a:off x="1152525" y="1662641"/>
          <a:ext cx="9734550" cy="4433359"/>
        </p:xfrm>
        <a:graphic>
          <a:graphicData uri="http://schemas.openxmlformats.org/drawingml/2006/table">
            <a:tbl>
              <a:tblPr firstRow="1" bandRow="1">
                <a:tableStyleId>{21E4AEA4-8DFA-4A89-87EB-49C32662AFE0}</a:tableStyleId>
              </a:tblPr>
              <a:tblGrid>
                <a:gridCol w="4867275">
                  <a:extLst>
                    <a:ext uri="{9D8B030D-6E8A-4147-A177-3AD203B41FA5}">
                      <a16:colId xmlns:a16="http://schemas.microsoft.com/office/drawing/2014/main" val="495697977"/>
                    </a:ext>
                  </a:extLst>
                </a:gridCol>
                <a:gridCol w="4867275">
                  <a:extLst>
                    <a:ext uri="{9D8B030D-6E8A-4147-A177-3AD203B41FA5}">
                      <a16:colId xmlns:a16="http://schemas.microsoft.com/office/drawing/2014/main" val="3753397227"/>
                    </a:ext>
                  </a:extLst>
                </a:gridCol>
              </a:tblGrid>
              <a:tr h="651934">
                <a:tc>
                  <a:txBody>
                    <a:bodyPr/>
                    <a:lstStyle/>
                    <a:p>
                      <a:pPr algn="ct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dirty="0" err="1">
                          <a:solidFill>
                            <a:srgbClr val="002060"/>
                          </a:solidFill>
                          <a:latin typeface="Calibri" panose="020F0502020204030204" pitchFamily="34" charset="0"/>
                          <a:cs typeface="Calibri" panose="020F0502020204030204" pitchFamily="34" charset="0"/>
                        </a:rPr>
                        <a:t>Không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12820728"/>
                  </a:ext>
                </a:extLst>
              </a:tr>
              <a:tr h="3732319">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1584733"/>
                  </a:ext>
                </a:extLst>
              </a:tr>
            </a:tbl>
          </a:graphicData>
        </a:graphic>
      </p:graphicFrame>
      <p:sp>
        <p:nvSpPr>
          <p:cNvPr id="8" name="TextBox 7">
            <a:extLst>
              <a:ext uri="{FF2B5EF4-FFF2-40B4-BE49-F238E27FC236}">
                <a16:creationId xmlns:a16="http://schemas.microsoft.com/office/drawing/2014/main" id="{93502B23-9717-53B1-4498-E8578346AEEA}"/>
              </a:ext>
            </a:extLst>
          </p:cNvPr>
          <p:cNvSpPr txBox="1"/>
          <p:nvPr/>
        </p:nvSpPr>
        <p:spPr>
          <a:xfrm>
            <a:off x="1371600" y="2686050"/>
            <a:ext cx="4524375" cy="3046988"/>
          </a:xfrm>
          <a:prstGeom prst="rect">
            <a:avLst/>
          </a:prstGeom>
          <a:noFill/>
        </p:spPr>
        <p:txBody>
          <a:bodyPr wrap="square" rtlCol="0">
            <a:spAutoFit/>
          </a:bodyPr>
          <a:lstStyle/>
          <a:p>
            <a:pPr marL="342900" indent="-342900" algn="just">
              <a:buFont typeface="Arial" panose="020B0604020202020204" pitchFamily="34" charset="0"/>
              <a:buChar char="•"/>
            </a:pPr>
            <a:r>
              <a:rPr lang="nl-NL" sz="2400" dirty="0">
                <a:effectLst/>
                <a:latin typeface="Cambria" panose="02040503050406030204" pitchFamily="18" charset="0"/>
                <a:ea typeface="Cambria" panose="02040503050406030204" pitchFamily="18" charset="0"/>
                <a:cs typeface="Times New Roman" panose="02020603050405020304" pitchFamily="18" charset="0"/>
              </a:rPr>
              <a:t>Học bơi và bơi ở những nơi an toàn, có phương tiện cứu hộ và người lớn giám sát;</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T</a:t>
            </a:r>
            <a:r>
              <a:rPr lang="nl-NL" sz="2400" dirty="0">
                <a:effectLst/>
                <a:latin typeface="Cambria" panose="02040503050406030204" pitchFamily="18" charset="0"/>
                <a:ea typeface="Cambria" panose="02040503050406030204" pitchFamily="18" charset="0"/>
                <a:cs typeface="Times New Roman" panose="02020603050405020304" pitchFamily="18" charset="0"/>
              </a:rPr>
              <a:t>hực hiện đúng quy định về an toàn khi tham gia giao thông đường thủy;</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C</a:t>
            </a:r>
            <a:r>
              <a:rPr lang="nl-NL" sz="2400" dirty="0">
                <a:effectLst/>
                <a:latin typeface="Cambria" panose="02040503050406030204" pitchFamily="18" charset="0"/>
                <a:ea typeface="Cambria" panose="02040503050406030204" pitchFamily="18" charset="0"/>
                <a:cs typeface="Times New Roman" panose="02020603050405020304" pitchFamily="18" charset="0"/>
              </a:rPr>
              <a:t>he chắn bể chứa nước, rào kín ao, khu vực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B92770E-8476-3B24-4FA8-351395D5BCC8}"/>
              </a:ext>
            </a:extLst>
          </p:cNvPr>
          <p:cNvSpPr txBox="1"/>
          <p:nvPr/>
        </p:nvSpPr>
        <p:spPr>
          <a:xfrm>
            <a:off x="6276975" y="2667000"/>
            <a:ext cx="45243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C</a:t>
            </a:r>
            <a:r>
              <a:rPr lang="vi-VN" sz="2400" dirty="0">
                <a:latin typeface="Cambria" panose="02040503050406030204" pitchFamily="18" charset="0"/>
                <a:ea typeface="Cambria" panose="02040503050406030204" pitchFamily="18" charset="0"/>
                <a:cs typeface="Times New Roman" panose="02020603050405020304" pitchFamily="18" charset="0"/>
              </a:rPr>
              <a:t>hơi đùa gần, đi bơi ở hồ ao, sông, suối, biển;</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Đ</a:t>
            </a:r>
            <a:r>
              <a:rPr lang="vi-VN" sz="2400" dirty="0">
                <a:latin typeface="Cambria" panose="02040503050406030204" pitchFamily="18" charset="0"/>
                <a:ea typeface="Cambria" panose="02040503050406030204" pitchFamily="18" charset="0"/>
                <a:cs typeface="Times New Roman" panose="02020603050405020304" pitchFamily="18" charset="0"/>
              </a:rPr>
              <a:t>i qua, lại gần nơi có dòng nước lớn, các nơi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224541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down)">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down)">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2" name="Picture 1">
            <a:extLst>
              <a:ext uri="{FF2B5EF4-FFF2-40B4-BE49-F238E27FC236}">
                <a16:creationId xmlns:a16="http://schemas.microsoft.com/office/drawing/2014/main" id="{2E38F4F1-C922-B475-212F-A96A18383EBA}"/>
              </a:ext>
            </a:extLst>
          </p:cNvPr>
          <p:cNvPicPr>
            <a:picLocks noChangeAspect="1"/>
          </p:cNvPicPr>
          <p:nvPr/>
        </p:nvPicPr>
        <p:blipFill>
          <a:blip r:embed="rId5"/>
          <a:stretch>
            <a:fillRect/>
          </a:stretch>
        </p:blipFill>
        <p:spPr>
          <a:xfrm>
            <a:off x="1351386" y="1684305"/>
            <a:ext cx="9260627" cy="2213040"/>
          </a:xfrm>
          <a:prstGeom prst="rect">
            <a:avLst/>
          </a:prstGeom>
        </p:spPr>
      </p:pic>
    </p:spTree>
    <p:extLst>
      <p:ext uri="{BB962C8B-B14F-4D97-AF65-F5344CB8AC3E}">
        <p14:creationId xmlns:p14="http://schemas.microsoft.com/office/powerpoint/2010/main" val="35802092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3147" y="-41310"/>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Round Same Side Corner Rectangle 12"/>
          <p:cNvSpPr/>
          <p:nvPr/>
        </p:nvSpPr>
        <p:spPr>
          <a:xfrm>
            <a:off x="812800" y="455476"/>
            <a:ext cx="10464801" cy="5896238"/>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22" name="Group 21"/>
          <p:cNvGrpSpPr/>
          <p:nvPr/>
        </p:nvGrpSpPr>
        <p:grpSpPr>
          <a:xfrm>
            <a:off x="1524000" y="3994826"/>
            <a:ext cx="9550400" cy="2322363"/>
            <a:chOff x="731752" y="8249201"/>
            <a:chExt cx="10353204" cy="1830359"/>
          </a:xfrm>
        </p:grpSpPr>
        <p:sp>
          <p:nvSpPr>
            <p:cNvPr id="23" name="Rounded Rectangle 13"/>
            <p:cNvSpPr/>
            <p:nvPr/>
          </p:nvSpPr>
          <p:spPr>
            <a:xfrm>
              <a:off x="731752" y="8249201"/>
              <a:ext cx="10353204" cy="1830359"/>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 name="connsiteX0" fmla="*/ 557910 w 12548242"/>
                <a:gd name="connsiteY0" fmla="*/ 1489467 h 7140944"/>
                <a:gd name="connsiteX1" fmla="*/ 1688233 w 12548242"/>
                <a:gd name="connsiteY1" fmla="*/ 359144 h 7140944"/>
                <a:gd name="connsiteX2" fmla="*/ 10831947 w 12548242"/>
                <a:gd name="connsiteY2" fmla="*/ 359144 h 7140944"/>
                <a:gd name="connsiteX3" fmla="*/ 11962270 w 12548242"/>
                <a:gd name="connsiteY3" fmla="*/ 1489467 h 7140944"/>
                <a:gd name="connsiteX4" fmla="*/ 11962270 w 12548242"/>
                <a:gd name="connsiteY4" fmla="*/ 6010621 h 7140944"/>
                <a:gd name="connsiteX5" fmla="*/ 10831947 w 12548242"/>
                <a:gd name="connsiteY5" fmla="*/ 7140944 h 7140944"/>
                <a:gd name="connsiteX6" fmla="*/ 1688233 w 12548242"/>
                <a:gd name="connsiteY6" fmla="*/ 7140944 h 7140944"/>
                <a:gd name="connsiteX7" fmla="*/ 557910 w 12548242"/>
                <a:gd name="connsiteY7" fmla="*/ 6010621 h 7140944"/>
                <a:gd name="connsiteX8" fmla="*/ 557910 w 12548242"/>
                <a:gd name="connsiteY8" fmla="*/ 1489467 h 7140944"/>
                <a:gd name="connsiteX0" fmla="*/ 219350 w 12209682"/>
                <a:gd name="connsiteY0" fmla="*/ 1489467 h 7140944"/>
                <a:gd name="connsiteX1" fmla="*/ 1349673 w 12209682"/>
                <a:gd name="connsiteY1" fmla="*/ 359144 h 7140944"/>
                <a:gd name="connsiteX2" fmla="*/ 10493387 w 12209682"/>
                <a:gd name="connsiteY2" fmla="*/ 359144 h 7140944"/>
                <a:gd name="connsiteX3" fmla="*/ 11623710 w 12209682"/>
                <a:gd name="connsiteY3" fmla="*/ 1489467 h 7140944"/>
                <a:gd name="connsiteX4" fmla="*/ 11623710 w 12209682"/>
                <a:gd name="connsiteY4" fmla="*/ 6010621 h 7140944"/>
                <a:gd name="connsiteX5" fmla="*/ 10493387 w 12209682"/>
                <a:gd name="connsiteY5" fmla="*/ 7140944 h 7140944"/>
                <a:gd name="connsiteX6" fmla="*/ 1349673 w 12209682"/>
                <a:gd name="connsiteY6" fmla="*/ 7140944 h 7140944"/>
                <a:gd name="connsiteX7" fmla="*/ 219350 w 12209682"/>
                <a:gd name="connsiteY7" fmla="*/ 6010621 h 7140944"/>
                <a:gd name="connsiteX8" fmla="*/ 8048 w 12209682"/>
                <a:gd name="connsiteY8" fmla="*/ 3902850 h 7140944"/>
                <a:gd name="connsiteX9" fmla="*/ 219350 w 12209682"/>
                <a:gd name="connsiteY9" fmla="*/ 1489467 h 7140944"/>
                <a:gd name="connsiteX0" fmla="*/ 219349 w 11844638"/>
                <a:gd name="connsiteY0" fmla="*/ 1489467 h 7140944"/>
                <a:gd name="connsiteX1" fmla="*/ 1349672 w 11844638"/>
                <a:gd name="connsiteY1" fmla="*/ 359144 h 7140944"/>
                <a:gd name="connsiteX2" fmla="*/ 10493386 w 11844638"/>
                <a:gd name="connsiteY2" fmla="*/ 359144 h 7140944"/>
                <a:gd name="connsiteX3" fmla="*/ 11623709 w 11844638"/>
                <a:gd name="connsiteY3" fmla="*/ 1489467 h 7140944"/>
                <a:gd name="connsiteX4" fmla="*/ 11838862 w 11844638"/>
                <a:gd name="connsiteY4" fmla="*/ 4259775 h 7140944"/>
                <a:gd name="connsiteX5" fmla="*/ 11623709 w 11844638"/>
                <a:gd name="connsiteY5" fmla="*/ 6010621 h 7140944"/>
                <a:gd name="connsiteX6" fmla="*/ 10493386 w 11844638"/>
                <a:gd name="connsiteY6" fmla="*/ 7140944 h 7140944"/>
                <a:gd name="connsiteX7" fmla="*/ 1349672 w 11844638"/>
                <a:gd name="connsiteY7" fmla="*/ 7140944 h 7140944"/>
                <a:gd name="connsiteX8" fmla="*/ 219349 w 11844638"/>
                <a:gd name="connsiteY8" fmla="*/ 6010621 h 7140944"/>
                <a:gd name="connsiteX9" fmla="*/ 8047 w 11844638"/>
                <a:gd name="connsiteY9" fmla="*/ 3902850 h 7140944"/>
                <a:gd name="connsiteX10" fmla="*/ 219349 w 11844638"/>
                <a:gd name="connsiteY10"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44638" h="7140944">
                  <a:moveTo>
                    <a:pt x="219349" y="1489467"/>
                  </a:moveTo>
                  <a:cubicBezTo>
                    <a:pt x="219349" y="865207"/>
                    <a:pt x="725412" y="359144"/>
                    <a:pt x="1349672" y="359144"/>
                  </a:cubicBezTo>
                  <a:cubicBezTo>
                    <a:pt x="5163122" y="-448931"/>
                    <a:pt x="7445481" y="359144"/>
                    <a:pt x="10493386" y="359144"/>
                  </a:cubicBezTo>
                  <a:cubicBezTo>
                    <a:pt x="10437162" y="316614"/>
                    <a:pt x="11623709" y="865207"/>
                    <a:pt x="11623709" y="1489467"/>
                  </a:cubicBezTo>
                  <a:cubicBezTo>
                    <a:pt x="11900119" y="2139572"/>
                    <a:pt x="11838862" y="3506249"/>
                    <a:pt x="11838862" y="4259775"/>
                  </a:cubicBezTo>
                  <a:cubicBezTo>
                    <a:pt x="11838862" y="5013301"/>
                    <a:pt x="11900119" y="5530426"/>
                    <a:pt x="11623709" y="6010621"/>
                  </a:cubicBezTo>
                  <a:cubicBezTo>
                    <a:pt x="11623709" y="6634881"/>
                    <a:pt x="11117646" y="7140944"/>
                    <a:pt x="10493386" y="7140944"/>
                  </a:cubicBezTo>
                  <a:lnTo>
                    <a:pt x="1349672" y="7140944"/>
                  </a:lnTo>
                  <a:cubicBezTo>
                    <a:pt x="725412" y="7140944"/>
                    <a:pt x="219349" y="6634881"/>
                    <a:pt x="219349" y="6010621"/>
                  </a:cubicBezTo>
                  <a:cubicBezTo>
                    <a:pt x="-63374" y="5470939"/>
                    <a:pt x="8047" y="4656376"/>
                    <a:pt x="8047" y="3902850"/>
                  </a:cubicBezTo>
                  <a:cubicBezTo>
                    <a:pt x="8047" y="3149324"/>
                    <a:pt x="-63374" y="2080085"/>
                    <a:pt x="219349" y="1489467"/>
                  </a:cubicBezTo>
                  <a:close/>
                </a:path>
              </a:pathLst>
            </a:custGeom>
            <a:solidFill>
              <a:srgbClr val="FEC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3600">
                <a:solidFill>
                  <a:prstClr val="white"/>
                </a:solidFill>
                <a:latin typeface="Calibri"/>
              </a:endParaRPr>
            </a:p>
          </p:txBody>
        </p:sp>
        <p:sp>
          <p:nvSpPr>
            <p:cNvPr id="24" name="Rectangle 23"/>
            <p:cNvSpPr/>
            <p:nvPr/>
          </p:nvSpPr>
          <p:spPr>
            <a:xfrm>
              <a:off x="1072499" y="8409572"/>
              <a:ext cx="9623523" cy="1528207"/>
            </a:xfrm>
            <a:prstGeom prst="rect">
              <a:avLst/>
            </a:prstGeom>
          </p:spPr>
          <p:txBody>
            <a:bodyPr wrap="square">
              <a:spAutoFit/>
            </a:bodyPr>
            <a:lstStyle/>
            <a:p>
              <a:pPr algn="just" defTabSz="609630"/>
              <a:r>
                <a:rPr lang="en-US" sz="2400" b="1" dirty="0" err="1">
                  <a:solidFill>
                    <a:srgbClr val="002060"/>
                  </a:solidFill>
                  <a:latin typeface="Cambria" panose="02040503050406030204" pitchFamily="18" charset="0"/>
                  <a:ea typeface="Cambria" panose="02040503050406030204" pitchFamily="18" charset="0"/>
                </a:rPr>
                <a:t>Luật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GV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bắt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Trong </a:t>
              </a:r>
              <a:r>
                <a:rPr lang="en-US" sz="2400" b="1" dirty="0" err="1">
                  <a:solidFill>
                    <a:srgbClr val="002060"/>
                  </a:solidFill>
                  <a:latin typeface="Cambria" panose="02040503050406030204" pitchFamily="18" charset="0"/>
                  <a:ea typeface="Cambria" panose="02040503050406030204" pitchFamily="18" charset="0"/>
                </a:rPr>
                <a:t>vòng</a:t>
              </a:r>
              <a:r>
                <a:rPr lang="en-US" sz="2400" b="1" dirty="0">
                  <a:solidFill>
                    <a:srgbClr val="002060"/>
                  </a:solidFill>
                  <a:latin typeface="Cambria" panose="02040503050406030204" pitchFamily="18" charset="0"/>
                  <a:ea typeface="Cambria" panose="02040503050406030204" pitchFamily="18" charset="0"/>
                </a:rPr>
                <a:t> 5 </a:t>
              </a:r>
              <a:r>
                <a:rPr lang="en-US" sz="2400" b="1" dirty="0" err="1">
                  <a:solidFill>
                    <a:srgbClr val="002060"/>
                  </a:solidFill>
                  <a:latin typeface="Cambria" panose="02040503050406030204" pitchFamily="18" charset="0"/>
                  <a:ea typeface="Cambria" panose="02040503050406030204" pitchFamily="18" charset="0"/>
                </a:rPr>
                <a:t>giây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nl-NL" sz="2400" b="1" dirty="0">
                  <a:solidFill>
                    <a:srgbClr val="002060"/>
                  </a:solidFill>
                  <a:effectLst/>
                  <a:latin typeface="Cambria" panose="02040503050406030204" pitchFamily="18" charset="0"/>
                  <a:ea typeface="Cambria" panose="02040503050406030204" pitchFamily="18" charset="0"/>
                </a:rPr>
                <a:t>một quy tắc nên làm và không nên làm để phòng tránh đuối nước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lệnh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GV.</a:t>
              </a:r>
              <a:endParaRPr lang="en-GB" sz="2400" b="1" i="1" dirty="0">
                <a:solidFill>
                  <a:srgbClr val="00206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2235200" y="386536"/>
            <a:ext cx="7393057" cy="3535987"/>
          </a:xfrm>
          <a:prstGeom prst="rect">
            <a:avLst/>
          </a:prstGeom>
        </p:spPr>
      </p:pic>
    </p:spTree>
    <p:extLst>
      <p:ext uri="{BB962C8B-B14F-4D97-AF65-F5344CB8AC3E}">
        <p14:creationId xmlns:p14="http://schemas.microsoft.com/office/powerpoint/2010/main" val="142633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3" name="Picture 2">
            <a:extLst>
              <a:ext uri="{FF2B5EF4-FFF2-40B4-BE49-F238E27FC236}">
                <a16:creationId xmlns:a16="http://schemas.microsoft.com/office/drawing/2014/main" id="{A5C51869-B3AE-EC1C-A6D7-2BFD50C97EFC}"/>
              </a:ext>
            </a:extLst>
          </p:cNvPr>
          <p:cNvPicPr>
            <a:picLocks noChangeAspect="1"/>
          </p:cNvPicPr>
          <p:nvPr/>
        </p:nvPicPr>
        <p:blipFill>
          <a:blip r:embed="rId12"/>
          <a:stretch>
            <a:fillRect/>
          </a:stretch>
        </p:blipFill>
        <p:spPr>
          <a:xfrm>
            <a:off x="1753075" y="2318315"/>
            <a:ext cx="8832735" cy="1283794"/>
          </a:xfrm>
          <a:prstGeom prst="rect">
            <a:avLst/>
          </a:prstGeom>
        </p:spPr>
      </p:pic>
    </p:spTree>
    <p:extLst>
      <p:ext uri="{BB962C8B-B14F-4D97-AF65-F5344CB8AC3E}">
        <p14:creationId xmlns:p14="http://schemas.microsoft.com/office/powerpoint/2010/main" val="4090216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background with white circles&#10;&#10;Description automatically generated">
            <a:extLst>
              <a:ext uri="{FF2B5EF4-FFF2-40B4-BE49-F238E27FC236}">
                <a16:creationId xmlns:a16="http://schemas.microsoft.com/office/drawing/2014/main" id="{4F4DB091-C9FA-553B-68EE-9142FB73F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290"/>
            <a:ext cx="12190063" cy="6858942"/>
          </a:xfrm>
          <a:prstGeom prst="rect">
            <a:avLst/>
          </a:prstGeom>
        </p:spPr>
      </p:pic>
      <p:grpSp>
        <p:nvGrpSpPr>
          <p:cNvPr id="216" name="Google Shape;216;p20"/>
          <p:cNvGrpSpPr/>
          <p:nvPr/>
        </p:nvGrpSpPr>
        <p:grpSpPr>
          <a:xfrm>
            <a:off x="1159852" y="2162727"/>
            <a:ext cx="10003367" cy="3688900"/>
            <a:chOff x="3287467" y="1505257"/>
            <a:chExt cx="2569323" cy="2569323"/>
          </a:xfrm>
        </p:grpSpPr>
        <p:sp>
          <p:nvSpPr>
            <p:cNvPr id="217" name="Google Shape;217;p20"/>
            <p:cNvSpPr/>
            <p:nvPr/>
          </p:nvSpPr>
          <p:spPr>
            <a:xfrm>
              <a:off x="4452676" y="1556790"/>
              <a:ext cx="238906" cy="97178"/>
            </a:xfrm>
            <a:custGeom>
              <a:avLst/>
              <a:gdLst/>
              <a:ahLst/>
              <a:cxnLst/>
              <a:rect l="l" t="t" r="r" b="b"/>
              <a:pathLst>
                <a:path w="1948" h="791" extrusionOk="0">
                  <a:moveTo>
                    <a:pt x="975" y="1"/>
                  </a:moveTo>
                  <a:cubicBezTo>
                    <a:pt x="668" y="1"/>
                    <a:pt x="360" y="17"/>
                    <a:pt x="57" y="54"/>
                  </a:cubicBezTo>
                  <a:lnTo>
                    <a:pt x="0" y="60"/>
                  </a:lnTo>
                  <a:lnTo>
                    <a:pt x="113" y="791"/>
                  </a:lnTo>
                  <a:lnTo>
                    <a:pt x="166" y="785"/>
                  </a:lnTo>
                  <a:cubicBezTo>
                    <a:pt x="354" y="765"/>
                    <a:pt x="543" y="748"/>
                    <a:pt x="731" y="742"/>
                  </a:cubicBezTo>
                  <a:lnTo>
                    <a:pt x="787" y="742"/>
                  </a:lnTo>
                  <a:lnTo>
                    <a:pt x="764" y="199"/>
                  </a:lnTo>
                  <a:lnTo>
                    <a:pt x="708" y="202"/>
                  </a:lnTo>
                  <a:cubicBezTo>
                    <a:pt x="589" y="206"/>
                    <a:pt x="470" y="213"/>
                    <a:pt x="354" y="222"/>
                  </a:cubicBezTo>
                  <a:lnTo>
                    <a:pt x="298" y="226"/>
                  </a:lnTo>
                  <a:lnTo>
                    <a:pt x="334" y="556"/>
                  </a:lnTo>
                  <a:lnTo>
                    <a:pt x="444" y="547"/>
                  </a:lnTo>
                  <a:lnTo>
                    <a:pt x="420" y="328"/>
                  </a:lnTo>
                  <a:cubicBezTo>
                    <a:pt x="499" y="325"/>
                    <a:pt x="579" y="318"/>
                    <a:pt x="655" y="315"/>
                  </a:cubicBezTo>
                  <a:lnTo>
                    <a:pt x="671" y="632"/>
                  </a:lnTo>
                  <a:cubicBezTo>
                    <a:pt x="516" y="639"/>
                    <a:pt x="360" y="652"/>
                    <a:pt x="209" y="669"/>
                  </a:cubicBezTo>
                  <a:lnTo>
                    <a:pt x="130" y="159"/>
                  </a:lnTo>
                  <a:cubicBezTo>
                    <a:pt x="391" y="130"/>
                    <a:pt x="655" y="117"/>
                    <a:pt x="920" y="113"/>
                  </a:cubicBezTo>
                  <a:lnTo>
                    <a:pt x="920" y="738"/>
                  </a:lnTo>
                  <a:lnTo>
                    <a:pt x="975" y="738"/>
                  </a:lnTo>
                  <a:cubicBezTo>
                    <a:pt x="1243" y="738"/>
                    <a:pt x="1515" y="754"/>
                    <a:pt x="1782" y="785"/>
                  </a:cubicBezTo>
                  <a:lnTo>
                    <a:pt x="1835" y="791"/>
                  </a:lnTo>
                  <a:lnTo>
                    <a:pt x="1947" y="60"/>
                  </a:lnTo>
                  <a:lnTo>
                    <a:pt x="1892" y="54"/>
                  </a:lnTo>
                  <a:cubicBezTo>
                    <a:pt x="1680" y="31"/>
                    <a:pt x="1465" y="14"/>
                    <a:pt x="1250" y="4"/>
                  </a:cubicBezTo>
                  <a:lnTo>
                    <a:pt x="1193" y="4"/>
                  </a:lnTo>
                  <a:lnTo>
                    <a:pt x="1170" y="547"/>
                  </a:lnTo>
                  <a:lnTo>
                    <a:pt x="1227" y="547"/>
                  </a:lnTo>
                  <a:cubicBezTo>
                    <a:pt x="1339" y="550"/>
                    <a:pt x="1451" y="556"/>
                    <a:pt x="1561" y="566"/>
                  </a:cubicBezTo>
                  <a:lnTo>
                    <a:pt x="1614" y="570"/>
                  </a:lnTo>
                  <a:lnTo>
                    <a:pt x="1650" y="242"/>
                  </a:lnTo>
                  <a:lnTo>
                    <a:pt x="1538" y="232"/>
                  </a:lnTo>
                  <a:lnTo>
                    <a:pt x="1515" y="451"/>
                  </a:lnTo>
                  <a:cubicBezTo>
                    <a:pt x="1439" y="444"/>
                    <a:pt x="1362" y="440"/>
                    <a:pt x="1286" y="437"/>
                  </a:cubicBezTo>
                  <a:lnTo>
                    <a:pt x="1303" y="120"/>
                  </a:lnTo>
                  <a:cubicBezTo>
                    <a:pt x="1475" y="127"/>
                    <a:pt x="1650" y="140"/>
                    <a:pt x="1819" y="159"/>
                  </a:cubicBezTo>
                  <a:lnTo>
                    <a:pt x="1742" y="669"/>
                  </a:lnTo>
                  <a:cubicBezTo>
                    <a:pt x="1508" y="643"/>
                    <a:pt x="1266" y="629"/>
                    <a:pt x="1032" y="626"/>
                  </a:cubicBezTo>
                  <a:lnTo>
                    <a:pt x="1032"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18" name="Google Shape;218;p20"/>
            <p:cNvSpPr/>
            <p:nvPr/>
          </p:nvSpPr>
          <p:spPr>
            <a:xfrm>
              <a:off x="4704069" y="1567097"/>
              <a:ext cx="238906" cy="133987"/>
            </a:xfrm>
            <a:custGeom>
              <a:avLst/>
              <a:gdLst/>
              <a:ahLst/>
              <a:cxnLst/>
              <a:rect l="l" t="t" r="r" b="b"/>
              <a:pathLst>
                <a:path w="1948" h="1095" extrusionOk="0">
                  <a:moveTo>
                    <a:pt x="43" y="1"/>
                  </a:moveTo>
                  <a:lnTo>
                    <a:pt x="0" y="738"/>
                  </a:lnTo>
                  <a:lnTo>
                    <a:pt x="56" y="745"/>
                  </a:lnTo>
                  <a:cubicBezTo>
                    <a:pt x="241" y="761"/>
                    <a:pt x="429" y="785"/>
                    <a:pt x="615" y="817"/>
                  </a:cubicBezTo>
                  <a:lnTo>
                    <a:pt x="671" y="828"/>
                  </a:lnTo>
                  <a:lnTo>
                    <a:pt x="760" y="295"/>
                  </a:lnTo>
                  <a:lnTo>
                    <a:pt x="704" y="285"/>
                  </a:lnTo>
                  <a:cubicBezTo>
                    <a:pt x="588" y="265"/>
                    <a:pt x="472" y="245"/>
                    <a:pt x="357" y="233"/>
                  </a:cubicBezTo>
                  <a:lnTo>
                    <a:pt x="298" y="222"/>
                  </a:lnTo>
                  <a:lnTo>
                    <a:pt x="264" y="553"/>
                  </a:lnTo>
                  <a:lnTo>
                    <a:pt x="377" y="567"/>
                  </a:lnTo>
                  <a:lnTo>
                    <a:pt x="400" y="352"/>
                  </a:lnTo>
                  <a:cubicBezTo>
                    <a:pt x="476" y="361"/>
                    <a:pt x="552" y="371"/>
                    <a:pt x="631" y="384"/>
                  </a:cubicBezTo>
                  <a:lnTo>
                    <a:pt x="579" y="698"/>
                  </a:lnTo>
                  <a:cubicBezTo>
                    <a:pt x="426" y="672"/>
                    <a:pt x="271" y="652"/>
                    <a:pt x="119" y="636"/>
                  </a:cubicBezTo>
                  <a:lnTo>
                    <a:pt x="149" y="123"/>
                  </a:lnTo>
                  <a:cubicBezTo>
                    <a:pt x="410" y="150"/>
                    <a:pt x="671" y="190"/>
                    <a:pt x="928" y="242"/>
                  </a:cubicBezTo>
                  <a:lnTo>
                    <a:pt x="800" y="854"/>
                  </a:lnTo>
                  <a:lnTo>
                    <a:pt x="856" y="864"/>
                  </a:lnTo>
                  <a:cubicBezTo>
                    <a:pt x="1117" y="920"/>
                    <a:pt x="1381" y="993"/>
                    <a:pt x="1636" y="1078"/>
                  </a:cubicBezTo>
                  <a:lnTo>
                    <a:pt x="1686" y="1095"/>
                  </a:lnTo>
                  <a:lnTo>
                    <a:pt x="1947" y="404"/>
                  </a:lnTo>
                  <a:lnTo>
                    <a:pt x="1894" y="384"/>
                  </a:lnTo>
                  <a:cubicBezTo>
                    <a:pt x="1692" y="318"/>
                    <a:pt x="1484" y="256"/>
                    <a:pt x="1276" y="206"/>
                  </a:cubicBezTo>
                  <a:lnTo>
                    <a:pt x="1223" y="193"/>
                  </a:lnTo>
                  <a:lnTo>
                    <a:pt x="1087" y="715"/>
                  </a:lnTo>
                  <a:lnTo>
                    <a:pt x="1140" y="728"/>
                  </a:lnTo>
                  <a:cubicBezTo>
                    <a:pt x="1250" y="758"/>
                    <a:pt x="1358" y="785"/>
                    <a:pt x="1464" y="817"/>
                  </a:cubicBezTo>
                  <a:lnTo>
                    <a:pt x="1517" y="834"/>
                  </a:lnTo>
                  <a:lnTo>
                    <a:pt x="1619" y="520"/>
                  </a:lnTo>
                  <a:lnTo>
                    <a:pt x="1511" y="487"/>
                  </a:lnTo>
                  <a:lnTo>
                    <a:pt x="1444" y="695"/>
                  </a:lnTo>
                  <a:cubicBezTo>
                    <a:pt x="1372" y="672"/>
                    <a:pt x="1296" y="652"/>
                    <a:pt x="1223" y="636"/>
                  </a:cubicBezTo>
                  <a:lnTo>
                    <a:pt x="1302" y="329"/>
                  </a:lnTo>
                  <a:cubicBezTo>
                    <a:pt x="1471" y="371"/>
                    <a:pt x="1639" y="421"/>
                    <a:pt x="1801" y="474"/>
                  </a:cubicBezTo>
                  <a:lnTo>
                    <a:pt x="1619" y="956"/>
                  </a:lnTo>
                  <a:cubicBezTo>
                    <a:pt x="1395" y="880"/>
                    <a:pt x="1163" y="817"/>
                    <a:pt x="932" y="768"/>
                  </a:cubicBezTo>
                  <a:lnTo>
                    <a:pt x="1064" y="156"/>
                  </a:lnTo>
                  <a:lnTo>
                    <a:pt x="1008" y="143"/>
                  </a:lnTo>
                  <a:cubicBezTo>
                    <a:pt x="710" y="80"/>
                    <a:pt x="403" y="34"/>
                    <a:pt x="99" y="4"/>
                  </a:cubicBezTo>
                  <a:lnTo>
                    <a:pt x="43"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19" name="Google Shape;219;p20"/>
            <p:cNvSpPr/>
            <p:nvPr/>
          </p:nvSpPr>
          <p:spPr>
            <a:xfrm>
              <a:off x="4935917" y="1621575"/>
              <a:ext cx="242706" cy="173742"/>
            </a:xfrm>
            <a:custGeom>
              <a:avLst/>
              <a:gdLst/>
              <a:ahLst/>
              <a:cxnLst/>
              <a:rect l="l" t="t" r="r" b="b"/>
              <a:pathLst>
                <a:path w="1975" h="1416" extrusionOk="0">
                  <a:moveTo>
                    <a:pt x="193" y="1"/>
                  </a:moveTo>
                  <a:lnTo>
                    <a:pt x="1" y="715"/>
                  </a:lnTo>
                  <a:lnTo>
                    <a:pt x="51" y="730"/>
                  </a:lnTo>
                  <a:cubicBezTo>
                    <a:pt x="229" y="787"/>
                    <a:pt x="411" y="849"/>
                    <a:pt x="582" y="922"/>
                  </a:cubicBezTo>
                  <a:lnTo>
                    <a:pt x="636" y="942"/>
                  </a:lnTo>
                  <a:lnTo>
                    <a:pt x="834" y="437"/>
                  </a:lnTo>
                  <a:lnTo>
                    <a:pt x="781" y="417"/>
                  </a:lnTo>
                  <a:cubicBezTo>
                    <a:pt x="672" y="373"/>
                    <a:pt x="563" y="331"/>
                    <a:pt x="451" y="294"/>
                  </a:cubicBezTo>
                  <a:lnTo>
                    <a:pt x="398" y="274"/>
                  </a:lnTo>
                  <a:lnTo>
                    <a:pt x="295" y="588"/>
                  </a:lnTo>
                  <a:lnTo>
                    <a:pt x="401" y="625"/>
                  </a:lnTo>
                  <a:lnTo>
                    <a:pt x="467" y="417"/>
                  </a:lnTo>
                  <a:cubicBezTo>
                    <a:pt x="543" y="443"/>
                    <a:pt x="616" y="473"/>
                    <a:pt x="689" y="500"/>
                  </a:cubicBezTo>
                  <a:lnTo>
                    <a:pt x="573" y="797"/>
                  </a:lnTo>
                  <a:cubicBezTo>
                    <a:pt x="431" y="741"/>
                    <a:pt x="282" y="688"/>
                    <a:pt x="137" y="642"/>
                  </a:cubicBezTo>
                  <a:lnTo>
                    <a:pt x="272" y="143"/>
                  </a:lnTo>
                  <a:cubicBezTo>
                    <a:pt x="520" y="225"/>
                    <a:pt x="771" y="318"/>
                    <a:pt x="1009" y="423"/>
                  </a:cubicBezTo>
                  <a:lnTo>
                    <a:pt x="758" y="992"/>
                  </a:lnTo>
                  <a:lnTo>
                    <a:pt x="808" y="1015"/>
                  </a:lnTo>
                  <a:cubicBezTo>
                    <a:pt x="1055" y="1124"/>
                    <a:pt x="1296" y="1250"/>
                    <a:pt x="1528" y="1385"/>
                  </a:cubicBezTo>
                  <a:lnTo>
                    <a:pt x="1574" y="1415"/>
                  </a:lnTo>
                  <a:lnTo>
                    <a:pt x="1975" y="794"/>
                  </a:lnTo>
                  <a:lnTo>
                    <a:pt x="1925" y="764"/>
                  </a:lnTo>
                  <a:cubicBezTo>
                    <a:pt x="1740" y="655"/>
                    <a:pt x="1551" y="552"/>
                    <a:pt x="1360" y="460"/>
                  </a:cubicBezTo>
                  <a:lnTo>
                    <a:pt x="1307" y="433"/>
                  </a:lnTo>
                  <a:lnTo>
                    <a:pt x="1066" y="919"/>
                  </a:lnTo>
                  <a:lnTo>
                    <a:pt x="1118" y="942"/>
                  </a:lnTo>
                  <a:cubicBezTo>
                    <a:pt x="1217" y="992"/>
                    <a:pt x="1316" y="1041"/>
                    <a:pt x="1412" y="1098"/>
                  </a:cubicBezTo>
                  <a:lnTo>
                    <a:pt x="1462" y="1121"/>
                  </a:lnTo>
                  <a:lnTo>
                    <a:pt x="1627" y="837"/>
                  </a:lnTo>
                  <a:lnTo>
                    <a:pt x="1528" y="780"/>
                  </a:lnTo>
                  <a:lnTo>
                    <a:pt x="1419" y="972"/>
                  </a:lnTo>
                  <a:cubicBezTo>
                    <a:pt x="1353" y="936"/>
                    <a:pt x="1284" y="903"/>
                    <a:pt x="1217" y="866"/>
                  </a:cubicBezTo>
                  <a:lnTo>
                    <a:pt x="1360" y="585"/>
                  </a:lnTo>
                  <a:cubicBezTo>
                    <a:pt x="1515" y="661"/>
                    <a:pt x="1667" y="744"/>
                    <a:pt x="1816" y="830"/>
                  </a:cubicBezTo>
                  <a:lnTo>
                    <a:pt x="1538" y="1263"/>
                  </a:lnTo>
                  <a:cubicBezTo>
                    <a:pt x="1333" y="1144"/>
                    <a:pt x="1122" y="1035"/>
                    <a:pt x="904" y="936"/>
                  </a:cubicBezTo>
                  <a:lnTo>
                    <a:pt x="1158" y="364"/>
                  </a:lnTo>
                  <a:lnTo>
                    <a:pt x="1108" y="341"/>
                  </a:lnTo>
                  <a:cubicBezTo>
                    <a:pt x="828" y="219"/>
                    <a:pt x="540" y="109"/>
                    <a:pt x="249" y="20"/>
                  </a:cubicBezTo>
                  <a:lnTo>
                    <a:pt x="193"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0" name="Google Shape;220;p20"/>
            <p:cNvSpPr/>
            <p:nvPr/>
          </p:nvSpPr>
          <p:spPr>
            <a:xfrm>
              <a:off x="5152018" y="1727588"/>
              <a:ext cx="235105" cy="204663"/>
            </a:xfrm>
            <a:custGeom>
              <a:avLst/>
              <a:gdLst/>
              <a:ahLst/>
              <a:cxnLst/>
              <a:rect l="l" t="t" r="r" b="b"/>
              <a:pathLst>
                <a:path w="1915" h="1671" extrusionOk="0">
                  <a:moveTo>
                    <a:pt x="338" y="1"/>
                  </a:moveTo>
                  <a:lnTo>
                    <a:pt x="1" y="659"/>
                  </a:lnTo>
                  <a:lnTo>
                    <a:pt x="47" y="686"/>
                  </a:lnTo>
                  <a:cubicBezTo>
                    <a:pt x="209" y="778"/>
                    <a:pt x="371" y="877"/>
                    <a:pt x="530" y="983"/>
                  </a:cubicBezTo>
                  <a:lnTo>
                    <a:pt x="576" y="1016"/>
                  </a:lnTo>
                  <a:lnTo>
                    <a:pt x="874" y="563"/>
                  </a:lnTo>
                  <a:lnTo>
                    <a:pt x="828" y="530"/>
                  </a:lnTo>
                  <a:cubicBezTo>
                    <a:pt x="732" y="467"/>
                    <a:pt x="629" y="401"/>
                    <a:pt x="530" y="341"/>
                  </a:cubicBezTo>
                  <a:lnTo>
                    <a:pt x="480" y="312"/>
                  </a:lnTo>
                  <a:lnTo>
                    <a:pt x="315" y="599"/>
                  </a:lnTo>
                  <a:lnTo>
                    <a:pt x="414" y="655"/>
                  </a:lnTo>
                  <a:lnTo>
                    <a:pt x="520" y="467"/>
                  </a:lnTo>
                  <a:cubicBezTo>
                    <a:pt x="586" y="507"/>
                    <a:pt x="652" y="550"/>
                    <a:pt x="718" y="593"/>
                  </a:cubicBezTo>
                  <a:lnTo>
                    <a:pt x="543" y="857"/>
                  </a:lnTo>
                  <a:cubicBezTo>
                    <a:pt x="414" y="774"/>
                    <a:pt x="282" y="692"/>
                    <a:pt x="149" y="616"/>
                  </a:cubicBezTo>
                  <a:lnTo>
                    <a:pt x="384" y="156"/>
                  </a:lnTo>
                  <a:cubicBezTo>
                    <a:pt x="613" y="289"/>
                    <a:pt x="837" y="431"/>
                    <a:pt x="1049" y="582"/>
                  </a:cubicBezTo>
                  <a:lnTo>
                    <a:pt x="682" y="1089"/>
                  </a:lnTo>
                  <a:lnTo>
                    <a:pt x="728" y="1122"/>
                  </a:lnTo>
                  <a:cubicBezTo>
                    <a:pt x="947" y="1280"/>
                    <a:pt x="1158" y="1452"/>
                    <a:pt x="1356" y="1634"/>
                  </a:cubicBezTo>
                  <a:lnTo>
                    <a:pt x="1396" y="1670"/>
                  </a:lnTo>
                  <a:lnTo>
                    <a:pt x="1914" y="1145"/>
                  </a:lnTo>
                  <a:lnTo>
                    <a:pt x="1872" y="1105"/>
                  </a:lnTo>
                  <a:cubicBezTo>
                    <a:pt x="1716" y="963"/>
                    <a:pt x="1551" y="820"/>
                    <a:pt x="1383" y="692"/>
                  </a:cubicBezTo>
                  <a:lnTo>
                    <a:pt x="1339" y="655"/>
                  </a:lnTo>
                  <a:lnTo>
                    <a:pt x="999" y="1082"/>
                  </a:lnTo>
                  <a:lnTo>
                    <a:pt x="1046" y="1115"/>
                  </a:lnTo>
                  <a:cubicBezTo>
                    <a:pt x="1131" y="1185"/>
                    <a:pt x="1220" y="1254"/>
                    <a:pt x="1304" y="1327"/>
                  </a:cubicBezTo>
                  <a:lnTo>
                    <a:pt x="1346" y="1363"/>
                  </a:lnTo>
                  <a:lnTo>
                    <a:pt x="1565" y="1118"/>
                  </a:lnTo>
                  <a:lnTo>
                    <a:pt x="1482" y="1042"/>
                  </a:lnTo>
                  <a:lnTo>
                    <a:pt x="1336" y="1204"/>
                  </a:lnTo>
                  <a:cubicBezTo>
                    <a:pt x="1277" y="1158"/>
                    <a:pt x="1217" y="1108"/>
                    <a:pt x="1158" y="1062"/>
                  </a:cubicBezTo>
                  <a:lnTo>
                    <a:pt x="1356" y="814"/>
                  </a:lnTo>
                  <a:cubicBezTo>
                    <a:pt x="1492" y="920"/>
                    <a:pt x="1624" y="1032"/>
                    <a:pt x="1753" y="1148"/>
                  </a:cubicBezTo>
                  <a:lnTo>
                    <a:pt x="1392" y="1515"/>
                  </a:lnTo>
                  <a:cubicBezTo>
                    <a:pt x="1217" y="1356"/>
                    <a:pt x="1032" y="1204"/>
                    <a:pt x="840" y="1066"/>
                  </a:cubicBezTo>
                  <a:lnTo>
                    <a:pt x="1208" y="556"/>
                  </a:lnTo>
                  <a:lnTo>
                    <a:pt x="1161" y="527"/>
                  </a:lnTo>
                  <a:cubicBezTo>
                    <a:pt x="913" y="344"/>
                    <a:pt x="655" y="179"/>
                    <a:pt x="387" y="31"/>
                  </a:cubicBezTo>
                  <a:lnTo>
                    <a:pt x="338"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1" name="Google Shape;221;p20"/>
            <p:cNvSpPr/>
            <p:nvPr/>
          </p:nvSpPr>
          <p:spPr>
            <a:xfrm>
              <a:off x="5343143" y="1879244"/>
              <a:ext cx="217730" cy="226748"/>
            </a:xfrm>
            <a:custGeom>
              <a:avLst/>
              <a:gdLst/>
              <a:ahLst/>
              <a:cxnLst/>
              <a:rect l="l" t="t" r="r" b="b"/>
              <a:pathLst>
                <a:path w="1776" h="1852" extrusionOk="0">
                  <a:moveTo>
                    <a:pt x="470" y="1"/>
                  </a:moveTo>
                  <a:lnTo>
                    <a:pt x="0" y="576"/>
                  </a:lnTo>
                  <a:lnTo>
                    <a:pt x="43" y="612"/>
                  </a:lnTo>
                  <a:cubicBezTo>
                    <a:pt x="186" y="735"/>
                    <a:pt x="321" y="866"/>
                    <a:pt x="453" y="1002"/>
                  </a:cubicBezTo>
                  <a:lnTo>
                    <a:pt x="493" y="1042"/>
                  </a:lnTo>
                  <a:lnTo>
                    <a:pt x="876" y="659"/>
                  </a:lnTo>
                  <a:lnTo>
                    <a:pt x="836" y="619"/>
                  </a:lnTo>
                  <a:cubicBezTo>
                    <a:pt x="757" y="536"/>
                    <a:pt x="671" y="453"/>
                    <a:pt x="586" y="374"/>
                  </a:cubicBezTo>
                  <a:lnTo>
                    <a:pt x="546" y="334"/>
                  </a:lnTo>
                  <a:lnTo>
                    <a:pt x="325" y="582"/>
                  </a:lnTo>
                  <a:lnTo>
                    <a:pt x="407" y="655"/>
                  </a:lnTo>
                  <a:lnTo>
                    <a:pt x="552" y="493"/>
                  </a:lnTo>
                  <a:cubicBezTo>
                    <a:pt x="609" y="549"/>
                    <a:pt x="665" y="602"/>
                    <a:pt x="717" y="659"/>
                  </a:cubicBezTo>
                  <a:lnTo>
                    <a:pt x="493" y="883"/>
                  </a:lnTo>
                  <a:cubicBezTo>
                    <a:pt x="384" y="770"/>
                    <a:pt x="272" y="665"/>
                    <a:pt x="156" y="563"/>
                  </a:cubicBezTo>
                  <a:lnTo>
                    <a:pt x="483" y="163"/>
                  </a:lnTo>
                  <a:cubicBezTo>
                    <a:pt x="678" y="338"/>
                    <a:pt x="867" y="523"/>
                    <a:pt x="1045" y="718"/>
                  </a:cubicBezTo>
                  <a:lnTo>
                    <a:pt x="583" y="1138"/>
                  </a:lnTo>
                  <a:lnTo>
                    <a:pt x="618" y="1177"/>
                  </a:lnTo>
                  <a:cubicBezTo>
                    <a:pt x="801" y="1379"/>
                    <a:pt x="969" y="1591"/>
                    <a:pt x="1128" y="1809"/>
                  </a:cubicBezTo>
                  <a:lnTo>
                    <a:pt x="1158" y="1852"/>
                  </a:lnTo>
                  <a:lnTo>
                    <a:pt x="1776" y="1445"/>
                  </a:lnTo>
                  <a:lnTo>
                    <a:pt x="1742" y="1399"/>
                  </a:lnTo>
                  <a:cubicBezTo>
                    <a:pt x="1617" y="1227"/>
                    <a:pt x="1485" y="1055"/>
                    <a:pt x="1349" y="893"/>
                  </a:cubicBezTo>
                  <a:lnTo>
                    <a:pt x="1312" y="850"/>
                  </a:lnTo>
                  <a:lnTo>
                    <a:pt x="893" y="1194"/>
                  </a:lnTo>
                  <a:lnTo>
                    <a:pt x="929" y="1237"/>
                  </a:lnTo>
                  <a:cubicBezTo>
                    <a:pt x="1002" y="1323"/>
                    <a:pt x="1071" y="1409"/>
                    <a:pt x="1141" y="1498"/>
                  </a:cubicBezTo>
                  <a:lnTo>
                    <a:pt x="1174" y="1541"/>
                  </a:lnTo>
                  <a:lnTo>
                    <a:pt x="1439" y="1346"/>
                  </a:lnTo>
                  <a:lnTo>
                    <a:pt x="1372" y="1257"/>
                  </a:lnTo>
                  <a:lnTo>
                    <a:pt x="1197" y="1385"/>
                  </a:lnTo>
                  <a:cubicBezTo>
                    <a:pt x="1147" y="1326"/>
                    <a:pt x="1101" y="1266"/>
                    <a:pt x="1051" y="1207"/>
                  </a:cubicBezTo>
                  <a:lnTo>
                    <a:pt x="1297" y="1005"/>
                  </a:lnTo>
                  <a:cubicBezTo>
                    <a:pt x="1408" y="1141"/>
                    <a:pt x="1515" y="1277"/>
                    <a:pt x="1617" y="1415"/>
                  </a:cubicBezTo>
                  <a:lnTo>
                    <a:pt x="1187" y="1699"/>
                  </a:lnTo>
                  <a:cubicBezTo>
                    <a:pt x="1048" y="1508"/>
                    <a:pt x="896" y="1323"/>
                    <a:pt x="741" y="1144"/>
                  </a:cubicBezTo>
                  <a:lnTo>
                    <a:pt x="1204" y="724"/>
                  </a:lnTo>
                  <a:lnTo>
                    <a:pt x="1167" y="685"/>
                  </a:lnTo>
                  <a:cubicBezTo>
                    <a:pt x="963" y="457"/>
                    <a:pt x="741" y="242"/>
                    <a:pt x="513" y="40"/>
                  </a:cubicBezTo>
                  <a:lnTo>
                    <a:pt x="470"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2" name="Google Shape;222;p20"/>
            <p:cNvSpPr/>
            <p:nvPr/>
          </p:nvSpPr>
          <p:spPr>
            <a:xfrm>
              <a:off x="5500603" y="2070655"/>
              <a:ext cx="190581" cy="239999"/>
            </a:xfrm>
            <a:custGeom>
              <a:avLst/>
              <a:gdLst/>
              <a:ahLst/>
              <a:cxnLst/>
              <a:rect l="l" t="t" r="r" b="b"/>
              <a:pathLst>
                <a:path w="1554" h="1955" extrusionOk="0">
                  <a:moveTo>
                    <a:pt x="575" y="1"/>
                  </a:moveTo>
                  <a:lnTo>
                    <a:pt x="0" y="464"/>
                  </a:lnTo>
                  <a:lnTo>
                    <a:pt x="30" y="507"/>
                  </a:lnTo>
                  <a:cubicBezTo>
                    <a:pt x="142" y="659"/>
                    <a:pt x="252" y="814"/>
                    <a:pt x="351" y="973"/>
                  </a:cubicBezTo>
                  <a:lnTo>
                    <a:pt x="380" y="1023"/>
                  </a:lnTo>
                  <a:lnTo>
                    <a:pt x="836" y="728"/>
                  </a:lnTo>
                  <a:lnTo>
                    <a:pt x="807" y="682"/>
                  </a:lnTo>
                  <a:cubicBezTo>
                    <a:pt x="744" y="583"/>
                    <a:pt x="681" y="484"/>
                    <a:pt x="612" y="388"/>
                  </a:cubicBezTo>
                  <a:lnTo>
                    <a:pt x="579" y="342"/>
                  </a:lnTo>
                  <a:lnTo>
                    <a:pt x="311" y="536"/>
                  </a:lnTo>
                  <a:lnTo>
                    <a:pt x="377" y="629"/>
                  </a:lnTo>
                  <a:lnTo>
                    <a:pt x="552" y="500"/>
                  </a:lnTo>
                  <a:cubicBezTo>
                    <a:pt x="598" y="563"/>
                    <a:pt x="641" y="629"/>
                    <a:pt x="685" y="695"/>
                  </a:cubicBezTo>
                  <a:lnTo>
                    <a:pt x="417" y="867"/>
                  </a:lnTo>
                  <a:cubicBezTo>
                    <a:pt x="334" y="738"/>
                    <a:pt x="245" y="609"/>
                    <a:pt x="153" y="484"/>
                  </a:cubicBezTo>
                  <a:lnTo>
                    <a:pt x="556" y="159"/>
                  </a:lnTo>
                  <a:cubicBezTo>
                    <a:pt x="711" y="371"/>
                    <a:pt x="856" y="593"/>
                    <a:pt x="989" y="821"/>
                  </a:cubicBezTo>
                  <a:lnTo>
                    <a:pt x="450" y="1135"/>
                  </a:lnTo>
                  <a:lnTo>
                    <a:pt x="476" y="1184"/>
                  </a:lnTo>
                  <a:cubicBezTo>
                    <a:pt x="612" y="1416"/>
                    <a:pt x="737" y="1657"/>
                    <a:pt x="844" y="1905"/>
                  </a:cubicBezTo>
                  <a:lnTo>
                    <a:pt x="863" y="1955"/>
                  </a:lnTo>
                  <a:lnTo>
                    <a:pt x="1554" y="1683"/>
                  </a:lnTo>
                  <a:lnTo>
                    <a:pt x="1531" y="1631"/>
                  </a:lnTo>
                  <a:cubicBezTo>
                    <a:pt x="1445" y="1436"/>
                    <a:pt x="1352" y="1241"/>
                    <a:pt x="1250" y="1052"/>
                  </a:cubicBezTo>
                  <a:lnTo>
                    <a:pt x="1224" y="1006"/>
                  </a:lnTo>
                  <a:lnTo>
                    <a:pt x="744" y="1254"/>
                  </a:lnTo>
                  <a:lnTo>
                    <a:pt x="771" y="1303"/>
                  </a:lnTo>
                  <a:cubicBezTo>
                    <a:pt x="824" y="1403"/>
                    <a:pt x="873" y="1502"/>
                    <a:pt x="923" y="1604"/>
                  </a:cubicBezTo>
                  <a:lnTo>
                    <a:pt x="946" y="1651"/>
                  </a:lnTo>
                  <a:lnTo>
                    <a:pt x="1247" y="1518"/>
                  </a:lnTo>
                  <a:lnTo>
                    <a:pt x="1201" y="1416"/>
                  </a:lnTo>
                  <a:lnTo>
                    <a:pt x="998" y="1505"/>
                  </a:lnTo>
                  <a:cubicBezTo>
                    <a:pt x="966" y="1436"/>
                    <a:pt x="932" y="1369"/>
                    <a:pt x="896" y="1303"/>
                  </a:cubicBezTo>
                  <a:lnTo>
                    <a:pt x="1177" y="1155"/>
                  </a:lnTo>
                  <a:cubicBezTo>
                    <a:pt x="1256" y="1310"/>
                    <a:pt x="1332" y="1465"/>
                    <a:pt x="1405" y="1624"/>
                  </a:cubicBezTo>
                  <a:lnTo>
                    <a:pt x="923" y="1809"/>
                  </a:lnTo>
                  <a:cubicBezTo>
                    <a:pt x="827" y="1595"/>
                    <a:pt x="721" y="1383"/>
                    <a:pt x="602" y="1175"/>
                  </a:cubicBezTo>
                  <a:lnTo>
                    <a:pt x="1144" y="861"/>
                  </a:lnTo>
                  <a:lnTo>
                    <a:pt x="1114" y="811"/>
                  </a:lnTo>
                  <a:cubicBezTo>
                    <a:pt x="963" y="550"/>
                    <a:pt x="790" y="292"/>
                    <a:pt x="609" y="48"/>
                  </a:cubicBezTo>
                  <a:lnTo>
                    <a:pt x="575"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3" name="Google Shape;223;p20"/>
            <p:cNvSpPr/>
            <p:nvPr/>
          </p:nvSpPr>
          <p:spPr>
            <a:xfrm>
              <a:off x="5617341" y="2294459"/>
              <a:ext cx="155832" cy="241472"/>
            </a:xfrm>
            <a:custGeom>
              <a:avLst/>
              <a:gdLst/>
              <a:ahLst/>
              <a:cxnLst/>
              <a:rect l="l" t="t" r="r" b="b"/>
              <a:pathLst>
                <a:path w="1270" h="1974" extrusionOk="0">
                  <a:moveTo>
                    <a:pt x="661" y="1"/>
                  </a:moveTo>
                  <a:lnTo>
                    <a:pt x="0" y="338"/>
                  </a:lnTo>
                  <a:lnTo>
                    <a:pt x="23" y="387"/>
                  </a:lnTo>
                  <a:cubicBezTo>
                    <a:pt x="103" y="556"/>
                    <a:pt x="176" y="732"/>
                    <a:pt x="241" y="910"/>
                  </a:cubicBezTo>
                  <a:lnTo>
                    <a:pt x="261" y="962"/>
                  </a:lnTo>
                  <a:lnTo>
                    <a:pt x="767" y="768"/>
                  </a:lnTo>
                  <a:lnTo>
                    <a:pt x="748" y="718"/>
                  </a:lnTo>
                  <a:cubicBezTo>
                    <a:pt x="708" y="609"/>
                    <a:pt x="665" y="497"/>
                    <a:pt x="618" y="387"/>
                  </a:cubicBezTo>
                  <a:lnTo>
                    <a:pt x="595" y="335"/>
                  </a:lnTo>
                  <a:lnTo>
                    <a:pt x="291" y="474"/>
                  </a:lnTo>
                  <a:lnTo>
                    <a:pt x="337" y="576"/>
                  </a:lnTo>
                  <a:lnTo>
                    <a:pt x="536" y="486"/>
                  </a:lnTo>
                  <a:cubicBezTo>
                    <a:pt x="566" y="559"/>
                    <a:pt x="595" y="632"/>
                    <a:pt x="621" y="705"/>
                  </a:cubicBezTo>
                  <a:lnTo>
                    <a:pt x="328" y="817"/>
                  </a:lnTo>
                  <a:cubicBezTo>
                    <a:pt x="272" y="672"/>
                    <a:pt x="212" y="530"/>
                    <a:pt x="149" y="387"/>
                  </a:cubicBezTo>
                  <a:lnTo>
                    <a:pt x="609" y="156"/>
                  </a:lnTo>
                  <a:cubicBezTo>
                    <a:pt x="714" y="394"/>
                    <a:pt x="813" y="642"/>
                    <a:pt x="896" y="890"/>
                  </a:cubicBezTo>
                  <a:lnTo>
                    <a:pt x="304" y="1085"/>
                  </a:lnTo>
                  <a:lnTo>
                    <a:pt x="321" y="1138"/>
                  </a:lnTo>
                  <a:cubicBezTo>
                    <a:pt x="403" y="1392"/>
                    <a:pt x="473" y="1657"/>
                    <a:pt x="529" y="1921"/>
                  </a:cubicBezTo>
                  <a:lnTo>
                    <a:pt x="539" y="1974"/>
                  </a:lnTo>
                  <a:lnTo>
                    <a:pt x="1270" y="1852"/>
                  </a:lnTo>
                  <a:lnTo>
                    <a:pt x="1256" y="1795"/>
                  </a:lnTo>
                  <a:cubicBezTo>
                    <a:pt x="1213" y="1588"/>
                    <a:pt x="1164" y="1376"/>
                    <a:pt x="1105" y="1171"/>
                  </a:cubicBezTo>
                  <a:lnTo>
                    <a:pt x="1088" y="1118"/>
                  </a:lnTo>
                  <a:lnTo>
                    <a:pt x="566" y="1264"/>
                  </a:lnTo>
                  <a:lnTo>
                    <a:pt x="582" y="1319"/>
                  </a:lnTo>
                  <a:cubicBezTo>
                    <a:pt x="612" y="1426"/>
                    <a:pt x="641" y="1534"/>
                    <a:pt x="668" y="1641"/>
                  </a:cubicBezTo>
                  <a:lnTo>
                    <a:pt x="681" y="1693"/>
                  </a:lnTo>
                  <a:lnTo>
                    <a:pt x="1002" y="1627"/>
                  </a:lnTo>
                  <a:lnTo>
                    <a:pt x="978" y="1515"/>
                  </a:lnTo>
                  <a:lnTo>
                    <a:pt x="764" y="1561"/>
                  </a:lnTo>
                  <a:cubicBezTo>
                    <a:pt x="744" y="1488"/>
                    <a:pt x="725" y="1415"/>
                    <a:pt x="705" y="1343"/>
                  </a:cubicBezTo>
                  <a:lnTo>
                    <a:pt x="1012" y="1257"/>
                  </a:lnTo>
                  <a:cubicBezTo>
                    <a:pt x="1058" y="1422"/>
                    <a:pt x="1097" y="1591"/>
                    <a:pt x="1134" y="1760"/>
                  </a:cubicBezTo>
                  <a:lnTo>
                    <a:pt x="629" y="1845"/>
                  </a:lnTo>
                  <a:cubicBezTo>
                    <a:pt x="579" y="1614"/>
                    <a:pt x="516" y="1383"/>
                    <a:pt x="443" y="1158"/>
                  </a:cubicBezTo>
                  <a:lnTo>
                    <a:pt x="1038" y="962"/>
                  </a:lnTo>
                  <a:lnTo>
                    <a:pt x="1022" y="910"/>
                  </a:lnTo>
                  <a:cubicBezTo>
                    <a:pt x="926" y="619"/>
                    <a:pt x="813" y="332"/>
                    <a:pt x="685" y="54"/>
                  </a:cubicBezTo>
                  <a:lnTo>
                    <a:pt x="661"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4" name="Google Shape;224;p20"/>
            <p:cNvSpPr/>
            <p:nvPr/>
          </p:nvSpPr>
          <p:spPr>
            <a:xfrm>
              <a:off x="5689013" y="2538876"/>
              <a:ext cx="114023" cy="237055"/>
            </a:xfrm>
            <a:custGeom>
              <a:avLst/>
              <a:gdLst/>
              <a:ahLst/>
              <a:cxnLst/>
              <a:rect l="l" t="t" r="r" b="b"/>
              <a:pathLst>
                <a:path w="926" h="1938" extrusionOk="0">
                  <a:moveTo>
                    <a:pt x="715" y="1"/>
                  </a:moveTo>
                  <a:lnTo>
                    <a:pt x="1" y="193"/>
                  </a:lnTo>
                  <a:lnTo>
                    <a:pt x="10" y="246"/>
                  </a:lnTo>
                  <a:cubicBezTo>
                    <a:pt x="53" y="428"/>
                    <a:pt x="90" y="616"/>
                    <a:pt x="116" y="801"/>
                  </a:cubicBezTo>
                  <a:lnTo>
                    <a:pt x="123" y="857"/>
                  </a:lnTo>
                  <a:lnTo>
                    <a:pt x="658" y="774"/>
                  </a:lnTo>
                  <a:lnTo>
                    <a:pt x="651" y="719"/>
                  </a:lnTo>
                  <a:cubicBezTo>
                    <a:pt x="635" y="603"/>
                    <a:pt x="616" y="487"/>
                    <a:pt x="592" y="371"/>
                  </a:cubicBezTo>
                  <a:lnTo>
                    <a:pt x="582" y="315"/>
                  </a:lnTo>
                  <a:lnTo>
                    <a:pt x="255" y="385"/>
                  </a:lnTo>
                  <a:lnTo>
                    <a:pt x="282" y="493"/>
                  </a:lnTo>
                  <a:lnTo>
                    <a:pt x="493" y="447"/>
                  </a:lnTo>
                  <a:cubicBezTo>
                    <a:pt x="506" y="527"/>
                    <a:pt x="520" y="603"/>
                    <a:pt x="532" y="679"/>
                  </a:cubicBezTo>
                  <a:lnTo>
                    <a:pt x="219" y="728"/>
                  </a:lnTo>
                  <a:cubicBezTo>
                    <a:pt x="195" y="576"/>
                    <a:pt x="166" y="424"/>
                    <a:pt x="132" y="272"/>
                  </a:cubicBezTo>
                  <a:lnTo>
                    <a:pt x="631" y="140"/>
                  </a:lnTo>
                  <a:cubicBezTo>
                    <a:pt x="688" y="397"/>
                    <a:pt x="731" y="659"/>
                    <a:pt x="761" y="920"/>
                  </a:cubicBezTo>
                  <a:lnTo>
                    <a:pt x="140" y="986"/>
                  </a:lnTo>
                  <a:lnTo>
                    <a:pt x="146" y="1042"/>
                  </a:lnTo>
                  <a:cubicBezTo>
                    <a:pt x="175" y="1310"/>
                    <a:pt x="189" y="1581"/>
                    <a:pt x="186" y="1852"/>
                  </a:cubicBezTo>
                  <a:lnTo>
                    <a:pt x="186" y="1905"/>
                  </a:lnTo>
                  <a:lnTo>
                    <a:pt x="926" y="1938"/>
                  </a:lnTo>
                  <a:lnTo>
                    <a:pt x="926" y="1879"/>
                  </a:lnTo>
                  <a:cubicBezTo>
                    <a:pt x="926" y="1667"/>
                    <a:pt x="919" y="1452"/>
                    <a:pt x="903" y="1238"/>
                  </a:cubicBezTo>
                  <a:lnTo>
                    <a:pt x="900" y="1184"/>
                  </a:lnTo>
                  <a:lnTo>
                    <a:pt x="361" y="1218"/>
                  </a:lnTo>
                  <a:lnTo>
                    <a:pt x="364" y="1274"/>
                  </a:lnTo>
                  <a:cubicBezTo>
                    <a:pt x="370" y="1383"/>
                    <a:pt x="378" y="1495"/>
                    <a:pt x="381" y="1607"/>
                  </a:cubicBezTo>
                  <a:lnTo>
                    <a:pt x="381" y="1660"/>
                  </a:lnTo>
                  <a:lnTo>
                    <a:pt x="711" y="1660"/>
                  </a:lnTo>
                  <a:lnTo>
                    <a:pt x="711" y="1548"/>
                  </a:lnTo>
                  <a:lnTo>
                    <a:pt x="489" y="1548"/>
                  </a:lnTo>
                  <a:cubicBezTo>
                    <a:pt x="489" y="1472"/>
                    <a:pt x="483" y="1396"/>
                    <a:pt x="480" y="1320"/>
                  </a:cubicBezTo>
                  <a:lnTo>
                    <a:pt x="797" y="1300"/>
                  </a:lnTo>
                  <a:cubicBezTo>
                    <a:pt x="807" y="1476"/>
                    <a:pt x="814" y="1647"/>
                    <a:pt x="814" y="1819"/>
                  </a:cubicBezTo>
                  <a:lnTo>
                    <a:pt x="298" y="1796"/>
                  </a:lnTo>
                  <a:cubicBezTo>
                    <a:pt x="298" y="1561"/>
                    <a:pt x="288" y="1323"/>
                    <a:pt x="265" y="1085"/>
                  </a:cubicBezTo>
                  <a:lnTo>
                    <a:pt x="886" y="1019"/>
                  </a:lnTo>
                  <a:lnTo>
                    <a:pt x="880" y="963"/>
                  </a:lnTo>
                  <a:cubicBezTo>
                    <a:pt x="846" y="659"/>
                    <a:pt x="794" y="355"/>
                    <a:pt x="727" y="57"/>
                  </a:cubicBezTo>
                  <a:lnTo>
                    <a:pt x="715"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5" name="Google Shape;225;p20"/>
            <p:cNvSpPr/>
            <p:nvPr/>
          </p:nvSpPr>
          <p:spPr>
            <a:xfrm>
              <a:off x="5690642" y="2793599"/>
              <a:ext cx="112937" cy="238527"/>
            </a:xfrm>
            <a:custGeom>
              <a:avLst/>
              <a:gdLst/>
              <a:ahLst/>
              <a:cxnLst/>
              <a:rect l="l" t="t" r="r" b="b"/>
              <a:pathLst>
                <a:path w="920" h="1938" extrusionOk="0">
                  <a:moveTo>
                    <a:pt x="913" y="0"/>
                  </a:moveTo>
                  <a:lnTo>
                    <a:pt x="173" y="37"/>
                  </a:lnTo>
                  <a:lnTo>
                    <a:pt x="176" y="93"/>
                  </a:lnTo>
                  <a:cubicBezTo>
                    <a:pt x="179" y="282"/>
                    <a:pt x="173" y="470"/>
                    <a:pt x="159" y="659"/>
                  </a:cubicBezTo>
                  <a:lnTo>
                    <a:pt x="156" y="714"/>
                  </a:lnTo>
                  <a:lnTo>
                    <a:pt x="698" y="744"/>
                  </a:lnTo>
                  <a:lnTo>
                    <a:pt x="702" y="688"/>
                  </a:lnTo>
                  <a:cubicBezTo>
                    <a:pt x="708" y="572"/>
                    <a:pt x="714" y="453"/>
                    <a:pt x="718" y="334"/>
                  </a:cubicBezTo>
                  <a:lnTo>
                    <a:pt x="718" y="278"/>
                  </a:lnTo>
                  <a:lnTo>
                    <a:pt x="384" y="282"/>
                  </a:lnTo>
                  <a:lnTo>
                    <a:pt x="388" y="394"/>
                  </a:lnTo>
                  <a:lnTo>
                    <a:pt x="603" y="391"/>
                  </a:lnTo>
                  <a:lnTo>
                    <a:pt x="603" y="391"/>
                  </a:lnTo>
                  <a:cubicBezTo>
                    <a:pt x="603" y="470"/>
                    <a:pt x="599" y="549"/>
                    <a:pt x="592" y="625"/>
                  </a:cubicBezTo>
                  <a:lnTo>
                    <a:pt x="275" y="609"/>
                  </a:lnTo>
                  <a:cubicBezTo>
                    <a:pt x="285" y="453"/>
                    <a:pt x="288" y="298"/>
                    <a:pt x="288" y="146"/>
                  </a:cubicBezTo>
                  <a:lnTo>
                    <a:pt x="801" y="116"/>
                  </a:lnTo>
                  <a:lnTo>
                    <a:pt x="801" y="116"/>
                  </a:lnTo>
                  <a:cubicBezTo>
                    <a:pt x="804" y="381"/>
                    <a:pt x="794" y="645"/>
                    <a:pt x="768" y="906"/>
                  </a:cubicBezTo>
                  <a:lnTo>
                    <a:pt x="146" y="844"/>
                  </a:lnTo>
                  <a:lnTo>
                    <a:pt x="139" y="900"/>
                  </a:lnTo>
                  <a:cubicBezTo>
                    <a:pt x="113" y="1167"/>
                    <a:pt x="70" y="1439"/>
                    <a:pt x="14" y="1700"/>
                  </a:cubicBezTo>
                  <a:lnTo>
                    <a:pt x="0" y="1753"/>
                  </a:lnTo>
                  <a:lnTo>
                    <a:pt x="718" y="1938"/>
                  </a:lnTo>
                  <a:lnTo>
                    <a:pt x="731" y="1881"/>
                  </a:lnTo>
                  <a:cubicBezTo>
                    <a:pt x="774" y="1673"/>
                    <a:pt x="814" y="1462"/>
                    <a:pt x="844" y="1250"/>
                  </a:cubicBezTo>
                  <a:lnTo>
                    <a:pt x="850" y="1194"/>
                  </a:lnTo>
                  <a:lnTo>
                    <a:pt x="315" y="1115"/>
                  </a:lnTo>
                  <a:lnTo>
                    <a:pt x="305" y="1170"/>
                  </a:lnTo>
                  <a:cubicBezTo>
                    <a:pt x="292" y="1280"/>
                    <a:pt x="275" y="1392"/>
                    <a:pt x="252" y="1501"/>
                  </a:cubicBezTo>
                  <a:lnTo>
                    <a:pt x="242" y="1554"/>
                  </a:lnTo>
                  <a:lnTo>
                    <a:pt x="566" y="1623"/>
                  </a:lnTo>
                  <a:lnTo>
                    <a:pt x="589" y="1511"/>
                  </a:lnTo>
                  <a:lnTo>
                    <a:pt x="374" y="1468"/>
                  </a:lnTo>
                  <a:cubicBezTo>
                    <a:pt x="388" y="1392"/>
                    <a:pt x="397" y="1316"/>
                    <a:pt x="411" y="1243"/>
                  </a:cubicBezTo>
                  <a:lnTo>
                    <a:pt x="725" y="1289"/>
                  </a:lnTo>
                  <a:cubicBezTo>
                    <a:pt x="698" y="1458"/>
                    <a:pt x="668" y="1630"/>
                    <a:pt x="632" y="1799"/>
                  </a:cubicBezTo>
                  <a:lnTo>
                    <a:pt x="133" y="1670"/>
                  </a:lnTo>
                  <a:cubicBezTo>
                    <a:pt x="182" y="1439"/>
                    <a:pt x="222" y="1204"/>
                    <a:pt x="246" y="969"/>
                  </a:cubicBezTo>
                  <a:lnTo>
                    <a:pt x="870" y="1032"/>
                  </a:lnTo>
                  <a:lnTo>
                    <a:pt x="873" y="976"/>
                  </a:lnTo>
                  <a:cubicBezTo>
                    <a:pt x="906" y="671"/>
                    <a:pt x="920" y="364"/>
                    <a:pt x="913" y="57"/>
                  </a:cubicBezTo>
                  <a:lnTo>
                    <a:pt x="913"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6" name="Google Shape;226;p20"/>
            <p:cNvSpPr/>
            <p:nvPr/>
          </p:nvSpPr>
          <p:spPr>
            <a:xfrm>
              <a:off x="5621142" y="3035071"/>
              <a:ext cx="154203" cy="241472"/>
            </a:xfrm>
            <a:custGeom>
              <a:avLst/>
              <a:gdLst/>
              <a:ahLst/>
              <a:cxnLst/>
              <a:rect l="l" t="t" r="r" b="b"/>
              <a:pathLst>
                <a:path w="1257" h="1972" extrusionOk="0">
                  <a:moveTo>
                    <a:pt x="526" y="1"/>
                  </a:moveTo>
                  <a:lnTo>
                    <a:pt x="516" y="54"/>
                  </a:lnTo>
                  <a:cubicBezTo>
                    <a:pt x="480" y="239"/>
                    <a:pt x="437" y="424"/>
                    <a:pt x="384" y="606"/>
                  </a:cubicBezTo>
                  <a:lnTo>
                    <a:pt x="367" y="659"/>
                  </a:lnTo>
                  <a:lnTo>
                    <a:pt x="893" y="801"/>
                  </a:lnTo>
                  <a:lnTo>
                    <a:pt x="906" y="748"/>
                  </a:lnTo>
                  <a:cubicBezTo>
                    <a:pt x="939" y="635"/>
                    <a:pt x="968" y="520"/>
                    <a:pt x="995" y="404"/>
                  </a:cubicBezTo>
                  <a:lnTo>
                    <a:pt x="1008" y="348"/>
                  </a:lnTo>
                  <a:lnTo>
                    <a:pt x="681" y="282"/>
                  </a:lnTo>
                  <a:lnTo>
                    <a:pt x="658" y="391"/>
                  </a:lnTo>
                  <a:lnTo>
                    <a:pt x="873" y="434"/>
                  </a:lnTo>
                  <a:cubicBezTo>
                    <a:pt x="853" y="513"/>
                    <a:pt x="833" y="589"/>
                    <a:pt x="814" y="662"/>
                  </a:cubicBezTo>
                  <a:lnTo>
                    <a:pt x="506" y="580"/>
                  </a:lnTo>
                  <a:cubicBezTo>
                    <a:pt x="549" y="431"/>
                    <a:pt x="585" y="278"/>
                    <a:pt x="615" y="130"/>
                  </a:cubicBezTo>
                  <a:lnTo>
                    <a:pt x="1124" y="209"/>
                  </a:lnTo>
                  <a:cubicBezTo>
                    <a:pt x="1071" y="467"/>
                    <a:pt x="1005" y="725"/>
                    <a:pt x="925" y="976"/>
                  </a:cubicBezTo>
                  <a:lnTo>
                    <a:pt x="330" y="785"/>
                  </a:lnTo>
                  <a:lnTo>
                    <a:pt x="314" y="838"/>
                  </a:lnTo>
                  <a:cubicBezTo>
                    <a:pt x="231" y="1095"/>
                    <a:pt x="135" y="1349"/>
                    <a:pt x="23" y="1594"/>
                  </a:cubicBezTo>
                  <a:lnTo>
                    <a:pt x="0" y="1644"/>
                  </a:lnTo>
                  <a:lnTo>
                    <a:pt x="661" y="1971"/>
                  </a:lnTo>
                  <a:lnTo>
                    <a:pt x="687" y="1918"/>
                  </a:lnTo>
                  <a:cubicBezTo>
                    <a:pt x="774" y="1723"/>
                    <a:pt x="856" y="1525"/>
                    <a:pt x="929" y="1323"/>
                  </a:cubicBezTo>
                  <a:lnTo>
                    <a:pt x="945" y="1274"/>
                  </a:lnTo>
                  <a:lnTo>
                    <a:pt x="440" y="1085"/>
                  </a:lnTo>
                  <a:lnTo>
                    <a:pt x="420" y="1138"/>
                  </a:lnTo>
                  <a:cubicBezTo>
                    <a:pt x="384" y="1241"/>
                    <a:pt x="341" y="1346"/>
                    <a:pt x="301" y="1449"/>
                  </a:cubicBezTo>
                  <a:lnTo>
                    <a:pt x="278" y="1499"/>
                  </a:lnTo>
                  <a:lnTo>
                    <a:pt x="579" y="1631"/>
                  </a:lnTo>
                  <a:lnTo>
                    <a:pt x="625" y="1528"/>
                  </a:lnTo>
                  <a:lnTo>
                    <a:pt x="423" y="1439"/>
                  </a:lnTo>
                  <a:cubicBezTo>
                    <a:pt x="453" y="1369"/>
                    <a:pt x="480" y="1300"/>
                    <a:pt x="506" y="1227"/>
                  </a:cubicBezTo>
                  <a:lnTo>
                    <a:pt x="803" y="1340"/>
                  </a:lnTo>
                  <a:cubicBezTo>
                    <a:pt x="744" y="1502"/>
                    <a:pt x="678" y="1660"/>
                    <a:pt x="608" y="1819"/>
                  </a:cubicBezTo>
                  <a:lnTo>
                    <a:pt x="149" y="1591"/>
                  </a:lnTo>
                  <a:cubicBezTo>
                    <a:pt x="245" y="1373"/>
                    <a:pt x="330" y="1151"/>
                    <a:pt x="403" y="927"/>
                  </a:cubicBezTo>
                  <a:lnTo>
                    <a:pt x="998" y="1115"/>
                  </a:lnTo>
                  <a:lnTo>
                    <a:pt x="1015" y="1062"/>
                  </a:lnTo>
                  <a:cubicBezTo>
                    <a:pt x="1111" y="771"/>
                    <a:pt x="1186" y="474"/>
                    <a:pt x="1243" y="173"/>
                  </a:cubicBezTo>
                  <a:lnTo>
                    <a:pt x="1256" y="117"/>
                  </a:lnTo>
                  <a:lnTo>
                    <a:pt x="526"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7" name="Google Shape;227;p20"/>
            <p:cNvSpPr/>
            <p:nvPr/>
          </p:nvSpPr>
          <p:spPr>
            <a:xfrm>
              <a:off x="5506033" y="3260348"/>
              <a:ext cx="189496" cy="239999"/>
            </a:xfrm>
            <a:custGeom>
              <a:avLst/>
              <a:gdLst/>
              <a:ahLst/>
              <a:cxnLst/>
              <a:rect l="l" t="t" r="r" b="b"/>
              <a:pathLst>
                <a:path w="1544" h="1954" extrusionOk="0">
                  <a:moveTo>
                    <a:pt x="853" y="0"/>
                  </a:moveTo>
                  <a:lnTo>
                    <a:pt x="833" y="50"/>
                  </a:lnTo>
                  <a:cubicBezTo>
                    <a:pt x="757" y="221"/>
                    <a:pt x="678" y="394"/>
                    <a:pt x="589" y="559"/>
                  </a:cubicBezTo>
                  <a:lnTo>
                    <a:pt x="563" y="609"/>
                  </a:lnTo>
                  <a:lnTo>
                    <a:pt x="1045" y="856"/>
                  </a:lnTo>
                  <a:lnTo>
                    <a:pt x="1071" y="807"/>
                  </a:lnTo>
                  <a:cubicBezTo>
                    <a:pt x="1127" y="701"/>
                    <a:pt x="1177" y="595"/>
                    <a:pt x="1227" y="490"/>
                  </a:cubicBezTo>
                  <a:lnTo>
                    <a:pt x="1253" y="440"/>
                  </a:lnTo>
                  <a:lnTo>
                    <a:pt x="949" y="305"/>
                  </a:lnTo>
                  <a:lnTo>
                    <a:pt x="903" y="407"/>
                  </a:lnTo>
                  <a:lnTo>
                    <a:pt x="1101" y="496"/>
                  </a:lnTo>
                  <a:cubicBezTo>
                    <a:pt x="1068" y="566"/>
                    <a:pt x="1031" y="635"/>
                    <a:pt x="999" y="704"/>
                  </a:cubicBezTo>
                  <a:lnTo>
                    <a:pt x="714" y="562"/>
                  </a:lnTo>
                  <a:cubicBezTo>
                    <a:pt x="787" y="424"/>
                    <a:pt x="853" y="285"/>
                    <a:pt x="912" y="142"/>
                  </a:cubicBezTo>
                  <a:lnTo>
                    <a:pt x="1396" y="328"/>
                  </a:lnTo>
                  <a:cubicBezTo>
                    <a:pt x="1289" y="566"/>
                    <a:pt x="1170" y="804"/>
                    <a:pt x="1045" y="1035"/>
                  </a:cubicBezTo>
                  <a:lnTo>
                    <a:pt x="499" y="724"/>
                  </a:lnTo>
                  <a:lnTo>
                    <a:pt x="473" y="774"/>
                  </a:lnTo>
                  <a:cubicBezTo>
                    <a:pt x="337" y="1008"/>
                    <a:pt x="192" y="1237"/>
                    <a:pt x="30" y="1451"/>
                  </a:cubicBezTo>
                  <a:lnTo>
                    <a:pt x="0" y="1495"/>
                  </a:lnTo>
                  <a:lnTo>
                    <a:pt x="578" y="1954"/>
                  </a:lnTo>
                  <a:lnTo>
                    <a:pt x="612" y="1907"/>
                  </a:lnTo>
                  <a:cubicBezTo>
                    <a:pt x="737" y="1736"/>
                    <a:pt x="860" y="1557"/>
                    <a:pt x="972" y="1376"/>
                  </a:cubicBezTo>
                  <a:lnTo>
                    <a:pt x="1002" y="1329"/>
                  </a:lnTo>
                  <a:lnTo>
                    <a:pt x="543" y="1038"/>
                  </a:lnTo>
                  <a:lnTo>
                    <a:pt x="513" y="1088"/>
                  </a:lnTo>
                  <a:cubicBezTo>
                    <a:pt x="456" y="1184"/>
                    <a:pt x="394" y="1276"/>
                    <a:pt x="331" y="1369"/>
                  </a:cubicBezTo>
                  <a:lnTo>
                    <a:pt x="301" y="1411"/>
                  </a:lnTo>
                  <a:lnTo>
                    <a:pt x="569" y="1607"/>
                  </a:lnTo>
                  <a:lnTo>
                    <a:pt x="635" y="1514"/>
                  </a:lnTo>
                  <a:lnTo>
                    <a:pt x="456" y="1385"/>
                  </a:lnTo>
                  <a:cubicBezTo>
                    <a:pt x="496" y="1323"/>
                    <a:pt x="539" y="1260"/>
                    <a:pt x="578" y="1193"/>
                  </a:cubicBezTo>
                  <a:lnTo>
                    <a:pt x="847" y="1365"/>
                  </a:lnTo>
                  <a:cubicBezTo>
                    <a:pt x="754" y="1511"/>
                    <a:pt x="658" y="1656"/>
                    <a:pt x="555" y="1795"/>
                  </a:cubicBezTo>
                  <a:lnTo>
                    <a:pt x="152" y="1475"/>
                  </a:lnTo>
                  <a:cubicBezTo>
                    <a:pt x="291" y="1283"/>
                    <a:pt x="424" y="1081"/>
                    <a:pt x="543" y="876"/>
                  </a:cubicBezTo>
                  <a:lnTo>
                    <a:pt x="1085" y="1187"/>
                  </a:lnTo>
                  <a:lnTo>
                    <a:pt x="1114" y="1138"/>
                  </a:lnTo>
                  <a:cubicBezTo>
                    <a:pt x="1263" y="873"/>
                    <a:pt x="1402" y="598"/>
                    <a:pt x="1521" y="317"/>
                  </a:cubicBezTo>
                  <a:lnTo>
                    <a:pt x="1544" y="261"/>
                  </a:lnTo>
                  <a:lnTo>
                    <a:pt x="853"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8" name="Google Shape;228;p20"/>
            <p:cNvSpPr/>
            <p:nvPr/>
          </p:nvSpPr>
          <p:spPr>
            <a:xfrm>
              <a:off x="5349658" y="3465010"/>
              <a:ext cx="216644" cy="228221"/>
            </a:xfrm>
            <a:custGeom>
              <a:avLst/>
              <a:gdLst/>
              <a:ahLst/>
              <a:cxnLst/>
              <a:rect l="l" t="t" r="r" b="b"/>
              <a:pathLst>
                <a:path w="1766" h="1859" extrusionOk="0">
                  <a:moveTo>
                    <a:pt x="1148" y="0"/>
                  </a:moveTo>
                  <a:lnTo>
                    <a:pt x="1114" y="47"/>
                  </a:lnTo>
                  <a:cubicBezTo>
                    <a:pt x="1009" y="199"/>
                    <a:pt x="893" y="351"/>
                    <a:pt x="771" y="496"/>
                  </a:cubicBezTo>
                  <a:lnTo>
                    <a:pt x="734" y="540"/>
                  </a:lnTo>
                  <a:lnTo>
                    <a:pt x="1157" y="880"/>
                  </a:lnTo>
                  <a:lnTo>
                    <a:pt x="1191" y="837"/>
                  </a:lnTo>
                  <a:cubicBezTo>
                    <a:pt x="1267" y="748"/>
                    <a:pt x="1340" y="655"/>
                    <a:pt x="1412" y="563"/>
                  </a:cubicBezTo>
                  <a:lnTo>
                    <a:pt x="1445" y="516"/>
                  </a:lnTo>
                  <a:lnTo>
                    <a:pt x="1174" y="321"/>
                  </a:lnTo>
                  <a:lnTo>
                    <a:pt x="1111" y="414"/>
                  </a:lnTo>
                  <a:lnTo>
                    <a:pt x="1287" y="540"/>
                  </a:lnTo>
                  <a:cubicBezTo>
                    <a:pt x="1241" y="602"/>
                    <a:pt x="1191" y="662"/>
                    <a:pt x="1141" y="724"/>
                  </a:cubicBezTo>
                  <a:lnTo>
                    <a:pt x="893" y="523"/>
                  </a:lnTo>
                  <a:cubicBezTo>
                    <a:pt x="992" y="404"/>
                    <a:pt x="1085" y="282"/>
                    <a:pt x="1177" y="156"/>
                  </a:cubicBezTo>
                  <a:lnTo>
                    <a:pt x="1607" y="433"/>
                  </a:lnTo>
                  <a:cubicBezTo>
                    <a:pt x="1455" y="648"/>
                    <a:pt x="1290" y="857"/>
                    <a:pt x="1118" y="1055"/>
                  </a:cubicBezTo>
                  <a:lnTo>
                    <a:pt x="652" y="639"/>
                  </a:lnTo>
                  <a:lnTo>
                    <a:pt x="612" y="682"/>
                  </a:lnTo>
                  <a:cubicBezTo>
                    <a:pt x="434" y="883"/>
                    <a:pt x="242" y="1075"/>
                    <a:pt x="40" y="1254"/>
                  </a:cubicBezTo>
                  <a:lnTo>
                    <a:pt x="1" y="1289"/>
                  </a:lnTo>
                  <a:lnTo>
                    <a:pt x="473" y="1858"/>
                  </a:lnTo>
                  <a:lnTo>
                    <a:pt x="516" y="1822"/>
                  </a:lnTo>
                  <a:cubicBezTo>
                    <a:pt x="675" y="1680"/>
                    <a:pt x="830" y="1527"/>
                    <a:pt x="976" y="1376"/>
                  </a:cubicBezTo>
                  <a:lnTo>
                    <a:pt x="1015" y="1333"/>
                  </a:lnTo>
                  <a:lnTo>
                    <a:pt x="629" y="956"/>
                  </a:lnTo>
                  <a:lnTo>
                    <a:pt x="589" y="996"/>
                  </a:lnTo>
                  <a:cubicBezTo>
                    <a:pt x="513" y="1078"/>
                    <a:pt x="434" y="1158"/>
                    <a:pt x="354" y="1234"/>
                  </a:cubicBezTo>
                  <a:lnTo>
                    <a:pt x="315" y="1270"/>
                  </a:lnTo>
                  <a:lnTo>
                    <a:pt x="536" y="1515"/>
                  </a:lnTo>
                  <a:lnTo>
                    <a:pt x="619" y="1438"/>
                  </a:lnTo>
                  <a:lnTo>
                    <a:pt x="470" y="1277"/>
                  </a:lnTo>
                  <a:cubicBezTo>
                    <a:pt x="523" y="1224"/>
                    <a:pt x="579" y="1170"/>
                    <a:pt x="632" y="1115"/>
                  </a:cubicBezTo>
                  <a:lnTo>
                    <a:pt x="857" y="1336"/>
                  </a:lnTo>
                  <a:cubicBezTo>
                    <a:pt x="738" y="1462"/>
                    <a:pt x="612" y="1584"/>
                    <a:pt x="483" y="1696"/>
                  </a:cubicBezTo>
                  <a:lnTo>
                    <a:pt x="156" y="1300"/>
                  </a:lnTo>
                  <a:cubicBezTo>
                    <a:pt x="331" y="1141"/>
                    <a:pt x="500" y="972"/>
                    <a:pt x="658" y="797"/>
                  </a:cubicBezTo>
                  <a:lnTo>
                    <a:pt x="1128" y="1214"/>
                  </a:lnTo>
                  <a:lnTo>
                    <a:pt x="1164" y="1170"/>
                  </a:lnTo>
                  <a:cubicBezTo>
                    <a:pt x="1369" y="943"/>
                    <a:pt x="1558" y="701"/>
                    <a:pt x="1732" y="450"/>
                  </a:cubicBezTo>
                  <a:lnTo>
                    <a:pt x="1766" y="404"/>
                  </a:lnTo>
                  <a:lnTo>
                    <a:pt x="1148"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29" name="Google Shape;229;p20"/>
            <p:cNvSpPr/>
            <p:nvPr/>
          </p:nvSpPr>
          <p:spPr>
            <a:xfrm>
              <a:off x="5160162" y="3641697"/>
              <a:ext cx="234019" cy="204663"/>
            </a:xfrm>
            <a:custGeom>
              <a:avLst/>
              <a:gdLst/>
              <a:ahLst/>
              <a:cxnLst/>
              <a:rect l="l" t="t" r="r" b="b"/>
              <a:pathLst>
                <a:path w="1911" h="1676" extrusionOk="0">
                  <a:moveTo>
                    <a:pt x="1389" y="0"/>
                  </a:moveTo>
                  <a:lnTo>
                    <a:pt x="1349" y="37"/>
                  </a:lnTo>
                  <a:cubicBezTo>
                    <a:pt x="1210" y="165"/>
                    <a:pt x="1068" y="288"/>
                    <a:pt x="919" y="407"/>
                  </a:cubicBezTo>
                  <a:lnTo>
                    <a:pt x="876" y="440"/>
                  </a:lnTo>
                  <a:lnTo>
                    <a:pt x="1217" y="863"/>
                  </a:lnTo>
                  <a:lnTo>
                    <a:pt x="1260" y="826"/>
                  </a:lnTo>
                  <a:cubicBezTo>
                    <a:pt x="1352" y="754"/>
                    <a:pt x="1442" y="678"/>
                    <a:pt x="1531" y="602"/>
                  </a:cubicBezTo>
                  <a:lnTo>
                    <a:pt x="1574" y="565"/>
                  </a:lnTo>
                  <a:lnTo>
                    <a:pt x="1349" y="318"/>
                  </a:lnTo>
                  <a:lnTo>
                    <a:pt x="1267" y="394"/>
                  </a:lnTo>
                  <a:lnTo>
                    <a:pt x="1415" y="556"/>
                  </a:lnTo>
                  <a:cubicBezTo>
                    <a:pt x="1356" y="605"/>
                    <a:pt x="1293" y="655"/>
                    <a:pt x="1233" y="704"/>
                  </a:cubicBezTo>
                  <a:lnTo>
                    <a:pt x="1035" y="460"/>
                  </a:lnTo>
                  <a:cubicBezTo>
                    <a:pt x="1154" y="360"/>
                    <a:pt x="1273" y="261"/>
                    <a:pt x="1386" y="156"/>
                  </a:cubicBezTo>
                  <a:lnTo>
                    <a:pt x="1749" y="519"/>
                  </a:lnTo>
                  <a:cubicBezTo>
                    <a:pt x="1558" y="698"/>
                    <a:pt x="1352" y="866"/>
                    <a:pt x="1141" y="1025"/>
                  </a:cubicBezTo>
                  <a:lnTo>
                    <a:pt x="771" y="519"/>
                  </a:lnTo>
                  <a:lnTo>
                    <a:pt x="725" y="552"/>
                  </a:lnTo>
                  <a:cubicBezTo>
                    <a:pt x="510" y="714"/>
                    <a:pt x="281" y="863"/>
                    <a:pt x="47" y="995"/>
                  </a:cubicBezTo>
                  <a:lnTo>
                    <a:pt x="1" y="1021"/>
                  </a:lnTo>
                  <a:lnTo>
                    <a:pt x="344" y="1676"/>
                  </a:lnTo>
                  <a:lnTo>
                    <a:pt x="394" y="1646"/>
                  </a:lnTo>
                  <a:cubicBezTo>
                    <a:pt x="579" y="1544"/>
                    <a:pt x="761" y="1428"/>
                    <a:pt x="939" y="1306"/>
                  </a:cubicBezTo>
                  <a:lnTo>
                    <a:pt x="983" y="1276"/>
                  </a:lnTo>
                  <a:lnTo>
                    <a:pt x="681" y="826"/>
                  </a:lnTo>
                  <a:lnTo>
                    <a:pt x="635" y="856"/>
                  </a:lnTo>
                  <a:cubicBezTo>
                    <a:pt x="546" y="919"/>
                    <a:pt x="450" y="982"/>
                    <a:pt x="358" y="1038"/>
                  </a:cubicBezTo>
                  <a:lnTo>
                    <a:pt x="312" y="1068"/>
                  </a:lnTo>
                  <a:lnTo>
                    <a:pt x="477" y="1352"/>
                  </a:lnTo>
                  <a:lnTo>
                    <a:pt x="573" y="1296"/>
                  </a:lnTo>
                  <a:lnTo>
                    <a:pt x="463" y="1108"/>
                  </a:lnTo>
                  <a:cubicBezTo>
                    <a:pt x="527" y="1064"/>
                    <a:pt x="589" y="1025"/>
                    <a:pt x="652" y="982"/>
                  </a:cubicBezTo>
                  <a:lnTo>
                    <a:pt x="830" y="1247"/>
                  </a:lnTo>
                  <a:cubicBezTo>
                    <a:pt x="685" y="1342"/>
                    <a:pt x="539" y="1435"/>
                    <a:pt x="388" y="1520"/>
                  </a:cubicBezTo>
                  <a:lnTo>
                    <a:pt x="150" y="1064"/>
                  </a:lnTo>
                  <a:cubicBezTo>
                    <a:pt x="354" y="945"/>
                    <a:pt x="556" y="817"/>
                    <a:pt x="748" y="678"/>
                  </a:cubicBezTo>
                  <a:lnTo>
                    <a:pt x="1118" y="1180"/>
                  </a:lnTo>
                  <a:lnTo>
                    <a:pt x="1164" y="1147"/>
                  </a:lnTo>
                  <a:cubicBezTo>
                    <a:pt x="1409" y="965"/>
                    <a:pt x="1647" y="771"/>
                    <a:pt x="1868" y="562"/>
                  </a:cubicBezTo>
                  <a:lnTo>
                    <a:pt x="1911" y="522"/>
                  </a:lnTo>
                  <a:lnTo>
                    <a:pt x="1389"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0" name="Google Shape;230;p20"/>
            <p:cNvSpPr/>
            <p:nvPr/>
          </p:nvSpPr>
          <p:spPr>
            <a:xfrm>
              <a:off x="4944604" y="3780102"/>
              <a:ext cx="242164" cy="175215"/>
            </a:xfrm>
            <a:custGeom>
              <a:avLst/>
              <a:gdLst/>
              <a:ahLst/>
              <a:cxnLst/>
              <a:rect l="l" t="t" r="r" b="b"/>
              <a:pathLst>
                <a:path w="1974" h="1426" extrusionOk="0">
                  <a:moveTo>
                    <a:pt x="1571" y="1"/>
                  </a:moveTo>
                  <a:lnTo>
                    <a:pt x="1524" y="30"/>
                  </a:lnTo>
                  <a:cubicBezTo>
                    <a:pt x="1362" y="126"/>
                    <a:pt x="1194" y="219"/>
                    <a:pt x="1028" y="301"/>
                  </a:cubicBezTo>
                  <a:lnTo>
                    <a:pt x="976" y="325"/>
                  </a:lnTo>
                  <a:lnTo>
                    <a:pt x="1223" y="807"/>
                  </a:lnTo>
                  <a:lnTo>
                    <a:pt x="1273" y="784"/>
                  </a:lnTo>
                  <a:cubicBezTo>
                    <a:pt x="1376" y="731"/>
                    <a:pt x="1481" y="675"/>
                    <a:pt x="1583" y="619"/>
                  </a:cubicBezTo>
                  <a:lnTo>
                    <a:pt x="1633" y="593"/>
                  </a:lnTo>
                  <a:lnTo>
                    <a:pt x="1464" y="305"/>
                  </a:lnTo>
                  <a:lnTo>
                    <a:pt x="1369" y="361"/>
                  </a:lnTo>
                  <a:lnTo>
                    <a:pt x="1478" y="549"/>
                  </a:lnTo>
                  <a:cubicBezTo>
                    <a:pt x="1412" y="586"/>
                    <a:pt x="1342" y="622"/>
                    <a:pt x="1273" y="658"/>
                  </a:cubicBezTo>
                  <a:lnTo>
                    <a:pt x="1127" y="378"/>
                  </a:lnTo>
                  <a:cubicBezTo>
                    <a:pt x="1266" y="305"/>
                    <a:pt x="1402" y="232"/>
                    <a:pt x="1534" y="152"/>
                  </a:cubicBezTo>
                  <a:lnTo>
                    <a:pt x="1815" y="582"/>
                  </a:lnTo>
                  <a:cubicBezTo>
                    <a:pt x="1591" y="718"/>
                    <a:pt x="1356" y="840"/>
                    <a:pt x="1118" y="953"/>
                  </a:cubicBezTo>
                  <a:lnTo>
                    <a:pt x="857" y="381"/>
                  </a:lnTo>
                  <a:lnTo>
                    <a:pt x="807" y="404"/>
                  </a:lnTo>
                  <a:cubicBezTo>
                    <a:pt x="562" y="516"/>
                    <a:pt x="308" y="616"/>
                    <a:pt x="53" y="695"/>
                  </a:cubicBezTo>
                  <a:lnTo>
                    <a:pt x="1" y="712"/>
                  </a:lnTo>
                  <a:lnTo>
                    <a:pt x="199" y="1426"/>
                  </a:lnTo>
                  <a:lnTo>
                    <a:pt x="255" y="1406"/>
                  </a:lnTo>
                  <a:cubicBezTo>
                    <a:pt x="457" y="1342"/>
                    <a:pt x="658" y="1267"/>
                    <a:pt x="857" y="1188"/>
                  </a:cubicBezTo>
                  <a:lnTo>
                    <a:pt x="909" y="1164"/>
                  </a:lnTo>
                  <a:lnTo>
                    <a:pt x="708" y="662"/>
                  </a:lnTo>
                  <a:lnTo>
                    <a:pt x="655" y="685"/>
                  </a:lnTo>
                  <a:cubicBezTo>
                    <a:pt x="552" y="728"/>
                    <a:pt x="450" y="767"/>
                    <a:pt x="344" y="804"/>
                  </a:cubicBezTo>
                  <a:lnTo>
                    <a:pt x="294" y="824"/>
                  </a:lnTo>
                  <a:lnTo>
                    <a:pt x="397" y="1134"/>
                  </a:lnTo>
                  <a:lnTo>
                    <a:pt x="503" y="1101"/>
                  </a:lnTo>
                  <a:lnTo>
                    <a:pt x="433" y="890"/>
                  </a:lnTo>
                  <a:cubicBezTo>
                    <a:pt x="506" y="866"/>
                    <a:pt x="576" y="837"/>
                    <a:pt x="645" y="811"/>
                  </a:cubicBezTo>
                  <a:lnTo>
                    <a:pt x="764" y="1104"/>
                  </a:lnTo>
                  <a:cubicBezTo>
                    <a:pt x="602" y="1168"/>
                    <a:pt x="440" y="1227"/>
                    <a:pt x="274" y="1283"/>
                  </a:cubicBezTo>
                  <a:lnTo>
                    <a:pt x="136" y="787"/>
                  </a:lnTo>
                  <a:cubicBezTo>
                    <a:pt x="361" y="712"/>
                    <a:pt x="585" y="625"/>
                    <a:pt x="800" y="529"/>
                  </a:cubicBezTo>
                  <a:lnTo>
                    <a:pt x="1061" y="1101"/>
                  </a:lnTo>
                  <a:lnTo>
                    <a:pt x="1111" y="1078"/>
                  </a:lnTo>
                  <a:cubicBezTo>
                    <a:pt x="1389" y="950"/>
                    <a:pt x="1663" y="807"/>
                    <a:pt x="1925" y="648"/>
                  </a:cubicBezTo>
                  <a:lnTo>
                    <a:pt x="1974" y="619"/>
                  </a:lnTo>
                  <a:lnTo>
                    <a:pt x="1571"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1" name="Google Shape;231;p20"/>
            <p:cNvSpPr/>
            <p:nvPr/>
          </p:nvSpPr>
          <p:spPr>
            <a:xfrm>
              <a:off x="4713300" y="3875808"/>
              <a:ext cx="239449" cy="136932"/>
            </a:xfrm>
            <a:custGeom>
              <a:avLst/>
              <a:gdLst/>
              <a:ahLst/>
              <a:cxnLst/>
              <a:rect l="l" t="t" r="r" b="b"/>
              <a:pathLst>
                <a:path w="1952" h="1112" extrusionOk="0">
                  <a:moveTo>
                    <a:pt x="1683" y="1"/>
                  </a:moveTo>
                  <a:lnTo>
                    <a:pt x="1631" y="17"/>
                  </a:lnTo>
                  <a:cubicBezTo>
                    <a:pt x="1456" y="80"/>
                    <a:pt x="1270" y="136"/>
                    <a:pt x="1091" y="182"/>
                  </a:cubicBezTo>
                  <a:lnTo>
                    <a:pt x="1036" y="196"/>
                  </a:lnTo>
                  <a:lnTo>
                    <a:pt x="1178" y="718"/>
                  </a:lnTo>
                  <a:lnTo>
                    <a:pt x="1230" y="705"/>
                  </a:lnTo>
                  <a:cubicBezTo>
                    <a:pt x="1343" y="675"/>
                    <a:pt x="1459" y="642"/>
                    <a:pt x="1571" y="609"/>
                  </a:cubicBezTo>
                  <a:lnTo>
                    <a:pt x="1624" y="592"/>
                  </a:lnTo>
                  <a:lnTo>
                    <a:pt x="1518" y="278"/>
                  </a:lnTo>
                  <a:lnTo>
                    <a:pt x="1413" y="312"/>
                  </a:lnTo>
                  <a:lnTo>
                    <a:pt x="1482" y="520"/>
                  </a:lnTo>
                  <a:cubicBezTo>
                    <a:pt x="1406" y="539"/>
                    <a:pt x="1329" y="562"/>
                    <a:pt x="1257" y="582"/>
                  </a:cubicBezTo>
                  <a:lnTo>
                    <a:pt x="1175" y="275"/>
                  </a:lnTo>
                  <a:cubicBezTo>
                    <a:pt x="1323" y="235"/>
                    <a:pt x="1472" y="193"/>
                    <a:pt x="1617" y="143"/>
                  </a:cubicBezTo>
                  <a:lnTo>
                    <a:pt x="1802" y="622"/>
                  </a:lnTo>
                  <a:cubicBezTo>
                    <a:pt x="1555" y="705"/>
                    <a:pt x="1300" y="777"/>
                    <a:pt x="1042" y="837"/>
                  </a:cubicBezTo>
                  <a:lnTo>
                    <a:pt x="907" y="225"/>
                  </a:lnTo>
                  <a:lnTo>
                    <a:pt x="853" y="239"/>
                  </a:lnTo>
                  <a:cubicBezTo>
                    <a:pt x="589" y="295"/>
                    <a:pt x="322" y="338"/>
                    <a:pt x="54" y="368"/>
                  </a:cubicBezTo>
                  <a:lnTo>
                    <a:pt x="1" y="371"/>
                  </a:lnTo>
                  <a:lnTo>
                    <a:pt x="47" y="1111"/>
                  </a:lnTo>
                  <a:lnTo>
                    <a:pt x="107" y="1105"/>
                  </a:lnTo>
                  <a:cubicBezTo>
                    <a:pt x="318" y="1082"/>
                    <a:pt x="530" y="1052"/>
                    <a:pt x="742" y="1012"/>
                  </a:cubicBezTo>
                  <a:lnTo>
                    <a:pt x="794" y="1003"/>
                  </a:lnTo>
                  <a:lnTo>
                    <a:pt x="705" y="470"/>
                  </a:lnTo>
                  <a:lnTo>
                    <a:pt x="649" y="480"/>
                  </a:lnTo>
                  <a:cubicBezTo>
                    <a:pt x="540" y="500"/>
                    <a:pt x="427" y="516"/>
                    <a:pt x="318" y="533"/>
                  </a:cubicBezTo>
                  <a:lnTo>
                    <a:pt x="266" y="539"/>
                  </a:lnTo>
                  <a:lnTo>
                    <a:pt x="302" y="867"/>
                  </a:lnTo>
                  <a:lnTo>
                    <a:pt x="411" y="857"/>
                  </a:lnTo>
                  <a:lnTo>
                    <a:pt x="388" y="635"/>
                  </a:lnTo>
                  <a:cubicBezTo>
                    <a:pt x="464" y="626"/>
                    <a:pt x="536" y="612"/>
                    <a:pt x="612" y="599"/>
                  </a:cubicBezTo>
                  <a:lnTo>
                    <a:pt x="665" y="913"/>
                  </a:lnTo>
                  <a:cubicBezTo>
                    <a:pt x="496" y="943"/>
                    <a:pt x="325" y="969"/>
                    <a:pt x="153" y="986"/>
                  </a:cubicBezTo>
                  <a:lnTo>
                    <a:pt x="120" y="473"/>
                  </a:lnTo>
                  <a:cubicBezTo>
                    <a:pt x="354" y="447"/>
                    <a:pt x="589" y="411"/>
                    <a:pt x="824" y="361"/>
                  </a:cubicBezTo>
                  <a:lnTo>
                    <a:pt x="957" y="969"/>
                  </a:lnTo>
                  <a:lnTo>
                    <a:pt x="1012" y="959"/>
                  </a:lnTo>
                  <a:cubicBezTo>
                    <a:pt x="1310" y="893"/>
                    <a:pt x="1607" y="811"/>
                    <a:pt x="1895" y="708"/>
                  </a:cubicBezTo>
                  <a:lnTo>
                    <a:pt x="1951" y="692"/>
                  </a:lnTo>
                  <a:lnTo>
                    <a:pt x="1683"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2" name="Google Shape;232;p20"/>
            <p:cNvSpPr/>
            <p:nvPr/>
          </p:nvSpPr>
          <p:spPr>
            <a:xfrm>
              <a:off x="4461906" y="3924396"/>
              <a:ext cx="239449" cy="97178"/>
            </a:xfrm>
            <a:custGeom>
              <a:avLst/>
              <a:gdLst/>
              <a:ahLst/>
              <a:cxnLst/>
              <a:rect l="l" t="t" r="r" b="b"/>
              <a:pathLst>
                <a:path w="1952" h="797" extrusionOk="0">
                  <a:moveTo>
                    <a:pt x="1832" y="0"/>
                  </a:moveTo>
                  <a:lnTo>
                    <a:pt x="1779" y="7"/>
                  </a:lnTo>
                  <a:cubicBezTo>
                    <a:pt x="1590" y="30"/>
                    <a:pt x="1402" y="46"/>
                    <a:pt x="1214" y="53"/>
                  </a:cubicBezTo>
                  <a:lnTo>
                    <a:pt x="1158" y="57"/>
                  </a:lnTo>
                  <a:lnTo>
                    <a:pt x="1187" y="595"/>
                  </a:lnTo>
                  <a:lnTo>
                    <a:pt x="1244" y="595"/>
                  </a:lnTo>
                  <a:cubicBezTo>
                    <a:pt x="1360" y="589"/>
                    <a:pt x="1475" y="582"/>
                    <a:pt x="1594" y="572"/>
                  </a:cubicBezTo>
                  <a:lnTo>
                    <a:pt x="1650" y="566"/>
                  </a:lnTo>
                  <a:lnTo>
                    <a:pt x="1614" y="235"/>
                  </a:lnTo>
                  <a:lnTo>
                    <a:pt x="1502" y="249"/>
                  </a:lnTo>
                  <a:lnTo>
                    <a:pt x="1528" y="463"/>
                  </a:lnTo>
                  <a:cubicBezTo>
                    <a:pt x="1448" y="470"/>
                    <a:pt x="1369" y="476"/>
                    <a:pt x="1293" y="480"/>
                  </a:cubicBezTo>
                  <a:lnTo>
                    <a:pt x="1277" y="162"/>
                  </a:lnTo>
                  <a:cubicBezTo>
                    <a:pt x="1429" y="156"/>
                    <a:pt x="1584" y="142"/>
                    <a:pt x="1740" y="123"/>
                  </a:cubicBezTo>
                  <a:lnTo>
                    <a:pt x="1822" y="632"/>
                  </a:lnTo>
                  <a:cubicBezTo>
                    <a:pt x="1561" y="661"/>
                    <a:pt x="1297" y="681"/>
                    <a:pt x="1032" y="685"/>
                  </a:cubicBezTo>
                  <a:lnTo>
                    <a:pt x="1026" y="60"/>
                  </a:lnTo>
                  <a:lnTo>
                    <a:pt x="969" y="60"/>
                  </a:lnTo>
                  <a:cubicBezTo>
                    <a:pt x="947" y="60"/>
                    <a:pt x="926" y="60"/>
                    <a:pt x="904" y="60"/>
                  </a:cubicBezTo>
                  <a:cubicBezTo>
                    <a:pt x="658" y="60"/>
                    <a:pt x="409" y="44"/>
                    <a:pt x="162" y="20"/>
                  </a:cubicBezTo>
                  <a:lnTo>
                    <a:pt x="110" y="14"/>
                  </a:lnTo>
                  <a:lnTo>
                    <a:pt x="1" y="744"/>
                  </a:lnTo>
                  <a:lnTo>
                    <a:pt x="60" y="751"/>
                  </a:lnTo>
                  <a:cubicBezTo>
                    <a:pt x="272" y="774"/>
                    <a:pt x="487" y="787"/>
                    <a:pt x="702" y="794"/>
                  </a:cubicBezTo>
                  <a:lnTo>
                    <a:pt x="754" y="797"/>
                  </a:lnTo>
                  <a:lnTo>
                    <a:pt x="777" y="255"/>
                  </a:lnTo>
                  <a:lnTo>
                    <a:pt x="718" y="252"/>
                  </a:lnTo>
                  <a:cubicBezTo>
                    <a:pt x="609" y="252"/>
                    <a:pt x="496" y="245"/>
                    <a:pt x="388" y="235"/>
                  </a:cubicBezTo>
                  <a:lnTo>
                    <a:pt x="331" y="232"/>
                  </a:lnTo>
                  <a:lnTo>
                    <a:pt x="298" y="559"/>
                  </a:lnTo>
                  <a:lnTo>
                    <a:pt x="411" y="572"/>
                  </a:lnTo>
                  <a:lnTo>
                    <a:pt x="434" y="351"/>
                  </a:lnTo>
                  <a:cubicBezTo>
                    <a:pt x="510" y="357"/>
                    <a:pt x="586" y="361"/>
                    <a:pt x="658" y="364"/>
                  </a:cubicBezTo>
                  <a:lnTo>
                    <a:pt x="649" y="681"/>
                  </a:lnTo>
                  <a:cubicBezTo>
                    <a:pt x="477" y="675"/>
                    <a:pt x="301" y="661"/>
                    <a:pt x="130" y="645"/>
                  </a:cubicBezTo>
                  <a:lnTo>
                    <a:pt x="206" y="136"/>
                  </a:lnTo>
                  <a:cubicBezTo>
                    <a:pt x="440" y="159"/>
                    <a:pt x="678" y="172"/>
                    <a:pt x="916" y="172"/>
                  </a:cubicBezTo>
                  <a:lnTo>
                    <a:pt x="920" y="797"/>
                  </a:lnTo>
                  <a:lnTo>
                    <a:pt x="976" y="797"/>
                  </a:lnTo>
                  <a:cubicBezTo>
                    <a:pt x="1283" y="794"/>
                    <a:pt x="1590" y="774"/>
                    <a:pt x="1892" y="737"/>
                  </a:cubicBezTo>
                  <a:lnTo>
                    <a:pt x="1951" y="728"/>
                  </a:lnTo>
                  <a:lnTo>
                    <a:pt x="1832"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3" name="Google Shape;233;p20"/>
            <p:cNvSpPr/>
            <p:nvPr/>
          </p:nvSpPr>
          <p:spPr>
            <a:xfrm>
              <a:off x="4210512" y="3881697"/>
              <a:ext cx="238363" cy="132515"/>
            </a:xfrm>
            <a:custGeom>
              <a:avLst/>
              <a:gdLst/>
              <a:ahLst/>
              <a:cxnLst/>
              <a:rect l="l" t="t" r="r" b="b"/>
              <a:pathLst>
                <a:path w="1944" h="1082" extrusionOk="0">
                  <a:moveTo>
                    <a:pt x="258" y="1"/>
                  </a:moveTo>
                  <a:lnTo>
                    <a:pt x="0" y="692"/>
                  </a:lnTo>
                  <a:lnTo>
                    <a:pt x="57" y="712"/>
                  </a:lnTo>
                  <a:cubicBezTo>
                    <a:pt x="258" y="778"/>
                    <a:pt x="466" y="838"/>
                    <a:pt x="675" y="887"/>
                  </a:cubicBezTo>
                  <a:lnTo>
                    <a:pt x="727" y="900"/>
                  </a:lnTo>
                  <a:lnTo>
                    <a:pt x="859" y="374"/>
                  </a:lnTo>
                  <a:lnTo>
                    <a:pt x="803" y="362"/>
                  </a:lnTo>
                  <a:cubicBezTo>
                    <a:pt x="698" y="335"/>
                    <a:pt x="588" y="305"/>
                    <a:pt x="483" y="275"/>
                  </a:cubicBezTo>
                  <a:lnTo>
                    <a:pt x="429" y="259"/>
                  </a:lnTo>
                  <a:lnTo>
                    <a:pt x="330" y="573"/>
                  </a:lnTo>
                  <a:lnTo>
                    <a:pt x="437" y="609"/>
                  </a:lnTo>
                  <a:lnTo>
                    <a:pt x="502" y="397"/>
                  </a:lnTo>
                  <a:cubicBezTo>
                    <a:pt x="575" y="417"/>
                    <a:pt x="648" y="437"/>
                    <a:pt x="724" y="457"/>
                  </a:cubicBezTo>
                  <a:lnTo>
                    <a:pt x="644" y="765"/>
                  </a:lnTo>
                  <a:cubicBezTo>
                    <a:pt x="479" y="722"/>
                    <a:pt x="310" y="675"/>
                    <a:pt x="145" y="623"/>
                  </a:cubicBezTo>
                  <a:lnTo>
                    <a:pt x="324" y="140"/>
                  </a:lnTo>
                  <a:cubicBezTo>
                    <a:pt x="548" y="213"/>
                    <a:pt x="780" y="272"/>
                    <a:pt x="1015" y="322"/>
                  </a:cubicBezTo>
                  <a:lnTo>
                    <a:pt x="890" y="937"/>
                  </a:lnTo>
                  <a:lnTo>
                    <a:pt x="942" y="946"/>
                  </a:lnTo>
                  <a:cubicBezTo>
                    <a:pt x="1243" y="1006"/>
                    <a:pt x="1547" y="1052"/>
                    <a:pt x="1851" y="1079"/>
                  </a:cubicBezTo>
                  <a:lnTo>
                    <a:pt x="1911" y="1082"/>
                  </a:lnTo>
                  <a:lnTo>
                    <a:pt x="1944" y="345"/>
                  </a:lnTo>
                  <a:lnTo>
                    <a:pt x="1891" y="338"/>
                  </a:lnTo>
                  <a:cubicBezTo>
                    <a:pt x="1706" y="322"/>
                    <a:pt x="1517" y="298"/>
                    <a:pt x="1329" y="269"/>
                  </a:cubicBezTo>
                  <a:lnTo>
                    <a:pt x="1273" y="259"/>
                  </a:lnTo>
                  <a:lnTo>
                    <a:pt x="1190" y="794"/>
                  </a:lnTo>
                  <a:lnTo>
                    <a:pt x="1247" y="804"/>
                  </a:lnTo>
                  <a:cubicBezTo>
                    <a:pt x="1358" y="821"/>
                    <a:pt x="1477" y="838"/>
                    <a:pt x="1593" y="854"/>
                  </a:cubicBezTo>
                  <a:lnTo>
                    <a:pt x="1653" y="861"/>
                  </a:lnTo>
                  <a:lnTo>
                    <a:pt x="1683" y="530"/>
                  </a:lnTo>
                  <a:lnTo>
                    <a:pt x="1570" y="520"/>
                  </a:lnTo>
                  <a:lnTo>
                    <a:pt x="1550" y="735"/>
                  </a:lnTo>
                  <a:cubicBezTo>
                    <a:pt x="1474" y="725"/>
                    <a:pt x="1395" y="715"/>
                    <a:pt x="1319" y="702"/>
                  </a:cubicBezTo>
                  <a:lnTo>
                    <a:pt x="1369" y="388"/>
                  </a:lnTo>
                  <a:cubicBezTo>
                    <a:pt x="1520" y="411"/>
                    <a:pt x="1676" y="431"/>
                    <a:pt x="1828" y="447"/>
                  </a:cubicBezTo>
                  <a:lnTo>
                    <a:pt x="1805" y="960"/>
                  </a:lnTo>
                  <a:cubicBezTo>
                    <a:pt x="1540" y="937"/>
                    <a:pt x="1279" y="897"/>
                    <a:pt x="1021" y="847"/>
                  </a:cubicBezTo>
                  <a:lnTo>
                    <a:pt x="1147" y="236"/>
                  </a:lnTo>
                  <a:lnTo>
                    <a:pt x="1091" y="223"/>
                  </a:lnTo>
                  <a:cubicBezTo>
                    <a:pt x="826" y="170"/>
                    <a:pt x="565" y="100"/>
                    <a:pt x="307" y="17"/>
                  </a:cubicBezTo>
                  <a:lnTo>
                    <a:pt x="258"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4" name="Google Shape;234;p20"/>
            <p:cNvSpPr/>
            <p:nvPr/>
          </p:nvSpPr>
          <p:spPr>
            <a:xfrm>
              <a:off x="3974321" y="3788936"/>
              <a:ext cx="242164" cy="172270"/>
            </a:xfrm>
            <a:custGeom>
              <a:avLst/>
              <a:gdLst/>
              <a:ahLst/>
              <a:cxnLst/>
              <a:rect l="l" t="t" r="r" b="b"/>
              <a:pathLst>
                <a:path w="1974" h="1402" extrusionOk="0">
                  <a:moveTo>
                    <a:pt x="394" y="0"/>
                  </a:moveTo>
                  <a:lnTo>
                    <a:pt x="0" y="628"/>
                  </a:lnTo>
                  <a:lnTo>
                    <a:pt x="50" y="655"/>
                  </a:lnTo>
                  <a:cubicBezTo>
                    <a:pt x="235" y="764"/>
                    <a:pt x="426" y="863"/>
                    <a:pt x="618" y="956"/>
                  </a:cubicBezTo>
                  <a:lnTo>
                    <a:pt x="668" y="979"/>
                  </a:lnTo>
                  <a:lnTo>
                    <a:pt x="906" y="493"/>
                  </a:lnTo>
                  <a:lnTo>
                    <a:pt x="856" y="470"/>
                  </a:lnTo>
                  <a:cubicBezTo>
                    <a:pt x="754" y="420"/>
                    <a:pt x="655" y="371"/>
                    <a:pt x="559" y="317"/>
                  </a:cubicBezTo>
                  <a:lnTo>
                    <a:pt x="509" y="291"/>
                  </a:lnTo>
                  <a:lnTo>
                    <a:pt x="347" y="579"/>
                  </a:lnTo>
                  <a:lnTo>
                    <a:pt x="443" y="635"/>
                  </a:lnTo>
                  <a:lnTo>
                    <a:pt x="553" y="443"/>
                  </a:lnTo>
                  <a:cubicBezTo>
                    <a:pt x="618" y="476"/>
                    <a:pt x="687" y="513"/>
                    <a:pt x="757" y="546"/>
                  </a:cubicBezTo>
                  <a:lnTo>
                    <a:pt x="615" y="830"/>
                  </a:lnTo>
                  <a:cubicBezTo>
                    <a:pt x="460" y="754"/>
                    <a:pt x="307" y="674"/>
                    <a:pt x="156" y="589"/>
                  </a:cubicBezTo>
                  <a:lnTo>
                    <a:pt x="434" y="152"/>
                  </a:lnTo>
                  <a:cubicBezTo>
                    <a:pt x="638" y="268"/>
                    <a:pt x="850" y="377"/>
                    <a:pt x="1068" y="473"/>
                  </a:cubicBezTo>
                  <a:lnTo>
                    <a:pt x="817" y="1048"/>
                  </a:lnTo>
                  <a:lnTo>
                    <a:pt x="870" y="1071"/>
                  </a:lnTo>
                  <a:cubicBezTo>
                    <a:pt x="1151" y="1190"/>
                    <a:pt x="1441" y="1299"/>
                    <a:pt x="1732" y="1385"/>
                  </a:cubicBezTo>
                  <a:lnTo>
                    <a:pt x="1785" y="1402"/>
                  </a:lnTo>
                  <a:lnTo>
                    <a:pt x="1973" y="688"/>
                  </a:lnTo>
                  <a:lnTo>
                    <a:pt x="1924" y="671"/>
                  </a:lnTo>
                  <a:cubicBezTo>
                    <a:pt x="1743" y="619"/>
                    <a:pt x="1564" y="555"/>
                    <a:pt x="1389" y="486"/>
                  </a:cubicBezTo>
                  <a:lnTo>
                    <a:pt x="1336" y="466"/>
                  </a:lnTo>
                  <a:lnTo>
                    <a:pt x="1144" y="972"/>
                  </a:lnTo>
                  <a:lnTo>
                    <a:pt x="1194" y="992"/>
                  </a:lnTo>
                  <a:cubicBezTo>
                    <a:pt x="1302" y="1035"/>
                    <a:pt x="1415" y="1075"/>
                    <a:pt x="1528" y="1115"/>
                  </a:cubicBezTo>
                  <a:lnTo>
                    <a:pt x="1580" y="1131"/>
                  </a:lnTo>
                  <a:lnTo>
                    <a:pt x="1679" y="817"/>
                  </a:lnTo>
                  <a:lnTo>
                    <a:pt x="1574" y="781"/>
                  </a:lnTo>
                  <a:lnTo>
                    <a:pt x="1508" y="989"/>
                  </a:lnTo>
                  <a:cubicBezTo>
                    <a:pt x="1435" y="962"/>
                    <a:pt x="1359" y="936"/>
                    <a:pt x="1286" y="909"/>
                  </a:cubicBezTo>
                  <a:lnTo>
                    <a:pt x="1401" y="612"/>
                  </a:lnTo>
                  <a:cubicBezTo>
                    <a:pt x="1544" y="668"/>
                    <a:pt x="1693" y="718"/>
                    <a:pt x="1838" y="764"/>
                  </a:cubicBezTo>
                  <a:lnTo>
                    <a:pt x="1709" y="1263"/>
                  </a:lnTo>
                  <a:cubicBezTo>
                    <a:pt x="1458" y="1184"/>
                    <a:pt x="1207" y="1091"/>
                    <a:pt x="965" y="989"/>
                  </a:cubicBezTo>
                  <a:lnTo>
                    <a:pt x="1213" y="417"/>
                  </a:lnTo>
                  <a:lnTo>
                    <a:pt x="1163" y="394"/>
                  </a:lnTo>
                  <a:cubicBezTo>
                    <a:pt x="916" y="285"/>
                    <a:pt x="675" y="163"/>
                    <a:pt x="440" y="30"/>
                  </a:cubicBezTo>
                  <a:lnTo>
                    <a:pt x="394"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5" name="Google Shape;235;p20"/>
            <p:cNvSpPr/>
            <p:nvPr/>
          </p:nvSpPr>
          <p:spPr>
            <a:xfrm>
              <a:off x="3760935" y="3650531"/>
              <a:ext cx="235105" cy="204663"/>
            </a:xfrm>
            <a:custGeom>
              <a:avLst/>
              <a:gdLst/>
              <a:ahLst/>
              <a:cxnLst/>
              <a:rect l="l" t="t" r="r" b="b"/>
              <a:pathLst>
                <a:path w="1918" h="1660" extrusionOk="0">
                  <a:moveTo>
                    <a:pt x="516" y="1"/>
                  </a:moveTo>
                  <a:lnTo>
                    <a:pt x="0" y="533"/>
                  </a:lnTo>
                  <a:lnTo>
                    <a:pt x="43" y="573"/>
                  </a:lnTo>
                  <a:cubicBezTo>
                    <a:pt x="199" y="715"/>
                    <a:pt x="367" y="850"/>
                    <a:pt x="536" y="982"/>
                  </a:cubicBezTo>
                  <a:lnTo>
                    <a:pt x="579" y="1015"/>
                  </a:lnTo>
                  <a:lnTo>
                    <a:pt x="913" y="589"/>
                  </a:lnTo>
                  <a:lnTo>
                    <a:pt x="870" y="553"/>
                  </a:lnTo>
                  <a:cubicBezTo>
                    <a:pt x="780" y="486"/>
                    <a:pt x="694" y="417"/>
                    <a:pt x="609" y="344"/>
                  </a:cubicBezTo>
                  <a:lnTo>
                    <a:pt x="565" y="311"/>
                  </a:lnTo>
                  <a:lnTo>
                    <a:pt x="347" y="556"/>
                  </a:lnTo>
                  <a:lnTo>
                    <a:pt x="433" y="632"/>
                  </a:lnTo>
                  <a:lnTo>
                    <a:pt x="579" y="466"/>
                  </a:lnTo>
                  <a:cubicBezTo>
                    <a:pt x="635" y="513"/>
                    <a:pt x="694" y="562"/>
                    <a:pt x="754" y="608"/>
                  </a:cubicBezTo>
                  <a:lnTo>
                    <a:pt x="559" y="857"/>
                  </a:lnTo>
                  <a:cubicBezTo>
                    <a:pt x="423" y="751"/>
                    <a:pt x="291" y="642"/>
                    <a:pt x="162" y="526"/>
                  </a:cubicBezTo>
                  <a:lnTo>
                    <a:pt x="519" y="156"/>
                  </a:lnTo>
                  <a:cubicBezTo>
                    <a:pt x="698" y="315"/>
                    <a:pt x="882" y="463"/>
                    <a:pt x="1074" y="602"/>
                  </a:cubicBezTo>
                  <a:lnTo>
                    <a:pt x="711" y="1114"/>
                  </a:lnTo>
                  <a:lnTo>
                    <a:pt x="757" y="1144"/>
                  </a:lnTo>
                  <a:cubicBezTo>
                    <a:pt x="1005" y="1322"/>
                    <a:pt x="1266" y="1488"/>
                    <a:pt x="1534" y="1633"/>
                  </a:cubicBezTo>
                  <a:lnTo>
                    <a:pt x="1587" y="1660"/>
                  </a:lnTo>
                  <a:lnTo>
                    <a:pt x="1918" y="1002"/>
                  </a:lnTo>
                  <a:lnTo>
                    <a:pt x="1871" y="976"/>
                  </a:lnTo>
                  <a:cubicBezTo>
                    <a:pt x="1706" y="883"/>
                    <a:pt x="1544" y="787"/>
                    <a:pt x="1385" y="681"/>
                  </a:cubicBezTo>
                  <a:lnTo>
                    <a:pt x="1339" y="652"/>
                  </a:lnTo>
                  <a:lnTo>
                    <a:pt x="1045" y="1108"/>
                  </a:lnTo>
                  <a:lnTo>
                    <a:pt x="1091" y="1138"/>
                  </a:lnTo>
                  <a:cubicBezTo>
                    <a:pt x="1190" y="1200"/>
                    <a:pt x="1289" y="1263"/>
                    <a:pt x="1392" y="1326"/>
                  </a:cubicBezTo>
                  <a:lnTo>
                    <a:pt x="1442" y="1352"/>
                  </a:lnTo>
                  <a:lnTo>
                    <a:pt x="1604" y="1065"/>
                  </a:lnTo>
                  <a:lnTo>
                    <a:pt x="1504" y="1009"/>
                  </a:lnTo>
                  <a:lnTo>
                    <a:pt x="1398" y="1197"/>
                  </a:lnTo>
                  <a:cubicBezTo>
                    <a:pt x="1332" y="1157"/>
                    <a:pt x="1266" y="1118"/>
                    <a:pt x="1200" y="1075"/>
                  </a:cubicBezTo>
                  <a:lnTo>
                    <a:pt x="1372" y="807"/>
                  </a:lnTo>
                  <a:cubicBezTo>
                    <a:pt x="1501" y="890"/>
                    <a:pt x="1633" y="972"/>
                    <a:pt x="1769" y="1049"/>
                  </a:cubicBezTo>
                  <a:lnTo>
                    <a:pt x="1537" y="1508"/>
                  </a:lnTo>
                  <a:cubicBezTo>
                    <a:pt x="1309" y="1379"/>
                    <a:pt x="1085" y="1237"/>
                    <a:pt x="870" y="1084"/>
                  </a:cubicBezTo>
                  <a:lnTo>
                    <a:pt x="1230" y="576"/>
                  </a:lnTo>
                  <a:lnTo>
                    <a:pt x="1187" y="546"/>
                  </a:lnTo>
                  <a:cubicBezTo>
                    <a:pt x="966" y="387"/>
                    <a:pt x="754" y="219"/>
                    <a:pt x="556" y="37"/>
                  </a:cubicBezTo>
                  <a:lnTo>
                    <a:pt x="516"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6" name="Google Shape;236;p20"/>
            <p:cNvSpPr/>
            <p:nvPr/>
          </p:nvSpPr>
          <p:spPr>
            <a:xfrm>
              <a:off x="3586099" y="3475317"/>
              <a:ext cx="218273" cy="225275"/>
            </a:xfrm>
            <a:custGeom>
              <a:avLst/>
              <a:gdLst/>
              <a:ahLst/>
              <a:cxnLst/>
              <a:rect l="l" t="t" r="r" b="b"/>
              <a:pathLst>
                <a:path w="1780" h="1845" extrusionOk="0">
                  <a:moveTo>
                    <a:pt x="615" y="0"/>
                  </a:moveTo>
                  <a:lnTo>
                    <a:pt x="0" y="410"/>
                  </a:lnTo>
                  <a:lnTo>
                    <a:pt x="34" y="460"/>
                  </a:lnTo>
                  <a:cubicBezTo>
                    <a:pt x="159" y="632"/>
                    <a:pt x="292" y="801"/>
                    <a:pt x="430" y="963"/>
                  </a:cubicBezTo>
                  <a:lnTo>
                    <a:pt x="467" y="1005"/>
                  </a:lnTo>
                  <a:lnTo>
                    <a:pt x="883" y="658"/>
                  </a:lnTo>
                  <a:lnTo>
                    <a:pt x="847" y="612"/>
                  </a:lnTo>
                  <a:cubicBezTo>
                    <a:pt x="774" y="529"/>
                    <a:pt x="705" y="444"/>
                    <a:pt x="635" y="354"/>
                  </a:cubicBezTo>
                  <a:lnTo>
                    <a:pt x="602" y="311"/>
                  </a:lnTo>
                  <a:lnTo>
                    <a:pt x="334" y="510"/>
                  </a:lnTo>
                  <a:lnTo>
                    <a:pt x="403" y="599"/>
                  </a:lnTo>
                  <a:lnTo>
                    <a:pt x="579" y="467"/>
                  </a:lnTo>
                  <a:cubicBezTo>
                    <a:pt x="629" y="526"/>
                    <a:pt x="675" y="586"/>
                    <a:pt x="725" y="642"/>
                  </a:cubicBezTo>
                  <a:lnTo>
                    <a:pt x="480" y="847"/>
                  </a:lnTo>
                  <a:cubicBezTo>
                    <a:pt x="371" y="714"/>
                    <a:pt x="261" y="579"/>
                    <a:pt x="159" y="440"/>
                  </a:cubicBezTo>
                  <a:lnTo>
                    <a:pt x="586" y="153"/>
                  </a:lnTo>
                  <a:cubicBezTo>
                    <a:pt x="728" y="345"/>
                    <a:pt x="879" y="529"/>
                    <a:pt x="1038" y="705"/>
                  </a:cubicBezTo>
                  <a:lnTo>
                    <a:pt x="576" y="1128"/>
                  </a:lnTo>
                  <a:lnTo>
                    <a:pt x="615" y="1171"/>
                  </a:lnTo>
                  <a:cubicBezTo>
                    <a:pt x="820" y="1392"/>
                    <a:pt x="1042" y="1607"/>
                    <a:pt x="1273" y="1808"/>
                  </a:cubicBezTo>
                  <a:lnTo>
                    <a:pt x="1320" y="1845"/>
                  </a:lnTo>
                  <a:lnTo>
                    <a:pt x="1779" y="1270"/>
                  </a:lnTo>
                  <a:lnTo>
                    <a:pt x="1739" y="1233"/>
                  </a:lnTo>
                  <a:cubicBezTo>
                    <a:pt x="1597" y="1111"/>
                    <a:pt x="1459" y="979"/>
                    <a:pt x="1326" y="847"/>
                  </a:cubicBezTo>
                  <a:lnTo>
                    <a:pt x="1286" y="807"/>
                  </a:lnTo>
                  <a:lnTo>
                    <a:pt x="906" y="1190"/>
                  </a:lnTo>
                  <a:lnTo>
                    <a:pt x="943" y="1230"/>
                  </a:lnTo>
                  <a:cubicBezTo>
                    <a:pt x="1025" y="1313"/>
                    <a:pt x="1111" y="1396"/>
                    <a:pt x="1197" y="1475"/>
                  </a:cubicBezTo>
                  <a:lnTo>
                    <a:pt x="1240" y="1515"/>
                  </a:lnTo>
                  <a:lnTo>
                    <a:pt x="1459" y="1267"/>
                  </a:lnTo>
                  <a:lnTo>
                    <a:pt x="1375" y="1190"/>
                  </a:lnTo>
                  <a:lnTo>
                    <a:pt x="1230" y="1352"/>
                  </a:lnTo>
                  <a:cubicBezTo>
                    <a:pt x="1174" y="1300"/>
                    <a:pt x="1117" y="1247"/>
                    <a:pt x="1062" y="1190"/>
                  </a:cubicBezTo>
                  <a:lnTo>
                    <a:pt x="1286" y="966"/>
                  </a:lnTo>
                  <a:cubicBezTo>
                    <a:pt x="1395" y="1075"/>
                    <a:pt x="1508" y="1181"/>
                    <a:pt x="1624" y="1283"/>
                  </a:cubicBezTo>
                  <a:lnTo>
                    <a:pt x="1303" y="1683"/>
                  </a:lnTo>
                  <a:cubicBezTo>
                    <a:pt x="1105" y="1511"/>
                    <a:pt x="916" y="1326"/>
                    <a:pt x="734" y="1134"/>
                  </a:cubicBezTo>
                  <a:lnTo>
                    <a:pt x="1197" y="711"/>
                  </a:lnTo>
                  <a:lnTo>
                    <a:pt x="1157" y="668"/>
                  </a:lnTo>
                  <a:cubicBezTo>
                    <a:pt x="975" y="473"/>
                    <a:pt x="804" y="261"/>
                    <a:pt x="645" y="43"/>
                  </a:cubicBezTo>
                  <a:lnTo>
                    <a:pt x="615"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7" name="Google Shape;237;p20"/>
            <p:cNvSpPr/>
            <p:nvPr/>
          </p:nvSpPr>
          <p:spPr>
            <a:xfrm>
              <a:off x="3451986" y="3270654"/>
              <a:ext cx="192211" cy="238527"/>
            </a:xfrm>
            <a:custGeom>
              <a:avLst/>
              <a:gdLst/>
              <a:ahLst/>
              <a:cxnLst/>
              <a:rect l="l" t="t" r="r" b="b"/>
              <a:pathLst>
                <a:path w="1565" h="1952" extrusionOk="0">
                  <a:moveTo>
                    <a:pt x="688" y="0"/>
                  </a:moveTo>
                  <a:lnTo>
                    <a:pt x="1" y="275"/>
                  </a:lnTo>
                  <a:lnTo>
                    <a:pt x="24" y="328"/>
                  </a:lnTo>
                  <a:cubicBezTo>
                    <a:pt x="110" y="523"/>
                    <a:pt x="205" y="714"/>
                    <a:pt x="308" y="903"/>
                  </a:cubicBezTo>
                  <a:lnTo>
                    <a:pt x="335" y="952"/>
                  </a:lnTo>
                  <a:lnTo>
                    <a:pt x="814" y="698"/>
                  </a:lnTo>
                  <a:lnTo>
                    <a:pt x="788" y="649"/>
                  </a:lnTo>
                  <a:cubicBezTo>
                    <a:pt x="734" y="549"/>
                    <a:pt x="681" y="450"/>
                    <a:pt x="632" y="351"/>
                  </a:cubicBezTo>
                  <a:lnTo>
                    <a:pt x="609" y="301"/>
                  </a:lnTo>
                  <a:lnTo>
                    <a:pt x="308" y="437"/>
                  </a:lnTo>
                  <a:lnTo>
                    <a:pt x="354" y="539"/>
                  </a:lnTo>
                  <a:lnTo>
                    <a:pt x="556" y="450"/>
                  </a:lnTo>
                  <a:cubicBezTo>
                    <a:pt x="589" y="516"/>
                    <a:pt x="626" y="586"/>
                    <a:pt x="661" y="652"/>
                  </a:cubicBezTo>
                  <a:lnTo>
                    <a:pt x="381" y="801"/>
                  </a:lnTo>
                  <a:cubicBezTo>
                    <a:pt x="298" y="649"/>
                    <a:pt x="222" y="493"/>
                    <a:pt x="150" y="334"/>
                  </a:cubicBezTo>
                  <a:lnTo>
                    <a:pt x="629" y="142"/>
                  </a:lnTo>
                  <a:cubicBezTo>
                    <a:pt x="728" y="357"/>
                    <a:pt x="837" y="572"/>
                    <a:pt x="956" y="777"/>
                  </a:cubicBezTo>
                  <a:lnTo>
                    <a:pt x="417" y="1094"/>
                  </a:lnTo>
                  <a:lnTo>
                    <a:pt x="443" y="1144"/>
                  </a:lnTo>
                  <a:cubicBezTo>
                    <a:pt x="599" y="1405"/>
                    <a:pt x="774" y="1660"/>
                    <a:pt x="956" y="1904"/>
                  </a:cubicBezTo>
                  <a:lnTo>
                    <a:pt x="992" y="1951"/>
                  </a:lnTo>
                  <a:lnTo>
                    <a:pt x="1564" y="1482"/>
                  </a:lnTo>
                  <a:lnTo>
                    <a:pt x="1531" y="1439"/>
                  </a:lnTo>
                  <a:cubicBezTo>
                    <a:pt x="1419" y="1290"/>
                    <a:pt x="1310" y="1134"/>
                    <a:pt x="1207" y="975"/>
                  </a:cubicBezTo>
                  <a:lnTo>
                    <a:pt x="1177" y="926"/>
                  </a:lnTo>
                  <a:lnTo>
                    <a:pt x="725" y="1224"/>
                  </a:lnTo>
                  <a:lnTo>
                    <a:pt x="754" y="1270"/>
                  </a:lnTo>
                  <a:cubicBezTo>
                    <a:pt x="817" y="1369"/>
                    <a:pt x="884" y="1468"/>
                    <a:pt x="953" y="1564"/>
                  </a:cubicBezTo>
                  <a:lnTo>
                    <a:pt x="986" y="1610"/>
                  </a:lnTo>
                  <a:lnTo>
                    <a:pt x="1250" y="1412"/>
                  </a:lnTo>
                  <a:lnTo>
                    <a:pt x="1184" y="1323"/>
                  </a:lnTo>
                  <a:lnTo>
                    <a:pt x="1009" y="1451"/>
                  </a:lnTo>
                  <a:cubicBezTo>
                    <a:pt x="966" y="1389"/>
                    <a:pt x="923" y="1323"/>
                    <a:pt x="880" y="1257"/>
                  </a:cubicBezTo>
                  <a:lnTo>
                    <a:pt x="1145" y="1082"/>
                  </a:lnTo>
                  <a:cubicBezTo>
                    <a:pt x="1227" y="1213"/>
                    <a:pt x="1316" y="1339"/>
                    <a:pt x="1409" y="1462"/>
                  </a:cubicBezTo>
                  <a:lnTo>
                    <a:pt x="1012" y="1789"/>
                  </a:lnTo>
                  <a:cubicBezTo>
                    <a:pt x="853" y="1581"/>
                    <a:pt x="705" y="1359"/>
                    <a:pt x="569" y="1134"/>
                  </a:cubicBezTo>
                  <a:lnTo>
                    <a:pt x="1108" y="817"/>
                  </a:lnTo>
                  <a:lnTo>
                    <a:pt x="1078" y="768"/>
                  </a:lnTo>
                  <a:cubicBezTo>
                    <a:pt x="943" y="536"/>
                    <a:pt x="817" y="295"/>
                    <a:pt x="708" y="47"/>
                  </a:cubicBezTo>
                  <a:lnTo>
                    <a:pt x="688"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8" name="Google Shape;238;p20"/>
            <p:cNvSpPr/>
            <p:nvPr/>
          </p:nvSpPr>
          <p:spPr>
            <a:xfrm>
              <a:off x="3367826" y="3042434"/>
              <a:ext cx="156917" cy="241472"/>
            </a:xfrm>
            <a:custGeom>
              <a:avLst/>
              <a:gdLst/>
              <a:ahLst/>
              <a:cxnLst/>
              <a:rect l="l" t="t" r="r" b="b"/>
              <a:pathLst>
                <a:path w="1281" h="1970" extrusionOk="0">
                  <a:moveTo>
                    <a:pt x="731" y="0"/>
                  </a:moveTo>
                  <a:lnTo>
                    <a:pt x="1" y="126"/>
                  </a:lnTo>
                  <a:lnTo>
                    <a:pt x="14" y="182"/>
                  </a:lnTo>
                  <a:cubicBezTo>
                    <a:pt x="57" y="390"/>
                    <a:pt x="113" y="602"/>
                    <a:pt x="173" y="803"/>
                  </a:cubicBezTo>
                  <a:lnTo>
                    <a:pt x="190" y="856"/>
                  </a:lnTo>
                  <a:lnTo>
                    <a:pt x="708" y="707"/>
                  </a:lnTo>
                  <a:lnTo>
                    <a:pt x="692" y="655"/>
                  </a:lnTo>
                  <a:cubicBezTo>
                    <a:pt x="662" y="548"/>
                    <a:pt x="632" y="440"/>
                    <a:pt x="606" y="330"/>
                  </a:cubicBezTo>
                  <a:lnTo>
                    <a:pt x="593" y="278"/>
                  </a:lnTo>
                  <a:lnTo>
                    <a:pt x="269" y="350"/>
                  </a:lnTo>
                  <a:lnTo>
                    <a:pt x="295" y="459"/>
                  </a:lnTo>
                  <a:lnTo>
                    <a:pt x="510" y="413"/>
                  </a:lnTo>
                  <a:cubicBezTo>
                    <a:pt x="530" y="486"/>
                    <a:pt x="550" y="559"/>
                    <a:pt x="570" y="631"/>
                  </a:cubicBezTo>
                  <a:lnTo>
                    <a:pt x="266" y="721"/>
                  </a:lnTo>
                  <a:cubicBezTo>
                    <a:pt x="216" y="552"/>
                    <a:pt x="173" y="383"/>
                    <a:pt x="136" y="214"/>
                  </a:cubicBezTo>
                  <a:lnTo>
                    <a:pt x="643" y="129"/>
                  </a:lnTo>
                  <a:cubicBezTo>
                    <a:pt x="695" y="360"/>
                    <a:pt x="758" y="588"/>
                    <a:pt x="831" y="813"/>
                  </a:cubicBezTo>
                  <a:lnTo>
                    <a:pt x="239" y="1015"/>
                  </a:lnTo>
                  <a:lnTo>
                    <a:pt x="255" y="1067"/>
                  </a:lnTo>
                  <a:cubicBezTo>
                    <a:pt x="355" y="1358"/>
                    <a:pt x="470" y="1642"/>
                    <a:pt x="600" y="1920"/>
                  </a:cubicBezTo>
                  <a:lnTo>
                    <a:pt x="626" y="1970"/>
                  </a:lnTo>
                  <a:lnTo>
                    <a:pt x="1280" y="1630"/>
                  </a:lnTo>
                  <a:lnTo>
                    <a:pt x="1257" y="1583"/>
                  </a:lnTo>
                  <a:cubicBezTo>
                    <a:pt x="1178" y="1415"/>
                    <a:pt x="1105" y="1239"/>
                    <a:pt x="1039" y="1061"/>
                  </a:cubicBezTo>
                  <a:lnTo>
                    <a:pt x="1019" y="1008"/>
                  </a:lnTo>
                  <a:lnTo>
                    <a:pt x="513" y="1206"/>
                  </a:lnTo>
                  <a:lnTo>
                    <a:pt x="533" y="1256"/>
                  </a:lnTo>
                  <a:cubicBezTo>
                    <a:pt x="573" y="1369"/>
                    <a:pt x="620" y="1477"/>
                    <a:pt x="666" y="1583"/>
                  </a:cubicBezTo>
                  <a:lnTo>
                    <a:pt x="689" y="1636"/>
                  </a:lnTo>
                  <a:lnTo>
                    <a:pt x="989" y="1497"/>
                  </a:lnTo>
                  <a:lnTo>
                    <a:pt x="943" y="1395"/>
                  </a:lnTo>
                  <a:lnTo>
                    <a:pt x="745" y="1488"/>
                  </a:lnTo>
                  <a:cubicBezTo>
                    <a:pt x="715" y="1415"/>
                    <a:pt x="685" y="1342"/>
                    <a:pt x="659" y="1269"/>
                  </a:cubicBezTo>
                  <a:lnTo>
                    <a:pt x="953" y="1154"/>
                  </a:lnTo>
                  <a:cubicBezTo>
                    <a:pt x="1009" y="1299"/>
                    <a:pt x="1069" y="1441"/>
                    <a:pt x="1135" y="1580"/>
                  </a:cubicBezTo>
                  <a:lnTo>
                    <a:pt x="675" y="1818"/>
                  </a:lnTo>
                  <a:cubicBezTo>
                    <a:pt x="566" y="1580"/>
                    <a:pt x="467" y="1335"/>
                    <a:pt x="382" y="1084"/>
                  </a:cubicBezTo>
                  <a:lnTo>
                    <a:pt x="973" y="886"/>
                  </a:lnTo>
                  <a:lnTo>
                    <a:pt x="957" y="833"/>
                  </a:lnTo>
                  <a:cubicBezTo>
                    <a:pt x="870" y="578"/>
                    <a:pt x="798" y="314"/>
                    <a:pt x="742" y="53"/>
                  </a:cubicBezTo>
                  <a:lnTo>
                    <a:pt x="731"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39" name="Google Shape;239;p20"/>
            <p:cNvSpPr/>
            <p:nvPr/>
          </p:nvSpPr>
          <p:spPr>
            <a:xfrm>
              <a:off x="3343392" y="2798017"/>
              <a:ext cx="110765" cy="238527"/>
            </a:xfrm>
            <a:custGeom>
              <a:avLst/>
              <a:gdLst/>
              <a:ahLst/>
              <a:cxnLst/>
              <a:rect l="l" t="t" r="r" b="b"/>
              <a:pathLst>
                <a:path w="904" h="1942" extrusionOk="0">
                  <a:moveTo>
                    <a:pt x="8" y="1"/>
                  </a:moveTo>
                  <a:lnTo>
                    <a:pt x="4" y="60"/>
                  </a:lnTo>
                  <a:cubicBezTo>
                    <a:pt x="0" y="272"/>
                    <a:pt x="4" y="487"/>
                    <a:pt x="17" y="702"/>
                  </a:cubicBezTo>
                  <a:lnTo>
                    <a:pt x="20" y="754"/>
                  </a:lnTo>
                  <a:lnTo>
                    <a:pt x="560" y="731"/>
                  </a:lnTo>
                  <a:lnTo>
                    <a:pt x="556" y="675"/>
                  </a:lnTo>
                  <a:cubicBezTo>
                    <a:pt x="549" y="563"/>
                    <a:pt x="546" y="454"/>
                    <a:pt x="546" y="341"/>
                  </a:cubicBezTo>
                  <a:lnTo>
                    <a:pt x="546" y="285"/>
                  </a:lnTo>
                  <a:lnTo>
                    <a:pt x="215" y="282"/>
                  </a:lnTo>
                  <a:lnTo>
                    <a:pt x="212" y="394"/>
                  </a:lnTo>
                  <a:lnTo>
                    <a:pt x="434" y="397"/>
                  </a:lnTo>
                  <a:cubicBezTo>
                    <a:pt x="437" y="474"/>
                    <a:pt x="437" y="550"/>
                    <a:pt x="441" y="626"/>
                  </a:cubicBezTo>
                  <a:lnTo>
                    <a:pt x="127" y="639"/>
                  </a:lnTo>
                  <a:cubicBezTo>
                    <a:pt x="116" y="467"/>
                    <a:pt x="113" y="292"/>
                    <a:pt x="116" y="120"/>
                  </a:cubicBezTo>
                  <a:lnTo>
                    <a:pt x="116" y="120"/>
                  </a:lnTo>
                  <a:lnTo>
                    <a:pt x="629" y="153"/>
                  </a:lnTo>
                  <a:cubicBezTo>
                    <a:pt x="626" y="388"/>
                    <a:pt x="635" y="626"/>
                    <a:pt x="655" y="864"/>
                  </a:cubicBezTo>
                  <a:lnTo>
                    <a:pt x="31" y="920"/>
                  </a:lnTo>
                  <a:lnTo>
                    <a:pt x="37" y="976"/>
                  </a:lnTo>
                  <a:cubicBezTo>
                    <a:pt x="64" y="1280"/>
                    <a:pt x="110" y="1584"/>
                    <a:pt x="173" y="1885"/>
                  </a:cubicBezTo>
                  <a:lnTo>
                    <a:pt x="186" y="1941"/>
                  </a:lnTo>
                  <a:lnTo>
                    <a:pt x="903" y="1763"/>
                  </a:lnTo>
                  <a:lnTo>
                    <a:pt x="890" y="1710"/>
                  </a:lnTo>
                  <a:cubicBezTo>
                    <a:pt x="853" y="1525"/>
                    <a:pt x="821" y="1337"/>
                    <a:pt x="798" y="1151"/>
                  </a:cubicBezTo>
                  <a:lnTo>
                    <a:pt x="791" y="1095"/>
                  </a:lnTo>
                  <a:lnTo>
                    <a:pt x="255" y="1168"/>
                  </a:lnTo>
                  <a:lnTo>
                    <a:pt x="262" y="1224"/>
                  </a:lnTo>
                  <a:cubicBezTo>
                    <a:pt x="275" y="1340"/>
                    <a:pt x="292" y="1459"/>
                    <a:pt x="315" y="1575"/>
                  </a:cubicBezTo>
                  <a:lnTo>
                    <a:pt x="325" y="1630"/>
                  </a:lnTo>
                  <a:lnTo>
                    <a:pt x="649" y="1564"/>
                  </a:lnTo>
                  <a:lnTo>
                    <a:pt x="626" y="1456"/>
                  </a:lnTo>
                  <a:lnTo>
                    <a:pt x="414" y="1498"/>
                  </a:lnTo>
                  <a:cubicBezTo>
                    <a:pt x="401" y="1419"/>
                    <a:pt x="391" y="1343"/>
                    <a:pt x="381" y="1264"/>
                  </a:cubicBezTo>
                  <a:lnTo>
                    <a:pt x="695" y="1221"/>
                  </a:lnTo>
                  <a:cubicBezTo>
                    <a:pt x="714" y="1376"/>
                    <a:pt x="741" y="1528"/>
                    <a:pt x="771" y="1680"/>
                  </a:cubicBezTo>
                  <a:lnTo>
                    <a:pt x="272" y="1802"/>
                  </a:lnTo>
                  <a:cubicBezTo>
                    <a:pt x="219" y="1545"/>
                    <a:pt x="179" y="1284"/>
                    <a:pt x="153" y="1022"/>
                  </a:cubicBezTo>
                  <a:lnTo>
                    <a:pt x="778" y="966"/>
                  </a:lnTo>
                  <a:lnTo>
                    <a:pt x="771" y="910"/>
                  </a:lnTo>
                  <a:cubicBezTo>
                    <a:pt x="748" y="642"/>
                    <a:pt x="738" y="368"/>
                    <a:pt x="745" y="100"/>
                  </a:cubicBezTo>
                  <a:lnTo>
                    <a:pt x="745" y="47"/>
                  </a:lnTo>
                  <a:lnTo>
                    <a:pt x="8"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0" name="Google Shape;240;p20"/>
            <p:cNvSpPr/>
            <p:nvPr/>
          </p:nvSpPr>
          <p:spPr>
            <a:xfrm>
              <a:off x="3340678" y="2538876"/>
              <a:ext cx="116738" cy="237055"/>
            </a:xfrm>
            <a:custGeom>
              <a:avLst/>
              <a:gdLst/>
              <a:ahLst/>
              <a:cxnLst/>
              <a:rect l="l" t="t" r="r" b="b"/>
              <a:pathLst>
                <a:path w="953" h="1935" extrusionOk="0">
                  <a:moveTo>
                    <a:pt x="238" y="1"/>
                  </a:moveTo>
                  <a:lnTo>
                    <a:pt x="226" y="57"/>
                  </a:lnTo>
                  <a:cubicBezTo>
                    <a:pt x="176" y="265"/>
                    <a:pt x="133" y="477"/>
                    <a:pt x="100" y="685"/>
                  </a:cubicBezTo>
                  <a:lnTo>
                    <a:pt x="90" y="741"/>
                  </a:lnTo>
                  <a:lnTo>
                    <a:pt x="626" y="834"/>
                  </a:lnTo>
                  <a:lnTo>
                    <a:pt x="635" y="778"/>
                  </a:lnTo>
                  <a:cubicBezTo>
                    <a:pt x="652" y="668"/>
                    <a:pt x="672" y="556"/>
                    <a:pt x="695" y="447"/>
                  </a:cubicBezTo>
                  <a:lnTo>
                    <a:pt x="705" y="394"/>
                  </a:lnTo>
                  <a:lnTo>
                    <a:pt x="384" y="318"/>
                  </a:lnTo>
                  <a:lnTo>
                    <a:pt x="357" y="427"/>
                  </a:lnTo>
                  <a:lnTo>
                    <a:pt x="572" y="480"/>
                  </a:lnTo>
                  <a:cubicBezTo>
                    <a:pt x="559" y="553"/>
                    <a:pt x="546" y="628"/>
                    <a:pt x="533" y="701"/>
                  </a:cubicBezTo>
                  <a:lnTo>
                    <a:pt x="219" y="648"/>
                  </a:lnTo>
                  <a:cubicBezTo>
                    <a:pt x="249" y="480"/>
                    <a:pt x="281" y="308"/>
                    <a:pt x="321" y="140"/>
                  </a:cubicBezTo>
                  <a:lnTo>
                    <a:pt x="817" y="282"/>
                  </a:lnTo>
                  <a:cubicBezTo>
                    <a:pt x="764" y="509"/>
                    <a:pt x="722" y="744"/>
                    <a:pt x="688" y="982"/>
                  </a:cubicBezTo>
                  <a:lnTo>
                    <a:pt x="67" y="903"/>
                  </a:lnTo>
                  <a:lnTo>
                    <a:pt x="60" y="959"/>
                  </a:lnTo>
                  <a:cubicBezTo>
                    <a:pt x="23" y="1263"/>
                    <a:pt x="4" y="1571"/>
                    <a:pt x="0" y="1875"/>
                  </a:cubicBezTo>
                  <a:lnTo>
                    <a:pt x="0" y="1934"/>
                  </a:lnTo>
                  <a:lnTo>
                    <a:pt x="741" y="1911"/>
                  </a:lnTo>
                  <a:lnTo>
                    <a:pt x="741" y="1858"/>
                  </a:lnTo>
                  <a:cubicBezTo>
                    <a:pt x="741" y="1670"/>
                    <a:pt x="751" y="1478"/>
                    <a:pt x="768" y="1293"/>
                  </a:cubicBezTo>
                  <a:lnTo>
                    <a:pt x="771" y="1237"/>
                  </a:lnTo>
                  <a:lnTo>
                    <a:pt x="232" y="1194"/>
                  </a:lnTo>
                  <a:lnTo>
                    <a:pt x="229" y="1250"/>
                  </a:lnTo>
                  <a:cubicBezTo>
                    <a:pt x="219" y="1366"/>
                    <a:pt x="209" y="1485"/>
                    <a:pt x="206" y="1600"/>
                  </a:cubicBezTo>
                  <a:lnTo>
                    <a:pt x="202" y="1660"/>
                  </a:lnTo>
                  <a:lnTo>
                    <a:pt x="533" y="1664"/>
                  </a:lnTo>
                  <a:lnTo>
                    <a:pt x="536" y="1554"/>
                  </a:lnTo>
                  <a:lnTo>
                    <a:pt x="318" y="1548"/>
                  </a:lnTo>
                  <a:cubicBezTo>
                    <a:pt x="325" y="1472"/>
                    <a:pt x="328" y="1392"/>
                    <a:pt x="334" y="1316"/>
                  </a:cubicBezTo>
                  <a:lnTo>
                    <a:pt x="652" y="1339"/>
                  </a:lnTo>
                  <a:cubicBezTo>
                    <a:pt x="638" y="1492"/>
                    <a:pt x="632" y="1647"/>
                    <a:pt x="629" y="1802"/>
                  </a:cubicBezTo>
                  <a:lnTo>
                    <a:pt x="113" y="1818"/>
                  </a:lnTo>
                  <a:cubicBezTo>
                    <a:pt x="119" y="1554"/>
                    <a:pt x="136" y="1290"/>
                    <a:pt x="166" y="1029"/>
                  </a:cubicBezTo>
                  <a:lnTo>
                    <a:pt x="787" y="1104"/>
                  </a:lnTo>
                  <a:lnTo>
                    <a:pt x="794" y="1052"/>
                  </a:lnTo>
                  <a:cubicBezTo>
                    <a:pt x="827" y="784"/>
                    <a:pt x="876" y="517"/>
                    <a:pt x="940" y="255"/>
                  </a:cubicBezTo>
                  <a:lnTo>
                    <a:pt x="952" y="202"/>
                  </a:lnTo>
                  <a:lnTo>
                    <a:pt x="238"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1" name="Google Shape;241;p20"/>
            <p:cNvSpPr/>
            <p:nvPr/>
          </p:nvSpPr>
          <p:spPr>
            <a:xfrm>
              <a:off x="3371084" y="2294459"/>
              <a:ext cx="158003" cy="242944"/>
            </a:xfrm>
            <a:custGeom>
              <a:avLst/>
              <a:gdLst/>
              <a:ahLst/>
              <a:cxnLst/>
              <a:rect l="l" t="t" r="r" b="b"/>
              <a:pathLst>
                <a:path w="1287" h="1975" extrusionOk="0">
                  <a:moveTo>
                    <a:pt x="628" y="0"/>
                  </a:moveTo>
                  <a:lnTo>
                    <a:pt x="605" y="54"/>
                  </a:lnTo>
                  <a:cubicBezTo>
                    <a:pt x="513" y="246"/>
                    <a:pt x="427" y="444"/>
                    <a:pt x="351" y="645"/>
                  </a:cubicBezTo>
                  <a:lnTo>
                    <a:pt x="335" y="695"/>
                  </a:lnTo>
                  <a:lnTo>
                    <a:pt x="837" y="893"/>
                  </a:lnTo>
                  <a:lnTo>
                    <a:pt x="857" y="841"/>
                  </a:lnTo>
                  <a:cubicBezTo>
                    <a:pt x="896" y="738"/>
                    <a:pt x="939" y="635"/>
                    <a:pt x="982" y="533"/>
                  </a:cubicBezTo>
                  <a:lnTo>
                    <a:pt x="1005" y="484"/>
                  </a:lnTo>
                  <a:lnTo>
                    <a:pt x="704" y="345"/>
                  </a:lnTo>
                  <a:lnTo>
                    <a:pt x="658" y="444"/>
                  </a:lnTo>
                  <a:lnTo>
                    <a:pt x="857" y="536"/>
                  </a:lnTo>
                  <a:cubicBezTo>
                    <a:pt x="827" y="609"/>
                    <a:pt x="800" y="679"/>
                    <a:pt x="774" y="748"/>
                  </a:cubicBezTo>
                  <a:lnTo>
                    <a:pt x="477" y="632"/>
                  </a:lnTo>
                  <a:cubicBezTo>
                    <a:pt x="539" y="470"/>
                    <a:pt x="608" y="311"/>
                    <a:pt x="681" y="156"/>
                  </a:cubicBezTo>
                  <a:lnTo>
                    <a:pt x="1138" y="394"/>
                  </a:lnTo>
                  <a:cubicBezTo>
                    <a:pt x="1038" y="609"/>
                    <a:pt x="946" y="830"/>
                    <a:pt x="870" y="1052"/>
                  </a:cubicBezTo>
                  <a:lnTo>
                    <a:pt x="278" y="850"/>
                  </a:lnTo>
                  <a:lnTo>
                    <a:pt x="259" y="903"/>
                  </a:lnTo>
                  <a:cubicBezTo>
                    <a:pt x="159" y="1194"/>
                    <a:pt x="77" y="1492"/>
                    <a:pt x="13" y="1789"/>
                  </a:cubicBezTo>
                  <a:lnTo>
                    <a:pt x="1" y="1845"/>
                  </a:lnTo>
                  <a:lnTo>
                    <a:pt x="727" y="1974"/>
                  </a:lnTo>
                  <a:lnTo>
                    <a:pt x="741" y="1921"/>
                  </a:lnTo>
                  <a:cubicBezTo>
                    <a:pt x="781" y="1739"/>
                    <a:pt x="827" y="1554"/>
                    <a:pt x="883" y="1373"/>
                  </a:cubicBezTo>
                  <a:lnTo>
                    <a:pt x="900" y="1320"/>
                  </a:lnTo>
                  <a:lnTo>
                    <a:pt x="378" y="1167"/>
                  </a:lnTo>
                  <a:lnTo>
                    <a:pt x="364" y="1221"/>
                  </a:lnTo>
                  <a:cubicBezTo>
                    <a:pt x="328" y="1333"/>
                    <a:pt x="298" y="1448"/>
                    <a:pt x="268" y="1561"/>
                  </a:cubicBezTo>
                  <a:lnTo>
                    <a:pt x="255" y="1617"/>
                  </a:lnTo>
                  <a:lnTo>
                    <a:pt x="579" y="1690"/>
                  </a:lnTo>
                  <a:lnTo>
                    <a:pt x="602" y="1581"/>
                  </a:lnTo>
                  <a:lnTo>
                    <a:pt x="390" y="1535"/>
                  </a:lnTo>
                  <a:cubicBezTo>
                    <a:pt x="410" y="1459"/>
                    <a:pt x="434" y="1382"/>
                    <a:pt x="454" y="1306"/>
                  </a:cubicBezTo>
                  <a:lnTo>
                    <a:pt x="758" y="1396"/>
                  </a:lnTo>
                  <a:cubicBezTo>
                    <a:pt x="715" y="1544"/>
                    <a:pt x="675" y="1697"/>
                    <a:pt x="642" y="1845"/>
                  </a:cubicBezTo>
                  <a:lnTo>
                    <a:pt x="136" y="1756"/>
                  </a:lnTo>
                  <a:cubicBezTo>
                    <a:pt x="192" y="1498"/>
                    <a:pt x="265" y="1244"/>
                    <a:pt x="347" y="992"/>
                  </a:cubicBezTo>
                  <a:lnTo>
                    <a:pt x="939" y="1194"/>
                  </a:lnTo>
                  <a:lnTo>
                    <a:pt x="956" y="1141"/>
                  </a:lnTo>
                  <a:cubicBezTo>
                    <a:pt x="1045" y="887"/>
                    <a:pt x="1148" y="635"/>
                    <a:pt x="1263" y="394"/>
                  </a:cubicBezTo>
                  <a:lnTo>
                    <a:pt x="1287" y="345"/>
                  </a:lnTo>
                  <a:lnTo>
                    <a:pt x="628"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2" name="Google Shape;242;p20"/>
            <p:cNvSpPr/>
            <p:nvPr/>
          </p:nvSpPr>
          <p:spPr>
            <a:xfrm>
              <a:off x="3456330" y="2069183"/>
              <a:ext cx="190582" cy="240000"/>
            </a:xfrm>
            <a:custGeom>
              <a:avLst/>
              <a:gdLst/>
              <a:ahLst/>
              <a:cxnLst/>
              <a:rect l="l" t="t" r="r" b="b"/>
              <a:pathLst>
                <a:path w="1555" h="1958" extrusionOk="0">
                  <a:moveTo>
                    <a:pt x="979" y="1"/>
                  </a:moveTo>
                  <a:lnTo>
                    <a:pt x="943" y="47"/>
                  </a:lnTo>
                  <a:cubicBezTo>
                    <a:pt x="817" y="219"/>
                    <a:pt x="695" y="397"/>
                    <a:pt x="579" y="576"/>
                  </a:cubicBezTo>
                  <a:lnTo>
                    <a:pt x="553" y="625"/>
                  </a:lnTo>
                  <a:lnTo>
                    <a:pt x="1005" y="916"/>
                  </a:lnTo>
                  <a:lnTo>
                    <a:pt x="1035" y="870"/>
                  </a:lnTo>
                  <a:cubicBezTo>
                    <a:pt x="1095" y="774"/>
                    <a:pt x="1158" y="682"/>
                    <a:pt x="1220" y="592"/>
                  </a:cubicBezTo>
                  <a:lnTo>
                    <a:pt x="1250" y="546"/>
                  </a:lnTo>
                  <a:lnTo>
                    <a:pt x="985" y="351"/>
                  </a:lnTo>
                  <a:lnTo>
                    <a:pt x="920" y="444"/>
                  </a:lnTo>
                  <a:lnTo>
                    <a:pt x="1098" y="572"/>
                  </a:lnTo>
                  <a:cubicBezTo>
                    <a:pt x="1055" y="635"/>
                    <a:pt x="1012" y="698"/>
                    <a:pt x="973" y="761"/>
                  </a:cubicBezTo>
                  <a:lnTo>
                    <a:pt x="705" y="589"/>
                  </a:lnTo>
                  <a:cubicBezTo>
                    <a:pt x="797" y="444"/>
                    <a:pt x="897" y="302"/>
                    <a:pt x="999" y="163"/>
                  </a:cubicBezTo>
                  <a:lnTo>
                    <a:pt x="1399" y="486"/>
                  </a:lnTo>
                  <a:cubicBezTo>
                    <a:pt x="1260" y="675"/>
                    <a:pt x="1128" y="877"/>
                    <a:pt x="1005" y="1078"/>
                  </a:cubicBezTo>
                  <a:lnTo>
                    <a:pt x="467" y="764"/>
                  </a:lnTo>
                  <a:lnTo>
                    <a:pt x="437" y="814"/>
                  </a:lnTo>
                  <a:cubicBezTo>
                    <a:pt x="285" y="1078"/>
                    <a:pt x="146" y="1353"/>
                    <a:pt x="24" y="1634"/>
                  </a:cubicBezTo>
                  <a:lnTo>
                    <a:pt x="1" y="1687"/>
                  </a:lnTo>
                  <a:lnTo>
                    <a:pt x="688" y="1957"/>
                  </a:lnTo>
                  <a:lnTo>
                    <a:pt x="712" y="1908"/>
                  </a:lnTo>
                  <a:cubicBezTo>
                    <a:pt x="784" y="1733"/>
                    <a:pt x="866" y="1564"/>
                    <a:pt x="956" y="1399"/>
                  </a:cubicBezTo>
                  <a:lnTo>
                    <a:pt x="982" y="1346"/>
                  </a:lnTo>
                  <a:lnTo>
                    <a:pt x="503" y="1098"/>
                  </a:lnTo>
                  <a:lnTo>
                    <a:pt x="477" y="1144"/>
                  </a:lnTo>
                  <a:cubicBezTo>
                    <a:pt x="421" y="1250"/>
                    <a:pt x="367" y="1356"/>
                    <a:pt x="318" y="1461"/>
                  </a:cubicBezTo>
                  <a:lnTo>
                    <a:pt x="291" y="1511"/>
                  </a:lnTo>
                  <a:lnTo>
                    <a:pt x="596" y="1647"/>
                  </a:lnTo>
                  <a:lnTo>
                    <a:pt x="642" y="1544"/>
                  </a:lnTo>
                  <a:lnTo>
                    <a:pt x="444" y="1458"/>
                  </a:lnTo>
                  <a:cubicBezTo>
                    <a:pt x="477" y="1385"/>
                    <a:pt x="513" y="1316"/>
                    <a:pt x="549" y="1246"/>
                  </a:cubicBezTo>
                  <a:lnTo>
                    <a:pt x="831" y="1396"/>
                  </a:lnTo>
                  <a:cubicBezTo>
                    <a:pt x="758" y="1531"/>
                    <a:pt x="692" y="1670"/>
                    <a:pt x="628" y="1812"/>
                  </a:cubicBezTo>
                  <a:lnTo>
                    <a:pt x="149" y="1623"/>
                  </a:lnTo>
                  <a:cubicBezTo>
                    <a:pt x="256" y="1382"/>
                    <a:pt x="378" y="1147"/>
                    <a:pt x="506" y="920"/>
                  </a:cubicBezTo>
                  <a:lnTo>
                    <a:pt x="1049" y="1234"/>
                  </a:lnTo>
                  <a:lnTo>
                    <a:pt x="1075" y="1184"/>
                  </a:lnTo>
                  <a:cubicBezTo>
                    <a:pt x="1211" y="953"/>
                    <a:pt x="1359" y="724"/>
                    <a:pt x="1521" y="509"/>
                  </a:cubicBezTo>
                  <a:lnTo>
                    <a:pt x="1554" y="467"/>
                  </a:lnTo>
                  <a:lnTo>
                    <a:pt x="979"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3" name="Google Shape;243;p20"/>
            <p:cNvSpPr/>
            <p:nvPr/>
          </p:nvSpPr>
          <p:spPr>
            <a:xfrm>
              <a:off x="3586642" y="1879244"/>
              <a:ext cx="218273" cy="226748"/>
            </a:xfrm>
            <a:custGeom>
              <a:avLst/>
              <a:gdLst/>
              <a:ahLst/>
              <a:cxnLst/>
              <a:rect l="l" t="t" r="r" b="b"/>
              <a:pathLst>
                <a:path w="1780" h="1846" extrusionOk="0">
                  <a:moveTo>
                    <a:pt x="1320" y="1"/>
                  </a:moveTo>
                  <a:lnTo>
                    <a:pt x="1274" y="37"/>
                  </a:lnTo>
                  <a:cubicBezTo>
                    <a:pt x="1115" y="175"/>
                    <a:pt x="957" y="325"/>
                    <a:pt x="808" y="477"/>
                  </a:cubicBezTo>
                  <a:lnTo>
                    <a:pt x="768" y="516"/>
                  </a:lnTo>
                  <a:lnTo>
                    <a:pt x="1148" y="900"/>
                  </a:lnTo>
                  <a:lnTo>
                    <a:pt x="1188" y="860"/>
                  </a:lnTo>
                  <a:cubicBezTo>
                    <a:pt x="1267" y="781"/>
                    <a:pt x="1346" y="701"/>
                    <a:pt x="1429" y="628"/>
                  </a:cubicBezTo>
                  <a:lnTo>
                    <a:pt x="1468" y="589"/>
                  </a:lnTo>
                  <a:lnTo>
                    <a:pt x="1250" y="344"/>
                  </a:lnTo>
                  <a:lnTo>
                    <a:pt x="1168" y="417"/>
                  </a:lnTo>
                  <a:lnTo>
                    <a:pt x="1314" y="582"/>
                  </a:lnTo>
                  <a:cubicBezTo>
                    <a:pt x="1257" y="635"/>
                    <a:pt x="1201" y="688"/>
                    <a:pt x="1148" y="741"/>
                  </a:cubicBezTo>
                  <a:lnTo>
                    <a:pt x="927" y="516"/>
                  </a:lnTo>
                  <a:cubicBezTo>
                    <a:pt x="1049" y="394"/>
                    <a:pt x="1175" y="275"/>
                    <a:pt x="1303" y="163"/>
                  </a:cubicBezTo>
                  <a:lnTo>
                    <a:pt x="1624" y="563"/>
                  </a:lnTo>
                  <a:cubicBezTo>
                    <a:pt x="1449" y="718"/>
                    <a:pt x="1277" y="886"/>
                    <a:pt x="1115" y="1058"/>
                  </a:cubicBezTo>
                  <a:lnTo>
                    <a:pt x="652" y="635"/>
                  </a:lnTo>
                  <a:lnTo>
                    <a:pt x="616" y="675"/>
                  </a:lnTo>
                  <a:cubicBezTo>
                    <a:pt x="408" y="900"/>
                    <a:pt x="213" y="1141"/>
                    <a:pt x="34" y="1385"/>
                  </a:cubicBezTo>
                  <a:lnTo>
                    <a:pt x="1" y="1432"/>
                  </a:lnTo>
                  <a:lnTo>
                    <a:pt x="612" y="1845"/>
                  </a:lnTo>
                  <a:lnTo>
                    <a:pt x="646" y="1802"/>
                  </a:lnTo>
                  <a:cubicBezTo>
                    <a:pt x="754" y="1650"/>
                    <a:pt x="873" y="1501"/>
                    <a:pt x="996" y="1356"/>
                  </a:cubicBezTo>
                  <a:lnTo>
                    <a:pt x="1032" y="1313"/>
                  </a:lnTo>
                  <a:lnTo>
                    <a:pt x="620" y="966"/>
                  </a:lnTo>
                  <a:lnTo>
                    <a:pt x="583" y="1008"/>
                  </a:lnTo>
                  <a:cubicBezTo>
                    <a:pt x="507" y="1098"/>
                    <a:pt x="431" y="1191"/>
                    <a:pt x="358" y="1283"/>
                  </a:cubicBezTo>
                  <a:lnTo>
                    <a:pt x="322" y="1326"/>
                  </a:lnTo>
                  <a:lnTo>
                    <a:pt x="589" y="1524"/>
                  </a:lnTo>
                  <a:lnTo>
                    <a:pt x="655" y="1435"/>
                  </a:lnTo>
                  <a:lnTo>
                    <a:pt x="484" y="1306"/>
                  </a:lnTo>
                  <a:cubicBezTo>
                    <a:pt x="530" y="1243"/>
                    <a:pt x="580" y="1184"/>
                    <a:pt x="632" y="1124"/>
                  </a:cubicBezTo>
                  <a:lnTo>
                    <a:pt x="873" y="1326"/>
                  </a:lnTo>
                  <a:cubicBezTo>
                    <a:pt x="774" y="1445"/>
                    <a:pt x="679" y="1568"/>
                    <a:pt x="586" y="1693"/>
                  </a:cubicBezTo>
                  <a:lnTo>
                    <a:pt x="159" y="1405"/>
                  </a:lnTo>
                  <a:cubicBezTo>
                    <a:pt x="315" y="1194"/>
                    <a:pt x="484" y="989"/>
                    <a:pt x="659" y="794"/>
                  </a:cubicBezTo>
                  <a:lnTo>
                    <a:pt x="1122" y="1217"/>
                  </a:lnTo>
                  <a:lnTo>
                    <a:pt x="1158" y="1174"/>
                  </a:lnTo>
                  <a:cubicBezTo>
                    <a:pt x="1340" y="976"/>
                    <a:pt x="1535" y="787"/>
                    <a:pt x="1740" y="612"/>
                  </a:cubicBezTo>
                  <a:lnTo>
                    <a:pt x="1779" y="579"/>
                  </a:lnTo>
                  <a:lnTo>
                    <a:pt x="1320"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4" name="Google Shape;244;p20"/>
            <p:cNvSpPr/>
            <p:nvPr/>
          </p:nvSpPr>
          <p:spPr>
            <a:xfrm>
              <a:off x="3764193" y="1721698"/>
              <a:ext cx="235648" cy="203190"/>
            </a:xfrm>
            <a:custGeom>
              <a:avLst/>
              <a:gdLst/>
              <a:ahLst/>
              <a:cxnLst/>
              <a:rect l="l" t="t" r="r" b="b"/>
              <a:pathLst>
                <a:path w="1922" h="1660" extrusionOk="0">
                  <a:moveTo>
                    <a:pt x="1587" y="1"/>
                  </a:moveTo>
                  <a:lnTo>
                    <a:pt x="1538" y="30"/>
                  </a:lnTo>
                  <a:cubicBezTo>
                    <a:pt x="1353" y="132"/>
                    <a:pt x="1168" y="245"/>
                    <a:pt x="989" y="361"/>
                  </a:cubicBezTo>
                  <a:lnTo>
                    <a:pt x="943" y="390"/>
                  </a:lnTo>
                  <a:lnTo>
                    <a:pt x="1237" y="846"/>
                  </a:lnTo>
                  <a:lnTo>
                    <a:pt x="1283" y="817"/>
                  </a:lnTo>
                  <a:cubicBezTo>
                    <a:pt x="1376" y="754"/>
                    <a:pt x="1472" y="695"/>
                    <a:pt x="1564" y="639"/>
                  </a:cubicBezTo>
                  <a:lnTo>
                    <a:pt x="1614" y="608"/>
                  </a:lnTo>
                  <a:lnTo>
                    <a:pt x="1452" y="324"/>
                  </a:lnTo>
                  <a:lnTo>
                    <a:pt x="1353" y="378"/>
                  </a:lnTo>
                  <a:lnTo>
                    <a:pt x="1462" y="569"/>
                  </a:lnTo>
                  <a:cubicBezTo>
                    <a:pt x="1396" y="608"/>
                    <a:pt x="1333" y="648"/>
                    <a:pt x="1270" y="691"/>
                  </a:cubicBezTo>
                  <a:lnTo>
                    <a:pt x="1099" y="424"/>
                  </a:lnTo>
                  <a:cubicBezTo>
                    <a:pt x="1241" y="331"/>
                    <a:pt x="1389" y="242"/>
                    <a:pt x="1541" y="155"/>
                  </a:cubicBezTo>
                  <a:lnTo>
                    <a:pt x="1773" y="616"/>
                  </a:lnTo>
                  <a:cubicBezTo>
                    <a:pt x="1564" y="731"/>
                    <a:pt x="1363" y="860"/>
                    <a:pt x="1168" y="996"/>
                  </a:cubicBezTo>
                  <a:lnTo>
                    <a:pt x="807" y="483"/>
                  </a:lnTo>
                  <a:lnTo>
                    <a:pt x="761" y="516"/>
                  </a:lnTo>
                  <a:cubicBezTo>
                    <a:pt x="513" y="695"/>
                    <a:pt x="272" y="886"/>
                    <a:pt x="44" y="1091"/>
                  </a:cubicBezTo>
                  <a:lnTo>
                    <a:pt x="1" y="1131"/>
                  </a:lnTo>
                  <a:lnTo>
                    <a:pt x="516" y="1660"/>
                  </a:lnTo>
                  <a:lnTo>
                    <a:pt x="556" y="1623"/>
                  </a:lnTo>
                  <a:cubicBezTo>
                    <a:pt x="695" y="1498"/>
                    <a:pt x="844" y="1376"/>
                    <a:pt x="992" y="1263"/>
                  </a:cubicBezTo>
                  <a:lnTo>
                    <a:pt x="1039" y="1226"/>
                  </a:lnTo>
                  <a:lnTo>
                    <a:pt x="702" y="804"/>
                  </a:lnTo>
                  <a:lnTo>
                    <a:pt x="659" y="837"/>
                  </a:lnTo>
                  <a:cubicBezTo>
                    <a:pt x="566" y="906"/>
                    <a:pt x="473" y="982"/>
                    <a:pt x="385" y="1058"/>
                  </a:cubicBezTo>
                  <a:lnTo>
                    <a:pt x="342" y="1095"/>
                  </a:lnTo>
                  <a:lnTo>
                    <a:pt x="560" y="1342"/>
                  </a:lnTo>
                  <a:lnTo>
                    <a:pt x="646" y="1266"/>
                  </a:lnTo>
                  <a:lnTo>
                    <a:pt x="500" y="1104"/>
                  </a:lnTo>
                  <a:cubicBezTo>
                    <a:pt x="560" y="1055"/>
                    <a:pt x="623" y="1005"/>
                    <a:pt x="685" y="959"/>
                  </a:cubicBezTo>
                  <a:lnTo>
                    <a:pt x="880" y="1207"/>
                  </a:lnTo>
                  <a:cubicBezTo>
                    <a:pt x="758" y="1303"/>
                    <a:pt x="639" y="1402"/>
                    <a:pt x="523" y="1504"/>
                  </a:cubicBezTo>
                  <a:lnTo>
                    <a:pt x="163" y="1138"/>
                  </a:lnTo>
                  <a:cubicBezTo>
                    <a:pt x="362" y="962"/>
                    <a:pt x="566" y="797"/>
                    <a:pt x="781" y="642"/>
                  </a:cubicBezTo>
                  <a:lnTo>
                    <a:pt x="1141" y="1151"/>
                  </a:lnTo>
                  <a:lnTo>
                    <a:pt x="1187" y="1118"/>
                  </a:lnTo>
                  <a:cubicBezTo>
                    <a:pt x="1409" y="962"/>
                    <a:pt x="1637" y="817"/>
                    <a:pt x="1875" y="688"/>
                  </a:cubicBezTo>
                  <a:lnTo>
                    <a:pt x="1921" y="662"/>
                  </a:lnTo>
                  <a:lnTo>
                    <a:pt x="1587"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5" name="Google Shape;245;p20"/>
            <p:cNvSpPr/>
            <p:nvPr/>
          </p:nvSpPr>
          <p:spPr>
            <a:xfrm>
              <a:off x="3977036" y="1617159"/>
              <a:ext cx="242164" cy="172269"/>
            </a:xfrm>
            <a:custGeom>
              <a:avLst/>
              <a:gdLst/>
              <a:ahLst/>
              <a:cxnLst/>
              <a:rect l="l" t="t" r="r" b="b"/>
              <a:pathLst>
                <a:path w="1974" h="1399" extrusionOk="0">
                  <a:moveTo>
                    <a:pt x="1789" y="0"/>
                  </a:moveTo>
                  <a:lnTo>
                    <a:pt x="1732" y="17"/>
                  </a:lnTo>
                  <a:cubicBezTo>
                    <a:pt x="1528" y="80"/>
                    <a:pt x="1326" y="149"/>
                    <a:pt x="1128" y="228"/>
                  </a:cubicBezTo>
                  <a:lnTo>
                    <a:pt x="1075" y="248"/>
                  </a:lnTo>
                  <a:lnTo>
                    <a:pt x="1267" y="754"/>
                  </a:lnTo>
                  <a:lnTo>
                    <a:pt x="1319" y="734"/>
                  </a:lnTo>
                  <a:cubicBezTo>
                    <a:pt x="1422" y="694"/>
                    <a:pt x="1528" y="655"/>
                    <a:pt x="1633" y="618"/>
                  </a:cubicBezTo>
                  <a:lnTo>
                    <a:pt x="1683" y="602"/>
                  </a:lnTo>
                  <a:lnTo>
                    <a:pt x="1587" y="287"/>
                  </a:lnTo>
                  <a:lnTo>
                    <a:pt x="1482" y="321"/>
                  </a:lnTo>
                  <a:lnTo>
                    <a:pt x="1544" y="529"/>
                  </a:lnTo>
                  <a:cubicBezTo>
                    <a:pt x="1474" y="556"/>
                    <a:pt x="1402" y="582"/>
                    <a:pt x="1332" y="609"/>
                  </a:cubicBezTo>
                  <a:lnTo>
                    <a:pt x="1220" y="311"/>
                  </a:lnTo>
                  <a:cubicBezTo>
                    <a:pt x="1378" y="252"/>
                    <a:pt x="1544" y="192"/>
                    <a:pt x="1709" y="142"/>
                  </a:cubicBezTo>
                  <a:lnTo>
                    <a:pt x="1839" y="641"/>
                  </a:lnTo>
                  <a:cubicBezTo>
                    <a:pt x="1613" y="711"/>
                    <a:pt x="1389" y="794"/>
                    <a:pt x="1171" y="882"/>
                  </a:cubicBezTo>
                  <a:lnTo>
                    <a:pt x="922" y="311"/>
                  </a:lnTo>
                  <a:lnTo>
                    <a:pt x="870" y="331"/>
                  </a:lnTo>
                  <a:cubicBezTo>
                    <a:pt x="592" y="453"/>
                    <a:pt x="315" y="592"/>
                    <a:pt x="50" y="744"/>
                  </a:cubicBezTo>
                  <a:lnTo>
                    <a:pt x="0" y="774"/>
                  </a:lnTo>
                  <a:lnTo>
                    <a:pt x="394" y="1398"/>
                  </a:lnTo>
                  <a:lnTo>
                    <a:pt x="440" y="1372"/>
                  </a:lnTo>
                  <a:cubicBezTo>
                    <a:pt x="602" y="1279"/>
                    <a:pt x="771" y="1190"/>
                    <a:pt x="942" y="1111"/>
                  </a:cubicBezTo>
                  <a:lnTo>
                    <a:pt x="992" y="1085"/>
                  </a:lnTo>
                  <a:lnTo>
                    <a:pt x="754" y="598"/>
                  </a:lnTo>
                  <a:lnTo>
                    <a:pt x="704" y="621"/>
                  </a:lnTo>
                  <a:cubicBezTo>
                    <a:pt x="599" y="671"/>
                    <a:pt x="493" y="724"/>
                    <a:pt x="391" y="780"/>
                  </a:cubicBezTo>
                  <a:lnTo>
                    <a:pt x="338" y="807"/>
                  </a:lnTo>
                  <a:lnTo>
                    <a:pt x="503" y="1097"/>
                  </a:lnTo>
                  <a:lnTo>
                    <a:pt x="599" y="1041"/>
                  </a:lnTo>
                  <a:lnTo>
                    <a:pt x="493" y="853"/>
                  </a:lnTo>
                  <a:cubicBezTo>
                    <a:pt x="562" y="817"/>
                    <a:pt x="632" y="780"/>
                    <a:pt x="704" y="748"/>
                  </a:cubicBezTo>
                  <a:lnTo>
                    <a:pt x="843" y="1032"/>
                  </a:lnTo>
                  <a:cubicBezTo>
                    <a:pt x="701" y="1101"/>
                    <a:pt x="565" y="1170"/>
                    <a:pt x="430" y="1247"/>
                  </a:cubicBezTo>
                  <a:lnTo>
                    <a:pt x="156" y="813"/>
                  </a:lnTo>
                  <a:cubicBezTo>
                    <a:pt x="387" y="681"/>
                    <a:pt x="622" y="562"/>
                    <a:pt x="863" y="456"/>
                  </a:cubicBezTo>
                  <a:lnTo>
                    <a:pt x="1111" y="1032"/>
                  </a:lnTo>
                  <a:lnTo>
                    <a:pt x="1164" y="1009"/>
                  </a:lnTo>
                  <a:cubicBezTo>
                    <a:pt x="1412" y="902"/>
                    <a:pt x="1666" y="810"/>
                    <a:pt x="1924" y="734"/>
                  </a:cubicBezTo>
                  <a:lnTo>
                    <a:pt x="1973" y="717"/>
                  </a:lnTo>
                  <a:lnTo>
                    <a:pt x="1789"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6" name="Google Shape;246;p20"/>
            <p:cNvSpPr/>
            <p:nvPr/>
          </p:nvSpPr>
          <p:spPr>
            <a:xfrm>
              <a:off x="4207254" y="1565625"/>
              <a:ext cx="238906" cy="133988"/>
            </a:xfrm>
            <a:custGeom>
              <a:avLst/>
              <a:gdLst/>
              <a:ahLst/>
              <a:cxnLst/>
              <a:rect l="l" t="t" r="r" b="b"/>
              <a:pathLst>
                <a:path w="1948" h="1089" extrusionOk="0">
                  <a:moveTo>
                    <a:pt x="1908" y="1"/>
                  </a:moveTo>
                  <a:lnTo>
                    <a:pt x="1852" y="4"/>
                  </a:lnTo>
                  <a:cubicBezTo>
                    <a:pt x="1640" y="24"/>
                    <a:pt x="1425" y="50"/>
                    <a:pt x="1214" y="86"/>
                  </a:cubicBezTo>
                  <a:lnTo>
                    <a:pt x="1161" y="97"/>
                  </a:lnTo>
                  <a:lnTo>
                    <a:pt x="1247" y="632"/>
                  </a:lnTo>
                  <a:lnTo>
                    <a:pt x="1300" y="622"/>
                  </a:lnTo>
                  <a:cubicBezTo>
                    <a:pt x="1412" y="602"/>
                    <a:pt x="1521" y="585"/>
                    <a:pt x="1631" y="573"/>
                  </a:cubicBezTo>
                  <a:lnTo>
                    <a:pt x="1686" y="565"/>
                  </a:lnTo>
                  <a:lnTo>
                    <a:pt x="1654" y="239"/>
                  </a:lnTo>
                  <a:lnTo>
                    <a:pt x="1541" y="248"/>
                  </a:lnTo>
                  <a:lnTo>
                    <a:pt x="1564" y="469"/>
                  </a:lnTo>
                  <a:cubicBezTo>
                    <a:pt x="1488" y="480"/>
                    <a:pt x="1412" y="489"/>
                    <a:pt x="1339" y="503"/>
                  </a:cubicBezTo>
                  <a:lnTo>
                    <a:pt x="1289" y="189"/>
                  </a:lnTo>
                  <a:cubicBezTo>
                    <a:pt x="1458" y="162"/>
                    <a:pt x="1631" y="139"/>
                    <a:pt x="1802" y="123"/>
                  </a:cubicBezTo>
                  <a:lnTo>
                    <a:pt x="1829" y="635"/>
                  </a:lnTo>
                  <a:cubicBezTo>
                    <a:pt x="1594" y="658"/>
                    <a:pt x="1356" y="695"/>
                    <a:pt x="1124" y="741"/>
                  </a:cubicBezTo>
                  <a:lnTo>
                    <a:pt x="999" y="126"/>
                  </a:lnTo>
                  <a:lnTo>
                    <a:pt x="943" y="139"/>
                  </a:lnTo>
                  <a:cubicBezTo>
                    <a:pt x="645" y="199"/>
                    <a:pt x="348" y="281"/>
                    <a:pt x="57" y="377"/>
                  </a:cubicBezTo>
                  <a:lnTo>
                    <a:pt x="0" y="394"/>
                  </a:lnTo>
                  <a:lnTo>
                    <a:pt x="258" y="1088"/>
                  </a:lnTo>
                  <a:lnTo>
                    <a:pt x="311" y="1072"/>
                  </a:lnTo>
                  <a:cubicBezTo>
                    <a:pt x="490" y="1012"/>
                    <a:pt x="671" y="959"/>
                    <a:pt x="853" y="913"/>
                  </a:cubicBezTo>
                  <a:lnTo>
                    <a:pt x="909" y="899"/>
                  </a:lnTo>
                  <a:lnTo>
                    <a:pt x="778" y="377"/>
                  </a:lnTo>
                  <a:lnTo>
                    <a:pt x="721" y="390"/>
                  </a:lnTo>
                  <a:cubicBezTo>
                    <a:pt x="609" y="417"/>
                    <a:pt x="493" y="446"/>
                    <a:pt x="381" y="480"/>
                  </a:cubicBezTo>
                  <a:lnTo>
                    <a:pt x="325" y="496"/>
                  </a:lnTo>
                  <a:lnTo>
                    <a:pt x="427" y="814"/>
                  </a:lnTo>
                  <a:lnTo>
                    <a:pt x="533" y="777"/>
                  </a:lnTo>
                  <a:lnTo>
                    <a:pt x="467" y="573"/>
                  </a:lnTo>
                  <a:cubicBezTo>
                    <a:pt x="543" y="553"/>
                    <a:pt x="619" y="529"/>
                    <a:pt x="694" y="513"/>
                  </a:cubicBezTo>
                  <a:lnTo>
                    <a:pt x="774" y="820"/>
                  </a:lnTo>
                  <a:cubicBezTo>
                    <a:pt x="622" y="857"/>
                    <a:pt x="473" y="899"/>
                    <a:pt x="328" y="945"/>
                  </a:cubicBezTo>
                  <a:lnTo>
                    <a:pt x="146" y="463"/>
                  </a:lnTo>
                  <a:cubicBezTo>
                    <a:pt x="397" y="384"/>
                    <a:pt x="655" y="315"/>
                    <a:pt x="909" y="258"/>
                  </a:cubicBezTo>
                  <a:lnTo>
                    <a:pt x="1039" y="873"/>
                  </a:lnTo>
                  <a:lnTo>
                    <a:pt x="1091" y="860"/>
                  </a:lnTo>
                  <a:cubicBezTo>
                    <a:pt x="1356" y="807"/>
                    <a:pt x="1627" y="767"/>
                    <a:pt x="1892" y="744"/>
                  </a:cubicBezTo>
                  <a:lnTo>
                    <a:pt x="1948" y="738"/>
                  </a:lnTo>
                  <a:lnTo>
                    <a:pt x="1908" y="1"/>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47" name="Google Shape;247;p20"/>
            <p:cNvSpPr/>
            <p:nvPr/>
          </p:nvSpPr>
          <p:spPr>
            <a:xfrm>
              <a:off x="3287467" y="1505257"/>
              <a:ext cx="2569323" cy="2569323"/>
            </a:xfrm>
            <a:custGeom>
              <a:avLst/>
              <a:gdLst/>
              <a:ahLst/>
              <a:cxnLst/>
              <a:rect l="l" t="t" r="r" b="b"/>
              <a:pathLst>
                <a:path w="20945" h="20945" extrusionOk="0">
                  <a:moveTo>
                    <a:pt x="10472" y="149"/>
                  </a:moveTo>
                  <a:cubicBezTo>
                    <a:pt x="16161" y="149"/>
                    <a:pt x="20793" y="4781"/>
                    <a:pt x="20793" y="10473"/>
                  </a:cubicBezTo>
                  <a:cubicBezTo>
                    <a:pt x="20793" y="16165"/>
                    <a:pt x="16161" y="20796"/>
                    <a:pt x="10472" y="20796"/>
                  </a:cubicBezTo>
                  <a:cubicBezTo>
                    <a:pt x="4780" y="20796"/>
                    <a:pt x="149" y="16165"/>
                    <a:pt x="149" y="10473"/>
                  </a:cubicBezTo>
                  <a:cubicBezTo>
                    <a:pt x="149" y="4781"/>
                    <a:pt x="4780" y="149"/>
                    <a:pt x="10472" y="149"/>
                  </a:cubicBezTo>
                  <a:close/>
                  <a:moveTo>
                    <a:pt x="10472" y="1"/>
                  </a:moveTo>
                  <a:cubicBezTo>
                    <a:pt x="4698" y="1"/>
                    <a:pt x="0" y="4698"/>
                    <a:pt x="0" y="10473"/>
                  </a:cubicBezTo>
                  <a:cubicBezTo>
                    <a:pt x="0" y="16247"/>
                    <a:pt x="4698" y="20945"/>
                    <a:pt x="10472" y="20945"/>
                  </a:cubicBezTo>
                  <a:cubicBezTo>
                    <a:pt x="16244" y="20945"/>
                    <a:pt x="20944" y="16247"/>
                    <a:pt x="20944" y="10473"/>
                  </a:cubicBezTo>
                  <a:cubicBezTo>
                    <a:pt x="20944" y="4698"/>
                    <a:pt x="16244" y="1"/>
                    <a:pt x="10472" y="1"/>
                  </a:cubicBez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58" name="Google Shape;258;p20"/>
          <p:cNvSpPr/>
          <p:nvPr/>
        </p:nvSpPr>
        <p:spPr>
          <a:xfrm>
            <a:off x="6349679" y="4904560"/>
            <a:ext cx="2103414" cy="972433"/>
          </a:xfrm>
          <a:custGeom>
            <a:avLst/>
            <a:gdLst/>
            <a:ahLst/>
            <a:cxnLst/>
            <a:rect l="l" t="t" r="r" b="b"/>
            <a:pathLst>
              <a:path w="56477" h="26068" extrusionOk="0">
                <a:moveTo>
                  <a:pt x="20818" y="1"/>
                </a:moveTo>
                <a:cubicBezTo>
                  <a:pt x="17845" y="1"/>
                  <a:pt x="14862" y="1741"/>
                  <a:pt x="13632" y="4463"/>
                </a:cubicBezTo>
                <a:cubicBezTo>
                  <a:pt x="13384" y="5008"/>
                  <a:pt x="13201" y="5599"/>
                  <a:pt x="13225" y="6196"/>
                </a:cubicBezTo>
                <a:cubicBezTo>
                  <a:pt x="13246" y="6693"/>
                  <a:pt x="13405" y="7169"/>
                  <a:pt x="13467" y="7663"/>
                </a:cubicBezTo>
                <a:cubicBezTo>
                  <a:pt x="13639" y="9060"/>
                  <a:pt x="12852" y="10603"/>
                  <a:pt x="11510" y="11027"/>
                </a:cubicBezTo>
                <a:cubicBezTo>
                  <a:pt x="11307" y="11091"/>
                  <a:pt x="11097" y="11120"/>
                  <a:pt x="10886" y="11120"/>
                </a:cubicBezTo>
                <a:cubicBezTo>
                  <a:pt x="9697" y="11120"/>
                  <a:pt x="8493" y="10176"/>
                  <a:pt x="8524" y="8980"/>
                </a:cubicBezTo>
                <a:cubicBezTo>
                  <a:pt x="8538" y="8418"/>
                  <a:pt x="8852" y="7828"/>
                  <a:pt x="9387" y="7649"/>
                </a:cubicBezTo>
                <a:cubicBezTo>
                  <a:pt x="9475" y="7619"/>
                  <a:pt x="9567" y="7605"/>
                  <a:pt x="9659" y="7605"/>
                </a:cubicBezTo>
                <a:cubicBezTo>
                  <a:pt x="10128" y="7605"/>
                  <a:pt x="10609" y="7963"/>
                  <a:pt x="10592" y="8435"/>
                </a:cubicBezTo>
                <a:cubicBezTo>
                  <a:pt x="10481" y="8129"/>
                  <a:pt x="10155" y="7964"/>
                  <a:pt x="9827" y="7964"/>
                </a:cubicBezTo>
                <a:cubicBezTo>
                  <a:pt x="9656" y="7964"/>
                  <a:pt x="9484" y="8009"/>
                  <a:pt x="9343" y="8104"/>
                </a:cubicBezTo>
                <a:cubicBezTo>
                  <a:pt x="8932" y="8380"/>
                  <a:pt x="8787" y="8950"/>
                  <a:pt x="8901" y="9433"/>
                </a:cubicBezTo>
                <a:cubicBezTo>
                  <a:pt x="9090" y="10253"/>
                  <a:pt x="9946" y="10799"/>
                  <a:pt x="10790" y="10799"/>
                </a:cubicBezTo>
                <a:cubicBezTo>
                  <a:pt x="10932" y="10799"/>
                  <a:pt x="11075" y="10784"/>
                  <a:pt x="11213" y="10751"/>
                </a:cubicBezTo>
                <a:cubicBezTo>
                  <a:pt x="12176" y="10527"/>
                  <a:pt x="12898" y="9643"/>
                  <a:pt x="13101" y="8677"/>
                </a:cubicBezTo>
                <a:cubicBezTo>
                  <a:pt x="13384" y="7355"/>
                  <a:pt x="12970" y="5546"/>
                  <a:pt x="11621" y="4946"/>
                </a:cubicBezTo>
                <a:cubicBezTo>
                  <a:pt x="11293" y="4801"/>
                  <a:pt x="10934" y="4705"/>
                  <a:pt x="10579" y="4653"/>
                </a:cubicBezTo>
                <a:cubicBezTo>
                  <a:pt x="10357" y="4620"/>
                  <a:pt x="10133" y="4604"/>
                  <a:pt x="9908" y="4604"/>
                </a:cubicBezTo>
                <a:cubicBezTo>
                  <a:pt x="9050" y="4604"/>
                  <a:pt x="8185" y="4833"/>
                  <a:pt x="7427" y="5219"/>
                </a:cubicBezTo>
                <a:cubicBezTo>
                  <a:pt x="6036" y="5923"/>
                  <a:pt x="4843" y="7072"/>
                  <a:pt x="4249" y="8512"/>
                </a:cubicBezTo>
                <a:cubicBezTo>
                  <a:pt x="3655" y="9954"/>
                  <a:pt x="3717" y="11693"/>
                  <a:pt x="4573" y="12998"/>
                </a:cubicBezTo>
                <a:cubicBezTo>
                  <a:pt x="1847" y="13775"/>
                  <a:pt x="0" y="16781"/>
                  <a:pt x="421" y="19583"/>
                </a:cubicBezTo>
                <a:cubicBezTo>
                  <a:pt x="839" y="22386"/>
                  <a:pt x="3379" y="24684"/>
                  <a:pt x="6199" y="24949"/>
                </a:cubicBezTo>
                <a:cubicBezTo>
                  <a:pt x="6390" y="24967"/>
                  <a:pt x="6582" y="24976"/>
                  <a:pt x="6774" y="24976"/>
                </a:cubicBezTo>
                <a:cubicBezTo>
                  <a:pt x="9403" y="24976"/>
                  <a:pt x="11970" y="23330"/>
                  <a:pt x="13111" y="20949"/>
                </a:cubicBezTo>
                <a:cubicBezTo>
                  <a:pt x="13781" y="19555"/>
                  <a:pt x="13957" y="17795"/>
                  <a:pt x="13073" y="16525"/>
                </a:cubicBezTo>
                <a:cubicBezTo>
                  <a:pt x="12572" y="15804"/>
                  <a:pt x="11661" y="15386"/>
                  <a:pt x="10799" y="15386"/>
                </a:cubicBezTo>
                <a:cubicBezTo>
                  <a:pt x="10142" y="15386"/>
                  <a:pt x="9513" y="15629"/>
                  <a:pt x="9115" y="16166"/>
                </a:cubicBezTo>
                <a:cubicBezTo>
                  <a:pt x="8773" y="16629"/>
                  <a:pt x="8649" y="17281"/>
                  <a:pt x="8922" y="17789"/>
                </a:cubicBezTo>
                <a:cubicBezTo>
                  <a:pt x="9112" y="18141"/>
                  <a:pt x="9516" y="18370"/>
                  <a:pt x="9906" y="18370"/>
                </a:cubicBezTo>
                <a:cubicBezTo>
                  <a:pt x="10076" y="18370"/>
                  <a:pt x="10243" y="18327"/>
                  <a:pt x="10388" y="18230"/>
                </a:cubicBezTo>
                <a:lnTo>
                  <a:pt x="10388" y="18230"/>
                </a:lnTo>
                <a:cubicBezTo>
                  <a:pt x="10245" y="18509"/>
                  <a:pt x="9929" y="18657"/>
                  <a:pt x="9613" y="18657"/>
                </a:cubicBezTo>
                <a:cubicBezTo>
                  <a:pt x="9487" y="18657"/>
                  <a:pt x="9361" y="18634"/>
                  <a:pt x="9246" y="18585"/>
                </a:cubicBezTo>
                <a:cubicBezTo>
                  <a:pt x="8839" y="18413"/>
                  <a:pt x="8573" y="18002"/>
                  <a:pt x="8480" y="17574"/>
                </a:cubicBezTo>
                <a:cubicBezTo>
                  <a:pt x="8189" y="16249"/>
                  <a:pt x="9534" y="14984"/>
                  <a:pt x="10887" y="14984"/>
                </a:cubicBezTo>
                <a:cubicBezTo>
                  <a:pt x="10964" y="14984"/>
                  <a:pt x="11040" y="14988"/>
                  <a:pt x="11117" y="14996"/>
                </a:cubicBezTo>
                <a:cubicBezTo>
                  <a:pt x="12542" y="15148"/>
                  <a:pt x="13664" y="16401"/>
                  <a:pt x="14081" y="17774"/>
                </a:cubicBezTo>
                <a:cubicBezTo>
                  <a:pt x="14588" y="19431"/>
                  <a:pt x="14278" y="21281"/>
                  <a:pt x="14940" y="22886"/>
                </a:cubicBezTo>
                <a:cubicBezTo>
                  <a:pt x="15767" y="24897"/>
                  <a:pt x="18030" y="26068"/>
                  <a:pt x="20211" y="26068"/>
                </a:cubicBezTo>
                <a:cubicBezTo>
                  <a:pt x="20234" y="26068"/>
                  <a:pt x="20257" y="26068"/>
                  <a:pt x="20280" y="26067"/>
                </a:cubicBezTo>
                <a:cubicBezTo>
                  <a:pt x="22478" y="26043"/>
                  <a:pt x="24559" y="25015"/>
                  <a:pt x="26316" y="23690"/>
                </a:cubicBezTo>
                <a:cubicBezTo>
                  <a:pt x="27397" y="24741"/>
                  <a:pt x="28905" y="25316"/>
                  <a:pt x="30408" y="25316"/>
                </a:cubicBezTo>
                <a:cubicBezTo>
                  <a:pt x="31007" y="25316"/>
                  <a:pt x="31606" y="25225"/>
                  <a:pt x="32176" y="25036"/>
                </a:cubicBezTo>
                <a:cubicBezTo>
                  <a:pt x="34178" y="24374"/>
                  <a:pt x="35741" y="22540"/>
                  <a:pt x="36083" y="20463"/>
                </a:cubicBezTo>
                <a:cubicBezTo>
                  <a:pt x="36283" y="19255"/>
                  <a:pt x="36069" y="17943"/>
                  <a:pt x="35310" y="16988"/>
                </a:cubicBezTo>
                <a:cubicBezTo>
                  <a:pt x="34729" y="16257"/>
                  <a:pt x="33800" y="15784"/>
                  <a:pt x="32881" y="15784"/>
                </a:cubicBezTo>
                <a:cubicBezTo>
                  <a:pt x="32598" y="15784"/>
                  <a:pt x="32315" y="15829"/>
                  <a:pt x="32045" y="15925"/>
                </a:cubicBezTo>
                <a:cubicBezTo>
                  <a:pt x="30892" y="16332"/>
                  <a:pt x="30154" y="17760"/>
                  <a:pt x="30651" y="18875"/>
                </a:cubicBezTo>
                <a:cubicBezTo>
                  <a:pt x="30885" y="19403"/>
                  <a:pt x="31438" y="19818"/>
                  <a:pt x="31992" y="19818"/>
                </a:cubicBezTo>
                <a:cubicBezTo>
                  <a:pt x="32122" y="19818"/>
                  <a:pt x="32253" y="19795"/>
                  <a:pt x="32379" y="19745"/>
                </a:cubicBezTo>
                <a:cubicBezTo>
                  <a:pt x="33042" y="19479"/>
                  <a:pt x="33153" y="18330"/>
                  <a:pt x="32480" y="18099"/>
                </a:cubicBezTo>
                <a:lnTo>
                  <a:pt x="32480" y="18099"/>
                </a:lnTo>
                <a:cubicBezTo>
                  <a:pt x="33332" y="18189"/>
                  <a:pt x="33484" y="19583"/>
                  <a:pt x="32759" y="20042"/>
                </a:cubicBezTo>
                <a:cubicBezTo>
                  <a:pt x="32551" y="20173"/>
                  <a:pt x="32317" y="20231"/>
                  <a:pt x="32079" y="20231"/>
                </a:cubicBezTo>
                <a:cubicBezTo>
                  <a:pt x="31491" y="20231"/>
                  <a:pt x="30875" y="19872"/>
                  <a:pt x="30544" y="19358"/>
                </a:cubicBezTo>
                <a:cubicBezTo>
                  <a:pt x="29936" y="18413"/>
                  <a:pt x="30130" y="17060"/>
                  <a:pt x="30920" y="16260"/>
                </a:cubicBezTo>
                <a:cubicBezTo>
                  <a:pt x="31455" y="15717"/>
                  <a:pt x="32217" y="15439"/>
                  <a:pt x="32981" y="15439"/>
                </a:cubicBezTo>
                <a:cubicBezTo>
                  <a:pt x="33345" y="15439"/>
                  <a:pt x="33710" y="15503"/>
                  <a:pt x="34050" y="15631"/>
                </a:cubicBezTo>
                <a:cubicBezTo>
                  <a:pt x="34644" y="15859"/>
                  <a:pt x="35154" y="16252"/>
                  <a:pt x="35672" y="16618"/>
                </a:cubicBezTo>
                <a:cubicBezTo>
                  <a:pt x="37515" y="17919"/>
                  <a:pt x="39555" y="18917"/>
                  <a:pt x="41584" y="19911"/>
                </a:cubicBezTo>
                <a:cubicBezTo>
                  <a:pt x="42835" y="20522"/>
                  <a:pt x="44162" y="21148"/>
                  <a:pt x="45538" y="21148"/>
                </a:cubicBezTo>
                <a:cubicBezTo>
                  <a:pt x="45684" y="21148"/>
                  <a:pt x="45830" y="21141"/>
                  <a:pt x="45977" y="21126"/>
                </a:cubicBezTo>
                <a:cubicBezTo>
                  <a:pt x="48031" y="20919"/>
                  <a:pt x="49591" y="19275"/>
                  <a:pt x="51071" y="17837"/>
                </a:cubicBezTo>
                <a:cubicBezTo>
                  <a:pt x="52377" y="16564"/>
                  <a:pt x="54018" y="15305"/>
                  <a:pt x="55779" y="15305"/>
                </a:cubicBezTo>
                <a:cubicBezTo>
                  <a:pt x="56009" y="15305"/>
                  <a:pt x="56242" y="15326"/>
                  <a:pt x="56476" y="15372"/>
                </a:cubicBezTo>
                <a:cubicBezTo>
                  <a:pt x="56404" y="15314"/>
                  <a:pt x="56328" y="15251"/>
                  <a:pt x="56252" y="15196"/>
                </a:cubicBezTo>
                <a:cubicBezTo>
                  <a:pt x="55330" y="14518"/>
                  <a:pt x="54182" y="14164"/>
                  <a:pt x="53037" y="14164"/>
                </a:cubicBezTo>
                <a:cubicBezTo>
                  <a:pt x="52288" y="14164"/>
                  <a:pt x="51540" y="14316"/>
                  <a:pt x="50858" y="14627"/>
                </a:cubicBezTo>
                <a:cubicBezTo>
                  <a:pt x="49812" y="15103"/>
                  <a:pt x="48949" y="15904"/>
                  <a:pt x="47972" y="16508"/>
                </a:cubicBezTo>
                <a:cubicBezTo>
                  <a:pt x="47265" y="16948"/>
                  <a:pt x="46433" y="17286"/>
                  <a:pt x="45619" y="17286"/>
                </a:cubicBezTo>
                <a:cubicBezTo>
                  <a:pt x="45309" y="17286"/>
                  <a:pt x="45001" y="17237"/>
                  <a:pt x="44704" y="17126"/>
                </a:cubicBezTo>
                <a:cubicBezTo>
                  <a:pt x="43320" y="16604"/>
                  <a:pt x="42740" y="15017"/>
                  <a:pt x="42064" y="13702"/>
                </a:cubicBezTo>
                <a:cubicBezTo>
                  <a:pt x="40042" y="9761"/>
                  <a:pt x="35649" y="7228"/>
                  <a:pt x="31247" y="7228"/>
                </a:cubicBezTo>
                <a:cubicBezTo>
                  <a:pt x="30495" y="7228"/>
                  <a:pt x="29742" y="7302"/>
                  <a:pt x="29001" y="7456"/>
                </a:cubicBezTo>
                <a:cubicBezTo>
                  <a:pt x="29387" y="9063"/>
                  <a:pt x="29001" y="10837"/>
                  <a:pt x="27986" y="12142"/>
                </a:cubicBezTo>
                <a:cubicBezTo>
                  <a:pt x="26971" y="13447"/>
                  <a:pt x="25343" y="14251"/>
                  <a:pt x="23690" y="14272"/>
                </a:cubicBezTo>
                <a:cubicBezTo>
                  <a:pt x="23673" y="14272"/>
                  <a:pt x="23656" y="14272"/>
                  <a:pt x="23638" y="14272"/>
                </a:cubicBezTo>
                <a:cubicBezTo>
                  <a:pt x="22670" y="14272"/>
                  <a:pt x="21672" y="13994"/>
                  <a:pt x="20956" y="13340"/>
                </a:cubicBezTo>
                <a:cubicBezTo>
                  <a:pt x="20228" y="12674"/>
                  <a:pt x="19859" y="11580"/>
                  <a:pt x="20200" y="10654"/>
                </a:cubicBezTo>
                <a:cubicBezTo>
                  <a:pt x="20470" y="9925"/>
                  <a:pt x="21235" y="9400"/>
                  <a:pt x="21992" y="9400"/>
                </a:cubicBezTo>
                <a:cubicBezTo>
                  <a:pt x="22195" y="9400"/>
                  <a:pt x="22397" y="9437"/>
                  <a:pt x="22589" y="9519"/>
                </a:cubicBezTo>
                <a:cubicBezTo>
                  <a:pt x="22474" y="9489"/>
                  <a:pt x="22360" y="9475"/>
                  <a:pt x="22248" y="9475"/>
                </a:cubicBezTo>
                <a:cubicBezTo>
                  <a:pt x="21081" y="9475"/>
                  <a:pt x="20158" y="11024"/>
                  <a:pt x="20622" y="12180"/>
                </a:cubicBezTo>
                <a:cubicBezTo>
                  <a:pt x="21088" y="13352"/>
                  <a:pt x="22431" y="13944"/>
                  <a:pt x="23706" y="13944"/>
                </a:cubicBezTo>
                <a:cubicBezTo>
                  <a:pt x="23809" y="13944"/>
                  <a:pt x="23912" y="13941"/>
                  <a:pt x="24014" y="13933"/>
                </a:cubicBezTo>
                <a:cubicBezTo>
                  <a:pt x="25798" y="13795"/>
                  <a:pt x="27468" y="12656"/>
                  <a:pt x="28245" y="11045"/>
                </a:cubicBezTo>
                <a:cubicBezTo>
                  <a:pt x="28707" y="10089"/>
                  <a:pt x="28863" y="9004"/>
                  <a:pt x="28814" y="7942"/>
                </a:cubicBezTo>
                <a:cubicBezTo>
                  <a:pt x="28649" y="4380"/>
                  <a:pt x="25995" y="1036"/>
                  <a:pt x="22527" y="200"/>
                </a:cubicBezTo>
                <a:cubicBezTo>
                  <a:pt x="21966" y="65"/>
                  <a:pt x="21392" y="1"/>
                  <a:pt x="20818" y="1"/>
                </a:cubicBezTo>
                <a:close/>
              </a:path>
            </a:pathLst>
          </a:custGeom>
          <a:solidFill>
            <a:srgbClr val="FBFBFB"/>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59" name="Google Shape;259;p20"/>
          <p:cNvSpPr/>
          <p:nvPr/>
        </p:nvSpPr>
        <p:spPr>
          <a:xfrm>
            <a:off x="3616299" y="4879193"/>
            <a:ext cx="2103414" cy="972433"/>
          </a:xfrm>
          <a:custGeom>
            <a:avLst/>
            <a:gdLst/>
            <a:ahLst/>
            <a:cxnLst/>
            <a:rect l="l" t="t" r="r" b="b"/>
            <a:pathLst>
              <a:path w="56477" h="26072" extrusionOk="0">
                <a:moveTo>
                  <a:pt x="35660" y="1"/>
                </a:moveTo>
                <a:cubicBezTo>
                  <a:pt x="35086" y="1"/>
                  <a:pt x="34512" y="65"/>
                  <a:pt x="33951" y="201"/>
                </a:cubicBezTo>
                <a:cubicBezTo>
                  <a:pt x="30485" y="1036"/>
                  <a:pt x="27828" y="4383"/>
                  <a:pt x="27663" y="7945"/>
                </a:cubicBezTo>
                <a:cubicBezTo>
                  <a:pt x="27614" y="9005"/>
                  <a:pt x="27769" y="10092"/>
                  <a:pt x="28232" y="11048"/>
                </a:cubicBezTo>
                <a:cubicBezTo>
                  <a:pt x="29008" y="12660"/>
                  <a:pt x="30679" y="13799"/>
                  <a:pt x="32463" y="13937"/>
                </a:cubicBezTo>
                <a:cubicBezTo>
                  <a:pt x="32565" y="13945"/>
                  <a:pt x="32667" y="13949"/>
                  <a:pt x="32770" y="13949"/>
                </a:cubicBezTo>
                <a:cubicBezTo>
                  <a:pt x="34045" y="13949"/>
                  <a:pt x="35389" y="13355"/>
                  <a:pt x="35859" y="12184"/>
                </a:cubicBezTo>
                <a:cubicBezTo>
                  <a:pt x="36319" y="11028"/>
                  <a:pt x="35399" y="9478"/>
                  <a:pt x="34230" y="9478"/>
                </a:cubicBezTo>
                <a:cubicBezTo>
                  <a:pt x="34118" y="9478"/>
                  <a:pt x="34004" y="9492"/>
                  <a:pt x="33889" y="9522"/>
                </a:cubicBezTo>
                <a:cubicBezTo>
                  <a:pt x="34080" y="9441"/>
                  <a:pt x="34282" y="9403"/>
                  <a:pt x="34485" y="9403"/>
                </a:cubicBezTo>
                <a:cubicBezTo>
                  <a:pt x="35241" y="9403"/>
                  <a:pt x="36007" y="9929"/>
                  <a:pt x="36277" y="10658"/>
                </a:cubicBezTo>
                <a:cubicBezTo>
                  <a:pt x="36622" y="11583"/>
                  <a:pt x="36249" y="12677"/>
                  <a:pt x="35521" y="13343"/>
                </a:cubicBezTo>
                <a:cubicBezTo>
                  <a:pt x="34808" y="13998"/>
                  <a:pt x="33810" y="14275"/>
                  <a:pt x="32839" y="14275"/>
                </a:cubicBezTo>
                <a:cubicBezTo>
                  <a:pt x="32821" y="14275"/>
                  <a:pt x="32804" y="14275"/>
                  <a:pt x="32787" y="14275"/>
                </a:cubicBezTo>
                <a:cubicBezTo>
                  <a:pt x="31135" y="14254"/>
                  <a:pt x="29509" y="13450"/>
                  <a:pt x="28491" y="12145"/>
                </a:cubicBezTo>
                <a:cubicBezTo>
                  <a:pt x="27476" y="10841"/>
                  <a:pt x="27093" y="9067"/>
                  <a:pt x="27479" y="7459"/>
                </a:cubicBezTo>
                <a:cubicBezTo>
                  <a:pt x="26738" y="7305"/>
                  <a:pt x="25986" y="7231"/>
                  <a:pt x="25233" y="7231"/>
                </a:cubicBezTo>
                <a:cubicBezTo>
                  <a:pt x="20831" y="7231"/>
                  <a:pt x="16435" y="9765"/>
                  <a:pt x="14413" y="13705"/>
                </a:cubicBezTo>
                <a:cubicBezTo>
                  <a:pt x="13736" y="15020"/>
                  <a:pt x="13157" y="16608"/>
                  <a:pt x="11773" y="17129"/>
                </a:cubicBezTo>
                <a:cubicBezTo>
                  <a:pt x="11476" y="17241"/>
                  <a:pt x="11169" y="17290"/>
                  <a:pt x="10859" y="17290"/>
                </a:cubicBezTo>
                <a:cubicBezTo>
                  <a:pt x="10045" y="17290"/>
                  <a:pt x="9212" y="16951"/>
                  <a:pt x="8505" y="16511"/>
                </a:cubicBezTo>
                <a:cubicBezTo>
                  <a:pt x="7528" y="15908"/>
                  <a:pt x="6669" y="15107"/>
                  <a:pt x="5623" y="14630"/>
                </a:cubicBezTo>
                <a:cubicBezTo>
                  <a:pt x="4941" y="14318"/>
                  <a:pt x="4194" y="14166"/>
                  <a:pt x="3445" y="14166"/>
                </a:cubicBezTo>
                <a:cubicBezTo>
                  <a:pt x="2300" y="14166"/>
                  <a:pt x="1151" y="14521"/>
                  <a:pt x="229" y="15200"/>
                </a:cubicBezTo>
                <a:cubicBezTo>
                  <a:pt x="149" y="15255"/>
                  <a:pt x="74" y="15314"/>
                  <a:pt x="1" y="15376"/>
                </a:cubicBezTo>
                <a:cubicBezTo>
                  <a:pt x="235" y="15330"/>
                  <a:pt x="468" y="15308"/>
                  <a:pt x="698" y="15308"/>
                </a:cubicBezTo>
                <a:cubicBezTo>
                  <a:pt x="2461" y="15308"/>
                  <a:pt x="4100" y="16568"/>
                  <a:pt x="5409" y="17840"/>
                </a:cubicBezTo>
                <a:cubicBezTo>
                  <a:pt x="6886" y="19280"/>
                  <a:pt x="8449" y="20922"/>
                  <a:pt x="10503" y="21129"/>
                </a:cubicBezTo>
                <a:cubicBezTo>
                  <a:pt x="10650" y="21144"/>
                  <a:pt x="10796" y="21151"/>
                  <a:pt x="10942" y="21151"/>
                </a:cubicBezTo>
                <a:cubicBezTo>
                  <a:pt x="12317" y="21151"/>
                  <a:pt x="13641" y="20526"/>
                  <a:pt x="14893" y="19914"/>
                </a:cubicBezTo>
                <a:cubicBezTo>
                  <a:pt x="16922" y="18920"/>
                  <a:pt x="18962" y="17923"/>
                  <a:pt x="20808" y="16622"/>
                </a:cubicBezTo>
                <a:cubicBezTo>
                  <a:pt x="21326" y="16256"/>
                  <a:pt x="21837" y="15859"/>
                  <a:pt x="22430" y="15635"/>
                </a:cubicBezTo>
                <a:cubicBezTo>
                  <a:pt x="22770" y="15506"/>
                  <a:pt x="23134" y="15443"/>
                  <a:pt x="23498" y="15443"/>
                </a:cubicBezTo>
                <a:cubicBezTo>
                  <a:pt x="24260" y="15443"/>
                  <a:pt x="25022" y="15721"/>
                  <a:pt x="25557" y="16263"/>
                </a:cubicBezTo>
                <a:cubicBezTo>
                  <a:pt x="26347" y="17064"/>
                  <a:pt x="26541" y="18416"/>
                  <a:pt x="25933" y="19362"/>
                </a:cubicBezTo>
                <a:cubicBezTo>
                  <a:pt x="25605" y="19875"/>
                  <a:pt x="24992" y="20234"/>
                  <a:pt x="24403" y="20234"/>
                </a:cubicBezTo>
                <a:cubicBezTo>
                  <a:pt x="24164" y="20234"/>
                  <a:pt x="23928" y="20175"/>
                  <a:pt x="23717" y="20042"/>
                </a:cubicBezTo>
                <a:cubicBezTo>
                  <a:pt x="22993" y="19586"/>
                  <a:pt x="23145" y="18192"/>
                  <a:pt x="23997" y="18099"/>
                </a:cubicBezTo>
                <a:lnTo>
                  <a:pt x="23997" y="18099"/>
                </a:lnTo>
                <a:cubicBezTo>
                  <a:pt x="23324" y="18334"/>
                  <a:pt x="23435" y="19482"/>
                  <a:pt x="24098" y="19745"/>
                </a:cubicBezTo>
                <a:cubicBezTo>
                  <a:pt x="24225" y="19796"/>
                  <a:pt x="24357" y="19820"/>
                  <a:pt x="24489" y="19820"/>
                </a:cubicBezTo>
                <a:cubicBezTo>
                  <a:pt x="25041" y="19820"/>
                  <a:pt x="25592" y="19406"/>
                  <a:pt x="25826" y="18879"/>
                </a:cubicBezTo>
                <a:cubicBezTo>
                  <a:pt x="26323" y="17764"/>
                  <a:pt x="25585" y="16335"/>
                  <a:pt x="24432" y="15928"/>
                </a:cubicBezTo>
                <a:cubicBezTo>
                  <a:pt x="24161" y="15832"/>
                  <a:pt x="23878" y="15787"/>
                  <a:pt x="23594" y="15787"/>
                </a:cubicBezTo>
                <a:cubicBezTo>
                  <a:pt x="22675" y="15787"/>
                  <a:pt x="21747" y="16258"/>
                  <a:pt x="21167" y="16991"/>
                </a:cubicBezTo>
                <a:cubicBezTo>
                  <a:pt x="20408" y="17947"/>
                  <a:pt x="20194" y="19259"/>
                  <a:pt x="20394" y="20466"/>
                </a:cubicBezTo>
                <a:cubicBezTo>
                  <a:pt x="20735" y="22544"/>
                  <a:pt x="22299" y="24377"/>
                  <a:pt x="24301" y="25040"/>
                </a:cubicBezTo>
                <a:cubicBezTo>
                  <a:pt x="24871" y="25228"/>
                  <a:pt x="25468" y="25319"/>
                  <a:pt x="26067" y="25319"/>
                </a:cubicBezTo>
                <a:cubicBezTo>
                  <a:pt x="27572" y="25319"/>
                  <a:pt x="29082" y="24743"/>
                  <a:pt x="30161" y="23694"/>
                </a:cubicBezTo>
                <a:cubicBezTo>
                  <a:pt x="31917" y="25019"/>
                  <a:pt x="33999" y="26047"/>
                  <a:pt x="36201" y="26072"/>
                </a:cubicBezTo>
                <a:cubicBezTo>
                  <a:pt x="36220" y="26072"/>
                  <a:pt x="36239" y="26072"/>
                  <a:pt x="36258" y="26072"/>
                </a:cubicBezTo>
                <a:cubicBezTo>
                  <a:pt x="38439" y="26072"/>
                  <a:pt x="40709" y="24904"/>
                  <a:pt x="41540" y="22889"/>
                </a:cubicBezTo>
                <a:cubicBezTo>
                  <a:pt x="42199" y="21284"/>
                  <a:pt x="41888" y="19434"/>
                  <a:pt x="42395" y="17775"/>
                </a:cubicBezTo>
                <a:cubicBezTo>
                  <a:pt x="42817" y="16405"/>
                  <a:pt x="43935" y="15151"/>
                  <a:pt x="45361" y="14996"/>
                </a:cubicBezTo>
                <a:cubicBezTo>
                  <a:pt x="45436" y="14988"/>
                  <a:pt x="45512" y="14984"/>
                  <a:pt x="45587" y="14984"/>
                </a:cubicBezTo>
                <a:cubicBezTo>
                  <a:pt x="46944" y="14984"/>
                  <a:pt x="48288" y="16247"/>
                  <a:pt x="47997" y="17577"/>
                </a:cubicBezTo>
                <a:cubicBezTo>
                  <a:pt x="47904" y="18006"/>
                  <a:pt x="47639" y="18416"/>
                  <a:pt x="47234" y="18585"/>
                </a:cubicBezTo>
                <a:cubicBezTo>
                  <a:pt x="47117" y="18635"/>
                  <a:pt x="46989" y="18659"/>
                  <a:pt x="46862" y="18659"/>
                </a:cubicBezTo>
                <a:cubicBezTo>
                  <a:pt x="46547" y="18659"/>
                  <a:pt x="46234" y="18511"/>
                  <a:pt x="46089" y="18233"/>
                </a:cubicBezTo>
                <a:lnTo>
                  <a:pt x="46089" y="18233"/>
                </a:lnTo>
                <a:cubicBezTo>
                  <a:pt x="46234" y="18330"/>
                  <a:pt x="46401" y="18374"/>
                  <a:pt x="46571" y="18374"/>
                </a:cubicBezTo>
                <a:cubicBezTo>
                  <a:pt x="46960" y="18374"/>
                  <a:pt x="47366" y="18145"/>
                  <a:pt x="47556" y="17792"/>
                </a:cubicBezTo>
                <a:cubicBezTo>
                  <a:pt x="47828" y="17284"/>
                  <a:pt x="47704" y="16632"/>
                  <a:pt x="47362" y="16169"/>
                </a:cubicBezTo>
                <a:cubicBezTo>
                  <a:pt x="46964" y="15632"/>
                  <a:pt x="46335" y="15389"/>
                  <a:pt x="45678" y="15389"/>
                </a:cubicBezTo>
                <a:cubicBezTo>
                  <a:pt x="44816" y="15389"/>
                  <a:pt x="43905" y="15808"/>
                  <a:pt x="43403" y="16529"/>
                </a:cubicBezTo>
                <a:cubicBezTo>
                  <a:pt x="42524" y="17799"/>
                  <a:pt x="42699" y="19559"/>
                  <a:pt x="43365" y="20953"/>
                </a:cubicBezTo>
                <a:cubicBezTo>
                  <a:pt x="44507" y="23334"/>
                  <a:pt x="47078" y="24980"/>
                  <a:pt x="49705" y="24980"/>
                </a:cubicBezTo>
                <a:cubicBezTo>
                  <a:pt x="49896" y="24980"/>
                  <a:pt x="50087" y="24971"/>
                  <a:pt x="50278" y="24953"/>
                </a:cubicBezTo>
                <a:cubicBezTo>
                  <a:pt x="53098" y="24687"/>
                  <a:pt x="55638" y="22386"/>
                  <a:pt x="56059" y="19583"/>
                </a:cubicBezTo>
                <a:cubicBezTo>
                  <a:pt x="56476" y="16781"/>
                  <a:pt x="54630" y="13778"/>
                  <a:pt x="51908" y="13001"/>
                </a:cubicBezTo>
                <a:cubicBezTo>
                  <a:pt x="52760" y="11696"/>
                  <a:pt x="52825" y="9957"/>
                  <a:pt x="52231" y="8515"/>
                </a:cubicBezTo>
                <a:cubicBezTo>
                  <a:pt x="51638" y="7072"/>
                  <a:pt x="50441" y="5927"/>
                  <a:pt x="49050" y="5219"/>
                </a:cubicBezTo>
                <a:cubicBezTo>
                  <a:pt x="48293" y="4836"/>
                  <a:pt x="47427" y="4607"/>
                  <a:pt x="46570" y="4607"/>
                </a:cubicBezTo>
                <a:cubicBezTo>
                  <a:pt x="46345" y="4607"/>
                  <a:pt x="46121" y="4623"/>
                  <a:pt x="45899" y="4656"/>
                </a:cubicBezTo>
                <a:cubicBezTo>
                  <a:pt x="45547" y="4708"/>
                  <a:pt x="45184" y="4805"/>
                  <a:pt x="44856" y="4950"/>
                </a:cubicBezTo>
                <a:cubicBezTo>
                  <a:pt x="43507" y="5551"/>
                  <a:pt x="43093" y="7359"/>
                  <a:pt x="43376" y="8681"/>
                </a:cubicBezTo>
                <a:cubicBezTo>
                  <a:pt x="43583" y="9646"/>
                  <a:pt x="44300" y="10530"/>
                  <a:pt x="45264" y="10755"/>
                </a:cubicBezTo>
                <a:cubicBezTo>
                  <a:pt x="45402" y="10787"/>
                  <a:pt x="45545" y="10803"/>
                  <a:pt x="45687" y="10803"/>
                </a:cubicBezTo>
                <a:cubicBezTo>
                  <a:pt x="46531" y="10803"/>
                  <a:pt x="47388" y="10257"/>
                  <a:pt x="47580" y="9433"/>
                </a:cubicBezTo>
                <a:cubicBezTo>
                  <a:pt x="47690" y="8950"/>
                  <a:pt x="47545" y="8383"/>
                  <a:pt x="47134" y="8107"/>
                </a:cubicBezTo>
                <a:cubicBezTo>
                  <a:pt x="46993" y="8011"/>
                  <a:pt x="46821" y="7966"/>
                  <a:pt x="46650" y="7966"/>
                </a:cubicBezTo>
                <a:cubicBezTo>
                  <a:pt x="46323" y="7966"/>
                  <a:pt x="45998" y="8132"/>
                  <a:pt x="45885" y="8435"/>
                </a:cubicBezTo>
                <a:cubicBezTo>
                  <a:pt x="45868" y="7966"/>
                  <a:pt x="46349" y="7608"/>
                  <a:pt x="46820" y="7608"/>
                </a:cubicBezTo>
                <a:cubicBezTo>
                  <a:pt x="46912" y="7608"/>
                  <a:pt x="47005" y="7622"/>
                  <a:pt x="47093" y="7652"/>
                </a:cubicBezTo>
                <a:cubicBezTo>
                  <a:pt x="47624" y="7832"/>
                  <a:pt x="47938" y="8421"/>
                  <a:pt x="47956" y="8984"/>
                </a:cubicBezTo>
                <a:cubicBezTo>
                  <a:pt x="47985" y="10179"/>
                  <a:pt x="46781" y="11124"/>
                  <a:pt x="45595" y="11124"/>
                </a:cubicBezTo>
                <a:cubicBezTo>
                  <a:pt x="45384" y="11124"/>
                  <a:pt x="45173" y="11094"/>
                  <a:pt x="44971" y="11031"/>
                </a:cubicBezTo>
                <a:cubicBezTo>
                  <a:pt x="43625" y="10606"/>
                  <a:pt x="42838" y="9063"/>
                  <a:pt x="43010" y="7666"/>
                </a:cubicBezTo>
                <a:cubicBezTo>
                  <a:pt x="43072" y="7172"/>
                  <a:pt x="43231" y="6696"/>
                  <a:pt x="43252" y="6199"/>
                </a:cubicBezTo>
                <a:cubicBezTo>
                  <a:pt x="43276" y="5602"/>
                  <a:pt x="43093" y="5012"/>
                  <a:pt x="42848" y="4466"/>
                </a:cubicBezTo>
                <a:cubicBezTo>
                  <a:pt x="41618" y="1741"/>
                  <a:pt x="38635" y="1"/>
                  <a:pt x="35660" y="1"/>
                </a:cubicBezTo>
                <a:close/>
              </a:path>
            </a:pathLst>
          </a:custGeom>
          <a:solidFill>
            <a:srgbClr val="FBFBFB"/>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0" name="Google Shape;260;p20"/>
          <p:cNvSpPr/>
          <p:nvPr/>
        </p:nvSpPr>
        <p:spPr>
          <a:xfrm>
            <a:off x="4140567" y="5160354"/>
            <a:ext cx="3889729" cy="972433"/>
          </a:xfrm>
          <a:custGeom>
            <a:avLst/>
            <a:gdLst/>
            <a:ahLst/>
            <a:cxnLst/>
            <a:rect l="l" t="t" r="r" b="b"/>
            <a:pathLst>
              <a:path w="104370" h="26068" extrusionOk="0">
                <a:moveTo>
                  <a:pt x="35663" y="0"/>
                </a:moveTo>
                <a:cubicBezTo>
                  <a:pt x="35089" y="0"/>
                  <a:pt x="34515" y="65"/>
                  <a:pt x="33954" y="200"/>
                </a:cubicBezTo>
                <a:cubicBezTo>
                  <a:pt x="30485" y="1035"/>
                  <a:pt x="27828" y="4380"/>
                  <a:pt x="27666" y="7941"/>
                </a:cubicBezTo>
                <a:cubicBezTo>
                  <a:pt x="27618" y="9004"/>
                  <a:pt x="27773" y="10091"/>
                  <a:pt x="28236" y="11048"/>
                </a:cubicBezTo>
                <a:cubicBezTo>
                  <a:pt x="29012" y="12655"/>
                  <a:pt x="30683" y="13797"/>
                  <a:pt x="32463" y="13933"/>
                </a:cubicBezTo>
                <a:cubicBezTo>
                  <a:pt x="32565" y="13940"/>
                  <a:pt x="32668" y="13944"/>
                  <a:pt x="32771" y="13944"/>
                </a:cubicBezTo>
                <a:cubicBezTo>
                  <a:pt x="34049" y="13944"/>
                  <a:pt x="35393" y="13351"/>
                  <a:pt x="35859" y="12179"/>
                </a:cubicBezTo>
                <a:cubicBezTo>
                  <a:pt x="36322" y="11023"/>
                  <a:pt x="35399" y="9475"/>
                  <a:pt x="34231" y="9475"/>
                </a:cubicBezTo>
                <a:cubicBezTo>
                  <a:pt x="34120" y="9475"/>
                  <a:pt x="34007" y="9489"/>
                  <a:pt x="33892" y="9519"/>
                </a:cubicBezTo>
                <a:cubicBezTo>
                  <a:pt x="34084" y="9437"/>
                  <a:pt x="34285" y="9399"/>
                  <a:pt x="34487" y="9399"/>
                </a:cubicBezTo>
                <a:cubicBezTo>
                  <a:pt x="35245" y="9399"/>
                  <a:pt x="36011" y="9927"/>
                  <a:pt x="36280" y="10657"/>
                </a:cubicBezTo>
                <a:cubicBezTo>
                  <a:pt x="36622" y="11582"/>
                  <a:pt x="36253" y="12676"/>
                  <a:pt x="35525" y="13339"/>
                </a:cubicBezTo>
                <a:cubicBezTo>
                  <a:pt x="34814" y="13989"/>
                  <a:pt x="33823" y="14271"/>
                  <a:pt x="32862" y="14271"/>
                </a:cubicBezTo>
                <a:cubicBezTo>
                  <a:pt x="32838" y="14271"/>
                  <a:pt x="32815" y="14271"/>
                  <a:pt x="32791" y="14270"/>
                </a:cubicBezTo>
                <a:cubicBezTo>
                  <a:pt x="31138" y="14253"/>
                  <a:pt x="29509" y="13445"/>
                  <a:pt x="28494" y="12141"/>
                </a:cubicBezTo>
                <a:cubicBezTo>
                  <a:pt x="27479" y="10840"/>
                  <a:pt x="27094" y="9063"/>
                  <a:pt x="27479" y="7458"/>
                </a:cubicBezTo>
                <a:cubicBezTo>
                  <a:pt x="26738" y="7304"/>
                  <a:pt x="25986" y="7230"/>
                  <a:pt x="25233" y="7230"/>
                </a:cubicBezTo>
                <a:cubicBezTo>
                  <a:pt x="20832" y="7230"/>
                  <a:pt x="16438" y="9763"/>
                  <a:pt x="14413" y="13701"/>
                </a:cubicBezTo>
                <a:cubicBezTo>
                  <a:pt x="13741" y="15016"/>
                  <a:pt x="13161" y="16607"/>
                  <a:pt x="11777" y="17125"/>
                </a:cubicBezTo>
                <a:cubicBezTo>
                  <a:pt x="11479" y="17236"/>
                  <a:pt x="11171" y="17286"/>
                  <a:pt x="10861" y="17286"/>
                </a:cubicBezTo>
                <a:cubicBezTo>
                  <a:pt x="10047" y="17286"/>
                  <a:pt x="9215" y="16948"/>
                  <a:pt x="8508" y="16510"/>
                </a:cubicBezTo>
                <a:cubicBezTo>
                  <a:pt x="7532" y="15906"/>
                  <a:pt x="6669" y="15106"/>
                  <a:pt x="5623" y="14630"/>
                </a:cubicBezTo>
                <a:cubicBezTo>
                  <a:pt x="4940" y="14317"/>
                  <a:pt x="4190" y="14164"/>
                  <a:pt x="3440" y="14164"/>
                </a:cubicBezTo>
                <a:cubicBezTo>
                  <a:pt x="2296" y="14164"/>
                  <a:pt x="1150" y="14518"/>
                  <a:pt x="229" y="15196"/>
                </a:cubicBezTo>
                <a:cubicBezTo>
                  <a:pt x="153" y="15254"/>
                  <a:pt x="77" y="15313"/>
                  <a:pt x="1" y="15375"/>
                </a:cubicBezTo>
                <a:cubicBezTo>
                  <a:pt x="236" y="15329"/>
                  <a:pt x="469" y="15308"/>
                  <a:pt x="700" y="15308"/>
                </a:cubicBezTo>
                <a:cubicBezTo>
                  <a:pt x="2463" y="15308"/>
                  <a:pt x="4103" y="16566"/>
                  <a:pt x="5409" y="17835"/>
                </a:cubicBezTo>
                <a:cubicBezTo>
                  <a:pt x="6890" y="19275"/>
                  <a:pt x="8449" y="20921"/>
                  <a:pt x="10503" y="21128"/>
                </a:cubicBezTo>
                <a:cubicBezTo>
                  <a:pt x="10650" y="21143"/>
                  <a:pt x="10796" y="21150"/>
                  <a:pt x="10942" y="21150"/>
                </a:cubicBezTo>
                <a:cubicBezTo>
                  <a:pt x="12318" y="21150"/>
                  <a:pt x="13646" y="20521"/>
                  <a:pt x="14897" y="19910"/>
                </a:cubicBezTo>
                <a:cubicBezTo>
                  <a:pt x="16926" y="18920"/>
                  <a:pt x="18962" y="17922"/>
                  <a:pt x="20808" y="16618"/>
                </a:cubicBezTo>
                <a:cubicBezTo>
                  <a:pt x="21326" y="16252"/>
                  <a:pt x="21837" y="15858"/>
                  <a:pt x="22430" y="15634"/>
                </a:cubicBezTo>
                <a:cubicBezTo>
                  <a:pt x="22770" y="15506"/>
                  <a:pt x="23135" y="15442"/>
                  <a:pt x="23500" y="15442"/>
                </a:cubicBezTo>
                <a:cubicBezTo>
                  <a:pt x="24263" y="15442"/>
                  <a:pt x="25026" y="15720"/>
                  <a:pt x="25561" y="16262"/>
                </a:cubicBezTo>
                <a:cubicBezTo>
                  <a:pt x="26351" y="17059"/>
                  <a:pt x="26544" y="18415"/>
                  <a:pt x="25937" y="19361"/>
                </a:cubicBezTo>
                <a:cubicBezTo>
                  <a:pt x="25606" y="19874"/>
                  <a:pt x="24992" y="20232"/>
                  <a:pt x="24404" y="20232"/>
                </a:cubicBezTo>
                <a:cubicBezTo>
                  <a:pt x="24165" y="20232"/>
                  <a:pt x="23931" y="20173"/>
                  <a:pt x="23722" y="20041"/>
                </a:cubicBezTo>
                <a:cubicBezTo>
                  <a:pt x="22997" y="19586"/>
                  <a:pt x="23148" y="18187"/>
                  <a:pt x="24001" y="18098"/>
                </a:cubicBezTo>
                <a:lnTo>
                  <a:pt x="24001" y="18098"/>
                </a:lnTo>
                <a:cubicBezTo>
                  <a:pt x="23328" y="18329"/>
                  <a:pt x="23438" y="19482"/>
                  <a:pt x="24101" y="19745"/>
                </a:cubicBezTo>
                <a:cubicBezTo>
                  <a:pt x="24227" y="19795"/>
                  <a:pt x="24358" y="19817"/>
                  <a:pt x="24488" y="19817"/>
                </a:cubicBezTo>
                <a:cubicBezTo>
                  <a:pt x="25042" y="19817"/>
                  <a:pt x="25596" y="19403"/>
                  <a:pt x="25830" y="18878"/>
                </a:cubicBezTo>
                <a:cubicBezTo>
                  <a:pt x="26327" y="17760"/>
                  <a:pt x="25588" y="16335"/>
                  <a:pt x="24436" y="15927"/>
                </a:cubicBezTo>
                <a:cubicBezTo>
                  <a:pt x="24163" y="15830"/>
                  <a:pt x="23879" y="15784"/>
                  <a:pt x="23595" y="15784"/>
                </a:cubicBezTo>
                <a:cubicBezTo>
                  <a:pt x="22676" y="15784"/>
                  <a:pt x="21750" y="16258"/>
                  <a:pt x="21171" y="16991"/>
                </a:cubicBezTo>
                <a:cubicBezTo>
                  <a:pt x="20412" y="17946"/>
                  <a:pt x="20198" y="19258"/>
                  <a:pt x="20394" y="20462"/>
                </a:cubicBezTo>
                <a:cubicBezTo>
                  <a:pt x="20740" y="22543"/>
                  <a:pt x="22303" y="24376"/>
                  <a:pt x="24305" y="25035"/>
                </a:cubicBezTo>
                <a:cubicBezTo>
                  <a:pt x="24874" y="25224"/>
                  <a:pt x="25472" y="25315"/>
                  <a:pt x="26071" y="25315"/>
                </a:cubicBezTo>
                <a:cubicBezTo>
                  <a:pt x="27574" y="25315"/>
                  <a:pt x="29084" y="24740"/>
                  <a:pt x="30165" y="23689"/>
                </a:cubicBezTo>
                <a:cubicBezTo>
                  <a:pt x="31922" y="25014"/>
                  <a:pt x="34002" y="26043"/>
                  <a:pt x="36201" y="26067"/>
                </a:cubicBezTo>
                <a:cubicBezTo>
                  <a:pt x="36223" y="26067"/>
                  <a:pt x="36245" y="26067"/>
                  <a:pt x="36267" y="26067"/>
                </a:cubicBezTo>
                <a:cubicBezTo>
                  <a:pt x="38449" y="26067"/>
                  <a:pt x="40713" y="24901"/>
                  <a:pt x="41540" y="22885"/>
                </a:cubicBezTo>
                <a:cubicBezTo>
                  <a:pt x="42202" y="21284"/>
                  <a:pt x="41892" y="19434"/>
                  <a:pt x="42400" y="17773"/>
                </a:cubicBezTo>
                <a:cubicBezTo>
                  <a:pt x="42817" y="16403"/>
                  <a:pt x="43939" y="15151"/>
                  <a:pt x="45364" y="14995"/>
                </a:cubicBezTo>
                <a:cubicBezTo>
                  <a:pt x="45440" y="14987"/>
                  <a:pt x="45517" y="14983"/>
                  <a:pt x="45593" y="14983"/>
                </a:cubicBezTo>
                <a:cubicBezTo>
                  <a:pt x="46946" y="14983"/>
                  <a:pt x="48288" y="16247"/>
                  <a:pt x="48001" y="17574"/>
                </a:cubicBezTo>
                <a:cubicBezTo>
                  <a:pt x="47908" y="18005"/>
                  <a:pt x="47642" y="18415"/>
                  <a:pt x="47234" y="18585"/>
                </a:cubicBezTo>
                <a:cubicBezTo>
                  <a:pt x="47119" y="18634"/>
                  <a:pt x="46993" y="18658"/>
                  <a:pt x="46867" y="18658"/>
                </a:cubicBezTo>
                <a:cubicBezTo>
                  <a:pt x="46552" y="18658"/>
                  <a:pt x="46235" y="18508"/>
                  <a:pt x="46092" y="18229"/>
                </a:cubicBezTo>
                <a:lnTo>
                  <a:pt x="46092" y="18229"/>
                </a:lnTo>
                <a:cubicBezTo>
                  <a:pt x="46238" y="18327"/>
                  <a:pt x="46407" y="18372"/>
                  <a:pt x="46578" y="18372"/>
                </a:cubicBezTo>
                <a:cubicBezTo>
                  <a:pt x="46967" y="18372"/>
                  <a:pt x="47370" y="18143"/>
                  <a:pt x="47559" y="17791"/>
                </a:cubicBezTo>
                <a:cubicBezTo>
                  <a:pt x="47828" y="17284"/>
                  <a:pt x="47707" y="16628"/>
                  <a:pt x="47366" y="16166"/>
                </a:cubicBezTo>
                <a:cubicBezTo>
                  <a:pt x="46966" y="15629"/>
                  <a:pt x="46336" y="15387"/>
                  <a:pt x="45679" y="15387"/>
                </a:cubicBezTo>
                <a:cubicBezTo>
                  <a:pt x="44817" y="15387"/>
                  <a:pt x="43908" y="15804"/>
                  <a:pt x="43407" y="16524"/>
                </a:cubicBezTo>
                <a:cubicBezTo>
                  <a:pt x="42524" y="17794"/>
                  <a:pt x="42699" y="19558"/>
                  <a:pt x="43370" y="20952"/>
                </a:cubicBezTo>
                <a:cubicBezTo>
                  <a:pt x="44510" y="23331"/>
                  <a:pt x="47073" y="24976"/>
                  <a:pt x="49700" y="24976"/>
                </a:cubicBezTo>
                <a:cubicBezTo>
                  <a:pt x="49894" y="24976"/>
                  <a:pt x="50088" y="24967"/>
                  <a:pt x="50282" y="24949"/>
                </a:cubicBezTo>
                <a:cubicBezTo>
                  <a:pt x="50938" y="24887"/>
                  <a:pt x="51580" y="24710"/>
                  <a:pt x="52187" y="24449"/>
                </a:cubicBezTo>
                <a:cubicBezTo>
                  <a:pt x="52791" y="24710"/>
                  <a:pt x="53433" y="24887"/>
                  <a:pt x="54092" y="24949"/>
                </a:cubicBezTo>
                <a:cubicBezTo>
                  <a:pt x="54285" y="24967"/>
                  <a:pt x="54479" y="24976"/>
                  <a:pt x="54673" y="24976"/>
                </a:cubicBezTo>
                <a:cubicBezTo>
                  <a:pt x="57298" y="24976"/>
                  <a:pt x="59861" y="23331"/>
                  <a:pt x="61001" y="20952"/>
                </a:cubicBezTo>
                <a:cubicBezTo>
                  <a:pt x="61671" y="19558"/>
                  <a:pt x="61847" y="17794"/>
                  <a:pt x="60963" y="16524"/>
                </a:cubicBezTo>
                <a:cubicBezTo>
                  <a:pt x="60462" y="15804"/>
                  <a:pt x="59554" y="15387"/>
                  <a:pt x="58693" y="15387"/>
                </a:cubicBezTo>
                <a:cubicBezTo>
                  <a:pt x="58036" y="15387"/>
                  <a:pt x="57407" y="15629"/>
                  <a:pt x="57008" y="16166"/>
                </a:cubicBezTo>
                <a:cubicBezTo>
                  <a:pt x="56664" y="16628"/>
                  <a:pt x="56543" y="17284"/>
                  <a:pt x="56812" y="17791"/>
                </a:cubicBezTo>
                <a:cubicBezTo>
                  <a:pt x="57001" y="18143"/>
                  <a:pt x="57404" y="18372"/>
                  <a:pt x="57793" y="18372"/>
                </a:cubicBezTo>
                <a:cubicBezTo>
                  <a:pt x="57964" y="18372"/>
                  <a:pt x="58133" y="18327"/>
                  <a:pt x="58279" y="18229"/>
                </a:cubicBezTo>
                <a:lnTo>
                  <a:pt x="58279" y="18229"/>
                </a:lnTo>
                <a:cubicBezTo>
                  <a:pt x="58136" y="18508"/>
                  <a:pt x="57819" y="18658"/>
                  <a:pt x="57503" y="18658"/>
                </a:cubicBezTo>
                <a:cubicBezTo>
                  <a:pt x="57377" y="18658"/>
                  <a:pt x="57251" y="18634"/>
                  <a:pt x="57136" y="18585"/>
                </a:cubicBezTo>
                <a:cubicBezTo>
                  <a:pt x="56729" y="18415"/>
                  <a:pt x="56463" y="18005"/>
                  <a:pt x="56370" y="17574"/>
                </a:cubicBezTo>
                <a:cubicBezTo>
                  <a:pt x="56083" y="16247"/>
                  <a:pt x="57425" y="14983"/>
                  <a:pt x="58778" y="14983"/>
                </a:cubicBezTo>
                <a:cubicBezTo>
                  <a:pt x="58854" y="14983"/>
                  <a:pt x="58931" y="14987"/>
                  <a:pt x="59007" y="14995"/>
                </a:cubicBezTo>
                <a:cubicBezTo>
                  <a:pt x="60436" y="15151"/>
                  <a:pt x="61554" y="16403"/>
                  <a:pt x="61971" y="17773"/>
                </a:cubicBezTo>
                <a:cubicBezTo>
                  <a:pt x="62478" y="19434"/>
                  <a:pt x="62168" y="21284"/>
                  <a:pt x="62830" y="22885"/>
                </a:cubicBezTo>
                <a:cubicBezTo>
                  <a:pt x="63658" y="24901"/>
                  <a:pt x="65922" y="26067"/>
                  <a:pt x="68103" y="26067"/>
                </a:cubicBezTo>
                <a:cubicBezTo>
                  <a:pt x="68125" y="26067"/>
                  <a:pt x="68147" y="26067"/>
                  <a:pt x="68170" y="26067"/>
                </a:cubicBezTo>
                <a:cubicBezTo>
                  <a:pt x="70368" y="26043"/>
                  <a:pt x="72449" y="25014"/>
                  <a:pt x="74206" y="23689"/>
                </a:cubicBezTo>
                <a:cubicBezTo>
                  <a:pt x="75287" y="24740"/>
                  <a:pt x="76796" y="25315"/>
                  <a:pt x="78300" y="25315"/>
                </a:cubicBezTo>
                <a:cubicBezTo>
                  <a:pt x="78899" y="25315"/>
                  <a:pt x="79497" y="25224"/>
                  <a:pt x="80066" y="25035"/>
                </a:cubicBezTo>
                <a:cubicBezTo>
                  <a:pt x="82067" y="24376"/>
                  <a:pt x="83631" y="22543"/>
                  <a:pt x="83977" y="20462"/>
                </a:cubicBezTo>
                <a:cubicBezTo>
                  <a:pt x="84173" y="19258"/>
                  <a:pt x="83959" y="17946"/>
                  <a:pt x="83200" y="16991"/>
                </a:cubicBezTo>
                <a:cubicBezTo>
                  <a:pt x="82620" y="16258"/>
                  <a:pt x="81694" y="15784"/>
                  <a:pt x="80776" y="15784"/>
                </a:cubicBezTo>
                <a:cubicBezTo>
                  <a:pt x="80491" y="15784"/>
                  <a:pt x="80207" y="15830"/>
                  <a:pt x="79935" y="15927"/>
                </a:cubicBezTo>
                <a:cubicBezTo>
                  <a:pt x="78782" y="16335"/>
                  <a:pt x="78044" y="17760"/>
                  <a:pt x="78541" y="18878"/>
                </a:cubicBezTo>
                <a:cubicBezTo>
                  <a:pt x="78775" y="19403"/>
                  <a:pt x="79329" y="19817"/>
                  <a:pt x="79883" y="19817"/>
                </a:cubicBezTo>
                <a:cubicBezTo>
                  <a:pt x="80013" y="19817"/>
                  <a:pt x="80144" y="19795"/>
                  <a:pt x="80270" y="19745"/>
                </a:cubicBezTo>
                <a:cubicBezTo>
                  <a:pt x="80933" y="19482"/>
                  <a:pt x="81043" y="18329"/>
                  <a:pt x="80369" y="18098"/>
                </a:cubicBezTo>
                <a:lnTo>
                  <a:pt x="80369" y="18098"/>
                </a:lnTo>
                <a:cubicBezTo>
                  <a:pt x="81223" y="18187"/>
                  <a:pt x="81374" y="19586"/>
                  <a:pt x="80649" y="20041"/>
                </a:cubicBezTo>
                <a:cubicBezTo>
                  <a:pt x="80440" y="20173"/>
                  <a:pt x="80206" y="20232"/>
                  <a:pt x="79967" y="20232"/>
                </a:cubicBezTo>
                <a:cubicBezTo>
                  <a:pt x="79379" y="20232"/>
                  <a:pt x="78765" y="19874"/>
                  <a:pt x="78434" y="19361"/>
                </a:cubicBezTo>
                <a:cubicBezTo>
                  <a:pt x="77827" y="18415"/>
                  <a:pt x="78020" y="17059"/>
                  <a:pt x="78813" y="16262"/>
                </a:cubicBezTo>
                <a:cubicBezTo>
                  <a:pt x="79348" y="15720"/>
                  <a:pt x="80109" y="15442"/>
                  <a:pt x="80871" y="15442"/>
                </a:cubicBezTo>
                <a:cubicBezTo>
                  <a:pt x="81235" y="15442"/>
                  <a:pt x="81600" y="15506"/>
                  <a:pt x="81940" y="15634"/>
                </a:cubicBezTo>
                <a:cubicBezTo>
                  <a:pt x="82534" y="15858"/>
                  <a:pt x="83045" y="16252"/>
                  <a:pt x="83563" y="16618"/>
                </a:cubicBezTo>
                <a:cubicBezTo>
                  <a:pt x="85409" y="17922"/>
                  <a:pt x="87445" y="18920"/>
                  <a:pt x="89474" y="19910"/>
                </a:cubicBezTo>
                <a:cubicBezTo>
                  <a:pt x="90725" y="20521"/>
                  <a:pt x="92052" y="21150"/>
                  <a:pt x="93428" y="21150"/>
                </a:cubicBezTo>
                <a:cubicBezTo>
                  <a:pt x="93574" y="21150"/>
                  <a:pt x="93720" y="21143"/>
                  <a:pt x="93867" y="21128"/>
                </a:cubicBezTo>
                <a:cubicBezTo>
                  <a:pt x="95921" y="20921"/>
                  <a:pt x="97481" y="19275"/>
                  <a:pt x="98961" y="17835"/>
                </a:cubicBezTo>
                <a:cubicBezTo>
                  <a:pt x="100268" y="16566"/>
                  <a:pt x="101908" y="15308"/>
                  <a:pt x="103670" y="15308"/>
                </a:cubicBezTo>
                <a:cubicBezTo>
                  <a:pt x="103901" y="15308"/>
                  <a:pt x="104135" y="15329"/>
                  <a:pt x="104369" y="15375"/>
                </a:cubicBezTo>
                <a:cubicBezTo>
                  <a:pt x="104294" y="15313"/>
                  <a:pt x="104218" y="15254"/>
                  <a:pt x="104142" y="15196"/>
                </a:cubicBezTo>
                <a:cubicBezTo>
                  <a:pt x="103221" y="14518"/>
                  <a:pt x="102074" y="14164"/>
                  <a:pt x="100930" y="14164"/>
                </a:cubicBezTo>
                <a:cubicBezTo>
                  <a:pt x="100180" y="14164"/>
                  <a:pt x="99431" y="14317"/>
                  <a:pt x="98748" y="14630"/>
                </a:cubicBezTo>
                <a:cubicBezTo>
                  <a:pt x="97702" y="15106"/>
                  <a:pt x="96839" y="15906"/>
                  <a:pt x="95863" y="16510"/>
                </a:cubicBezTo>
                <a:cubicBezTo>
                  <a:pt x="95155" y="16948"/>
                  <a:pt x="94324" y="17286"/>
                  <a:pt x="93510" y="17286"/>
                </a:cubicBezTo>
                <a:cubicBezTo>
                  <a:pt x="93200" y="17286"/>
                  <a:pt x="92892" y="17236"/>
                  <a:pt x="92594" y="17125"/>
                </a:cubicBezTo>
                <a:cubicBezTo>
                  <a:pt x="91210" y="16607"/>
                  <a:pt x="90630" y="15016"/>
                  <a:pt x="89957" y="13701"/>
                </a:cubicBezTo>
                <a:cubicBezTo>
                  <a:pt x="87932" y="9763"/>
                  <a:pt x="83539" y="7230"/>
                  <a:pt x="79137" y="7230"/>
                </a:cubicBezTo>
                <a:cubicBezTo>
                  <a:pt x="78385" y="7230"/>
                  <a:pt x="77632" y="7304"/>
                  <a:pt x="76891" y="7458"/>
                </a:cubicBezTo>
                <a:cubicBezTo>
                  <a:pt x="77277" y="9063"/>
                  <a:pt x="76891" y="10840"/>
                  <a:pt x="75876" y="12141"/>
                </a:cubicBezTo>
                <a:cubicBezTo>
                  <a:pt x="74861" y="13445"/>
                  <a:pt x="73233" y="14253"/>
                  <a:pt x="71580" y="14270"/>
                </a:cubicBezTo>
                <a:cubicBezTo>
                  <a:pt x="71556" y="14271"/>
                  <a:pt x="71533" y="14271"/>
                  <a:pt x="71509" y="14271"/>
                </a:cubicBezTo>
                <a:cubicBezTo>
                  <a:pt x="70547" y="14271"/>
                  <a:pt x="69557" y="13989"/>
                  <a:pt x="68846" y="13339"/>
                </a:cubicBezTo>
                <a:cubicBezTo>
                  <a:pt x="68118" y="12676"/>
                  <a:pt x="67749" y="11582"/>
                  <a:pt x="68090" y="10657"/>
                </a:cubicBezTo>
                <a:cubicBezTo>
                  <a:pt x="68360" y="9927"/>
                  <a:pt x="69126" y="9399"/>
                  <a:pt x="69884" y="9399"/>
                </a:cubicBezTo>
                <a:cubicBezTo>
                  <a:pt x="70086" y="9399"/>
                  <a:pt x="70287" y="9437"/>
                  <a:pt x="70479" y="9519"/>
                </a:cubicBezTo>
                <a:cubicBezTo>
                  <a:pt x="70364" y="9489"/>
                  <a:pt x="70251" y="9475"/>
                  <a:pt x="70140" y="9475"/>
                </a:cubicBezTo>
                <a:cubicBezTo>
                  <a:pt x="68972" y="9475"/>
                  <a:pt x="68048" y="11023"/>
                  <a:pt x="68512" y="12179"/>
                </a:cubicBezTo>
                <a:cubicBezTo>
                  <a:pt x="68978" y="13351"/>
                  <a:pt x="70324" y="13944"/>
                  <a:pt x="71601" y="13944"/>
                </a:cubicBezTo>
                <a:cubicBezTo>
                  <a:pt x="71704" y="13944"/>
                  <a:pt x="71806" y="13940"/>
                  <a:pt x="71908" y="13933"/>
                </a:cubicBezTo>
                <a:cubicBezTo>
                  <a:pt x="73688" y="13797"/>
                  <a:pt x="75358" y="12655"/>
                  <a:pt x="76135" y="11048"/>
                </a:cubicBezTo>
                <a:cubicBezTo>
                  <a:pt x="76597" y="10091"/>
                  <a:pt x="76753" y="9004"/>
                  <a:pt x="76704" y="7941"/>
                </a:cubicBezTo>
                <a:cubicBezTo>
                  <a:pt x="76543" y="4380"/>
                  <a:pt x="73885" y="1035"/>
                  <a:pt x="70417" y="200"/>
                </a:cubicBezTo>
                <a:cubicBezTo>
                  <a:pt x="69856" y="65"/>
                  <a:pt x="69282" y="0"/>
                  <a:pt x="68708" y="0"/>
                </a:cubicBezTo>
                <a:cubicBezTo>
                  <a:pt x="65734" y="0"/>
                  <a:pt x="62752" y="1741"/>
                  <a:pt x="61522" y="4466"/>
                </a:cubicBezTo>
                <a:cubicBezTo>
                  <a:pt x="61274" y="5011"/>
                  <a:pt x="61091" y="5601"/>
                  <a:pt x="61116" y="6198"/>
                </a:cubicBezTo>
                <a:cubicBezTo>
                  <a:pt x="61136" y="6692"/>
                  <a:pt x="61295" y="7171"/>
                  <a:pt x="61357" y="7661"/>
                </a:cubicBezTo>
                <a:cubicBezTo>
                  <a:pt x="61533" y="9060"/>
                  <a:pt x="60743" y="10605"/>
                  <a:pt x="59400" y="11027"/>
                </a:cubicBezTo>
                <a:cubicBezTo>
                  <a:pt x="59196" y="11091"/>
                  <a:pt x="58984" y="11121"/>
                  <a:pt x="58772" y="11121"/>
                </a:cubicBezTo>
                <a:cubicBezTo>
                  <a:pt x="57586" y="11121"/>
                  <a:pt x="56386" y="10178"/>
                  <a:pt x="56415" y="8983"/>
                </a:cubicBezTo>
                <a:cubicBezTo>
                  <a:pt x="56428" y="8421"/>
                  <a:pt x="56742" y="7830"/>
                  <a:pt x="57277" y="7652"/>
                </a:cubicBezTo>
                <a:cubicBezTo>
                  <a:pt x="57366" y="7621"/>
                  <a:pt x="57459" y="7607"/>
                  <a:pt x="57552" y="7607"/>
                </a:cubicBezTo>
                <a:cubicBezTo>
                  <a:pt x="58020" y="7607"/>
                  <a:pt x="58499" y="7965"/>
                  <a:pt x="58482" y="8434"/>
                </a:cubicBezTo>
                <a:cubicBezTo>
                  <a:pt x="58371" y="8130"/>
                  <a:pt x="58047" y="7964"/>
                  <a:pt x="57720" y="7964"/>
                </a:cubicBezTo>
                <a:cubicBezTo>
                  <a:pt x="57548" y="7964"/>
                  <a:pt x="57375" y="8010"/>
                  <a:pt x="57233" y="8107"/>
                </a:cubicBezTo>
                <a:cubicBezTo>
                  <a:pt x="56822" y="8383"/>
                  <a:pt x="56677" y="8949"/>
                  <a:pt x="56791" y="9432"/>
                </a:cubicBezTo>
                <a:cubicBezTo>
                  <a:pt x="56980" y="10256"/>
                  <a:pt x="57836" y="10802"/>
                  <a:pt x="58682" y="10802"/>
                </a:cubicBezTo>
                <a:cubicBezTo>
                  <a:pt x="58825" y="10802"/>
                  <a:pt x="58968" y="10786"/>
                  <a:pt x="59107" y="10753"/>
                </a:cubicBezTo>
                <a:cubicBezTo>
                  <a:pt x="60066" y="10530"/>
                  <a:pt x="60788" y="9643"/>
                  <a:pt x="60995" y="8679"/>
                </a:cubicBezTo>
                <a:cubicBezTo>
                  <a:pt x="61274" y="7354"/>
                  <a:pt x="60863" y="5549"/>
                  <a:pt x="59511" y="4949"/>
                </a:cubicBezTo>
                <a:cubicBezTo>
                  <a:pt x="59186" y="4804"/>
                  <a:pt x="58824" y="4707"/>
                  <a:pt x="58469" y="4652"/>
                </a:cubicBezTo>
                <a:cubicBezTo>
                  <a:pt x="58249" y="4620"/>
                  <a:pt x="58027" y="4605"/>
                  <a:pt x="57805" y="4605"/>
                </a:cubicBezTo>
                <a:cubicBezTo>
                  <a:pt x="56945" y="4605"/>
                  <a:pt x="56077" y="4834"/>
                  <a:pt x="55318" y="5218"/>
                </a:cubicBezTo>
                <a:cubicBezTo>
                  <a:pt x="53961" y="5908"/>
                  <a:pt x="52795" y="7020"/>
                  <a:pt x="52187" y="8414"/>
                </a:cubicBezTo>
                <a:cubicBezTo>
                  <a:pt x="51580" y="7020"/>
                  <a:pt x="50410" y="5908"/>
                  <a:pt x="49053" y="5218"/>
                </a:cubicBezTo>
                <a:cubicBezTo>
                  <a:pt x="48294" y="4834"/>
                  <a:pt x="47425" y="4605"/>
                  <a:pt x="46566" y="4605"/>
                </a:cubicBezTo>
                <a:cubicBezTo>
                  <a:pt x="46343" y="4605"/>
                  <a:pt x="46122" y="4620"/>
                  <a:pt x="45902" y="4652"/>
                </a:cubicBezTo>
                <a:cubicBezTo>
                  <a:pt x="45547" y="4707"/>
                  <a:pt x="45188" y="4804"/>
                  <a:pt x="44860" y="4949"/>
                </a:cubicBezTo>
                <a:cubicBezTo>
                  <a:pt x="43510" y="5549"/>
                  <a:pt x="43096" y="7354"/>
                  <a:pt x="43376" y="8679"/>
                </a:cubicBezTo>
                <a:cubicBezTo>
                  <a:pt x="43583" y="9643"/>
                  <a:pt x="44305" y="10530"/>
                  <a:pt x="45267" y="10753"/>
                </a:cubicBezTo>
                <a:cubicBezTo>
                  <a:pt x="45406" y="10786"/>
                  <a:pt x="45548" y="10802"/>
                  <a:pt x="45691" y="10802"/>
                </a:cubicBezTo>
                <a:cubicBezTo>
                  <a:pt x="46535" y="10802"/>
                  <a:pt x="47391" y="10256"/>
                  <a:pt x="47580" y="9432"/>
                </a:cubicBezTo>
                <a:cubicBezTo>
                  <a:pt x="47693" y="8949"/>
                  <a:pt x="47548" y="8383"/>
                  <a:pt x="47138" y="8107"/>
                </a:cubicBezTo>
                <a:cubicBezTo>
                  <a:pt x="46996" y="8010"/>
                  <a:pt x="46823" y="7964"/>
                  <a:pt x="46650" y="7964"/>
                </a:cubicBezTo>
                <a:cubicBezTo>
                  <a:pt x="46324" y="7964"/>
                  <a:pt x="45999" y="8130"/>
                  <a:pt x="45888" y="8434"/>
                </a:cubicBezTo>
                <a:cubicBezTo>
                  <a:pt x="45871" y="7965"/>
                  <a:pt x="46351" y="7607"/>
                  <a:pt x="46819" y="7607"/>
                </a:cubicBezTo>
                <a:cubicBezTo>
                  <a:pt x="46912" y="7607"/>
                  <a:pt x="47004" y="7621"/>
                  <a:pt x="47093" y="7652"/>
                </a:cubicBezTo>
                <a:cubicBezTo>
                  <a:pt x="47628" y="7830"/>
                  <a:pt x="47942" y="8421"/>
                  <a:pt x="47956" y="8983"/>
                </a:cubicBezTo>
                <a:cubicBezTo>
                  <a:pt x="47988" y="10178"/>
                  <a:pt x="46786" y="11121"/>
                  <a:pt x="45599" y="11121"/>
                </a:cubicBezTo>
                <a:cubicBezTo>
                  <a:pt x="45387" y="11121"/>
                  <a:pt x="45175" y="11091"/>
                  <a:pt x="44971" y="11027"/>
                </a:cubicBezTo>
                <a:cubicBezTo>
                  <a:pt x="43628" y="10605"/>
                  <a:pt x="42838" y="9060"/>
                  <a:pt x="43013" y="7661"/>
                </a:cubicBezTo>
                <a:cubicBezTo>
                  <a:pt x="43075" y="7171"/>
                  <a:pt x="43235" y="6692"/>
                  <a:pt x="43255" y="6198"/>
                </a:cubicBezTo>
                <a:cubicBezTo>
                  <a:pt x="43279" y="5601"/>
                  <a:pt x="43096" y="5011"/>
                  <a:pt x="42848" y="4466"/>
                </a:cubicBezTo>
                <a:cubicBezTo>
                  <a:pt x="41619" y="1741"/>
                  <a:pt x="38636" y="0"/>
                  <a:pt x="35663" y="0"/>
                </a:cubicBezTo>
                <a:close/>
              </a:path>
            </a:pathLst>
          </a:custGeom>
          <a:solidFill>
            <a:srgbClr val="D9D9D9"/>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678" name="Google Shape;261;p20"/>
          <p:cNvGrpSpPr/>
          <p:nvPr/>
        </p:nvGrpSpPr>
        <p:grpSpPr>
          <a:xfrm>
            <a:off x="280435" y="1837173"/>
            <a:ext cx="1223995" cy="1515725"/>
            <a:chOff x="2588702" y="1554368"/>
            <a:chExt cx="920404" cy="1094953"/>
          </a:xfrm>
        </p:grpSpPr>
        <p:sp>
          <p:nvSpPr>
            <p:cNvPr id="262" name="Google Shape;262;p20"/>
            <p:cNvSpPr/>
            <p:nvPr/>
          </p:nvSpPr>
          <p:spPr>
            <a:xfrm>
              <a:off x="2898682" y="1554368"/>
              <a:ext cx="313161" cy="151186"/>
            </a:xfrm>
            <a:custGeom>
              <a:avLst/>
              <a:gdLst/>
              <a:ahLst/>
              <a:cxnLst/>
              <a:rect l="l" t="t" r="r" b="b"/>
              <a:pathLst>
                <a:path w="5667" h="2741" extrusionOk="0">
                  <a:moveTo>
                    <a:pt x="0" y="0"/>
                  </a:moveTo>
                  <a:lnTo>
                    <a:pt x="0" y="2740"/>
                  </a:lnTo>
                  <a:lnTo>
                    <a:pt x="5667" y="2740"/>
                  </a:lnTo>
                  <a:lnTo>
                    <a:pt x="5667" y="0"/>
                  </a:lnTo>
                  <a:close/>
                </a:path>
              </a:pathLst>
            </a:custGeom>
            <a:solidFill>
              <a:srgbClr val="0E3B4E"/>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3" name="Google Shape;263;p20"/>
            <p:cNvSpPr/>
            <p:nvPr/>
          </p:nvSpPr>
          <p:spPr>
            <a:xfrm>
              <a:off x="2898682" y="2282809"/>
              <a:ext cx="313161" cy="149659"/>
            </a:xfrm>
            <a:custGeom>
              <a:avLst/>
              <a:gdLst/>
              <a:ahLst/>
              <a:cxnLst/>
              <a:rect l="l" t="t" r="r" b="b"/>
              <a:pathLst>
                <a:path w="5667" h="2741" extrusionOk="0">
                  <a:moveTo>
                    <a:pt x="55" y="0"/>
                  </a:moveTo>
                  <a:cubicBezTo>
                    <a:pt x="24" y="0"/>
                    <a:pt x="0" y="24"/>
                    <a:pt x="0" y="55"/>
                  </a:cubicBezTo>
                  <a:lnTo>
                    <a:pt x="0" y="2682"/>
                  </a:lnTo>
                  <a:cubicBezTo>
                    <a:pt x="0" y="2713"/>
                    <a:pt x="24" y="2740"/>
                    <a:pt x="55" y="2740"/>
                  </a:cubicBezTo>
                  <a:lnTo>
                    <a:pt x="5609" y="2740"/>
                  </a:lnTo>
                  <a:cubicBezTo>
                    <a:pt x="5643" y="2740"/>
                    <a:pt x="5667" y="2713"/>
                    <a:pt x="5667" y="2682"/>
                  </a:cubicBezTo>
                  <a:lnTo>
                    <a:pt x="5667" y="55"/>
                  </a:lnTo>
                  <a:cubicBezTo>
                    <a:pt x="5667" y="24"/>
                    <a:pt x="5643" y="0"/>
                    <a:pt x="5609" y="0"/>
                  </a:cubicBezTo>
                  <a:close/>
                </a:path>
              </a:pathLst>
            </a:custGeom>
            <a:solidFill>
              <a:schemeClr val="dk2"/>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4" name="Google Shape;264;p20"/>
            <p:cNvSpPr/>
            <p:nvPr/>
          </p:nvSpPr>
          <p:spPr>
            <a:xfrm>
              <a:off x="2588702" y="1633779"/>
              <a:ext cx="920404" cy="736078"/>
            </a:xfrm>
            <a:custGeom>
              <a:avLst/>
              <a:gdLst/>
              <a:ahLst/>
              <a:cxnLst/>
              <a:rect l="l" t="t" r="r" b="b"/>
              <a:pathLst>
                <a:path w="16705" h="13364" extrusionOk="0">
                  <a:moveTo>
                    <a:pt x="8352" y="1"/>
                  </a:moveTo>
                  <a:cubicBezTo>
                    <a:pt x="3741" y="1"/>
                    <a:pt x="1" y="2993"/>
                    <a:pt x="1" y="6682"/>
                  </a:cubicBezTo>
                  <a:cubicBezTo>
                    <a:pt x="1" y="10372"/>
                    <a:pt x="3741" y="13363"/>
                    <a:pt x="8352" y="13363"/>
                  </a:cubicBezTo>
                  <a:cubicBezTo>
                    <a:pt x="12963" y="13363"/>
                    <a:pt x="16704" y="10372"/>
                    <a:pt x="16704" y="6682"/>
                  </a:cubicBezTo>
                  <a:cubicBezTo>
                    <a:pt x="16704" y="2993"/>
                    <a:pt x="12963" y="1"/>
                    <a:pt x="8352" y="1"/>
                  </a:cubicBezTo>
                  <a:close/>
                </a:path>
              </a:pathLst>
            </a:custGeom>
            <a:solidFill>
              <a:schemeClr val="accent4"/>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5" name="Google Shape;265;p20"/>
            <p:cNvSpPr/>
            <p:nvPr/>
          </p:nvSpPr>
          <p:spPr>
            <a:xfrm>
              <a:off x="2746076" y="1633779"/>
              <a:ext cx="607244" cy="736078"/>
            </a:xfrm>
            <a:custGeom>
              <a:avLst/>
              <a:gdLst/>
              <a:ahLst/>
              <a:cxnLst/>
              <a:rect l="l" t="t" r="r" b="b"/>
              <a:pathLst>
                <a:path w="11027" h="13364" extrusionOk="0">
                  <a:moveTo>
                    <a:pt x="5515" y="1"/>
                  </a:moveTo>
                  <a:cubicBezTo>
                    <a:pt x="2468" y="1"/>
                    <a:pt x="1" y="2993"/>
                    <a:pt x="1" y="6682"/>
                  </a:cubicBezTo>
                  <a:cubicBezTo>
                    <a:pt x="1" y="10372"/>
                    <a:pt x="2468" y="13363"/>
                    <a:pt x="5515" y="13363"/>
                  </a:cubicBezTo>
                  <a:cubicBezTo>
                    <a:pt x="8559" y="13363"/>
                    <a:pt x="11027" y="10372"/>
                    <a:pt x="11027" y="6682"/>
                  </a:cubicBezTo>
                  <a:cubicBezTo>
                    <a:pt x="11027" y="2993"/>
                    <a:pt x="8559" y="1"/>
                    <a:pt x="5515" y="1"/>
                  </a:cubicBezTo>
                  <a:close/>
                </a:path>
              </a:pathLst>
            </a:custGeom>
            <a:solidFill>
              <a:schemeClr val="accent5"/>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6" name="Google Shape;266;p20"/>
            <p:cNvSpPr/>
            <p:nvPr/>
          </p:nvSpPr>
          <p:spPr>
            <a:xfrm>
              <a:off x="2879607" y="1633779"/>
              <a:ext cx="344953" cy="736078"/>
            </a:xfrm>
            <a:custGeom>
              <a:avLst/>
              <a:gdLst/>
              <a:ahLst/>
              <a:cxnLst/>
              <a:rect l="l" t="t" r="r" b="b"/>
              <a:pathLst>
                <a:path w="6262" h="13364" extrusionOk="0">
                  <a:moveTo>
                    <a:pt x="3131" y="1"/>
                  </a:moveTo>
                  <a:cubicBezTo>
                    <a:pt x="1402" y="1"/>
                    <a:pt x="1" y="2993"/>
                    <a:pt x="1" y="6682"/>
                  </a:cubicBezTo>
                  <a:cubicBezTo>
                    <a:pt x="1" y="10372"/>
                    <a:pt x="1402" y="13363"/>
                    <a:pt x="3131" y="13363"/>
                  </a:cubicBezTo>
                  <a:cubicBezTo>
                    <a:pt x="4861" y="13363"/>
                    <a:pt x="6261" y="10372"/>
                    <a:pt x="6261" y="6682"/>
                  </a:cubicBezTo>
                  <a:cubicBezTo>
                    <a:pt x="6261" y="2993"/>
                    <a:pt x="4861" y="1"/>
                    <a:pt x="3131" y="1"/>
                  </a:cubicBezTo>
                  <a:close/>
                </a:path>
              </a:pathLst>
            </a:custGeom>
            <a:solidFill>
              <a:srgbClr val="FF0015"/>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7" name="Google Shape;267;p20"/>
            <p:cNvSpPr/>
            <p:nvPr/>
          </p:nvSpPr>
          <p:spPr>
            <a:xfrm>
              <a:off x="2944782" y="2453848"/>
              <a:ext cx="22255" cy="195473"/>
            </a:xfrm>
            <a:custGeom>
              <a:avLst/>
              <a:gdLst/>
              <a:ahLst/>
              <a:cxnLst/>
              <a:rect l="l" t="t" r="r" b="b"/>
              <a:pathLst>
                <a:path w="405" h="3552" extrusionOk="0">
                  <a:moveTo>
                    <a:pt x="1" y="0"/>
                  </a:moveTo>
                  <a:lnTo>
                    <a:pt x="1" y="3552"/>
                  </a:lnTo>
                  <a:lnTo>
                    <a:pt x="405" y="3552"/>
                  </a:lnTo>
                  <a:lnTo>
                    <a:pt x="405"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8" name="Google Shape;268;p20"/>
            <p:cNvSpPr/>
            <p:nvPr/>
          </p:nvSpPr>
          <p:spPr>
            <a:xfrm>
              <a:off x="2986113" y="2453848"/>
              <a:ext cx="22255" cy="195473"/>
            </a:xfrm>
            <a:custGeom>
              <a:avLst/>
              <a:gdLst/>
              <a:ahLst/>
              <a:cxnLst/>
              <a:rect l="l" t="t" r="r" b="b"/>
              <a:pathLst>
                <a:path w="405" h="3552" extrusionOk="0">
                  <a:moveTo>
                    <a:pt x="0" y="0"/>
                  </a:moveTo>
                  <a:lnTo>
                    <a:pt x="0" y="3552"/>
                  </a:lnTo>
                  <a:lnTo>
                    <a:pt x="405" y="3552"/>
                  </a:lnTo>
                  <a:lnTo>
                    <a:pt x="405"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69" name="Google Shape;269;p20"/>
            <p:cNvSpPr/>
            <p:nvPr/>
          </p:nvSpPr>
          <p:spPr>
            <a:xfrm>
              <a:off x="3027444" y="2453848"/>
              <a:ext cx="22255" cy="195473"/>
            </a:xfrm>
            <a:custGeom>
              <a:avLst/>
              <a:gdLst/>
              <a:ahLst/>
              <a:cxnLst/>
              <a:rect l="l" t="t" r="r" b="b"/>
              <a:pathLst>
                <a:path w="409" h="3552" extrusionOk="0">
                  <a:moveTo>
                    <a:pt x="1" y="0"/>
                  </a:moveTo>
                  <a:lnTo>
                    <a:pt x="1" y="3552"/>
                  </a:lnTo>
                  <a:lnTo>
                    <a:pt x="408" y="3552"/>
                  </a:lnTo>
                  <a:lnTo>
                    <a:pt x="408"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0" name="Google Shape;270;p20"/>
            <p:cNvSpPr/>
            <p:nvPr/>
          </p:nvSpPr>
          <p:spPr>
            <a:xfrm>
              <a:off x="3068775" y="2453848"/>
              <a:ext cx="22255" cy="195473"/>
            </a:xfrm>
            <a:custGeom>
              <a:avLst/>
              <a:gdLst/>
              <a:ahLst/>
              <a:cxnLst/>
              <a:rect l="l" t="t" r="r" b="b"/>
              <a:pathLst>
                <a:path w="404" h="3552" extrusionOk="0">
                  <a:moveTo>
                    <a:pt x="0" y="0"/>
                  </a:moveTo>
                  <a:lnTo>
                    <a:pt x="0" y="3552"/>
                  </a:lnTo>
                  <a:lnTo>
                    <a:pt x="404" y="3552"/>
                  </a:lnTo>
                  <a:lnTo>
                    <a:pt x="404"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1" name="Google Shape;271;p20"/>
            <p:cNvSpPr/>
            <p:nvPr/>
          </p:nvSpPr>
          <p:spPr>
            <a:xfrm>
              <a:off x="3110106" y="2453848"/>
              <a:ext cx="22255" cy="195473"/>
            </a:xfrm>
            <a:custGeom>
              <a:avLst/>
              <a:gdLst/>
              <a:ahLst/>
              <a:cxnLst/>
              <a:rect l="l" t="t" r="r" b="b"/>
              <a:pathLst>
                <a:path w="404" h="3552" extrusionOk="0">
                  <a:moveTo>
                    <a:pt x="0" y="0"/>
                  </a:moveTo>
                  <a:lnTo>
                    <a:pt x="0" y="3552"/>
                  </a:lnTo>
                  <a:lnTo>
                    <a:pt x="404" y="3552"/>
                  </a:lnTo>
                  <a:lnTo>
                    <a:pt x="404"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2" name="Google Shape;272;p20"/>
            <p:cNvSpPr/>
            <p:nvPr/>
          </p:nvSpPr>
          <p:spPr>
            <a:xfrm>
              <a:off x="3151436" y="2453848"/>
              <a:ext cx="22255" cy="195473"/>
            </a:xfrm>
            <a:custGeom>
              <a:avLst/>
              <a:gdLst/>
              <a:ahLst/>
              <a:cxnLst/>
              <a:rect l="l" t="t" r="r" b="b"/>
              <a:pathLst>
                <a:path w="405" h="3552" extrusionOk="0">
                  <a:moveTo>
                    <a:pt x="1" y="0"/>
                  </a:moveTo>
                  <a:lnTo>
                    <a:pt x="1" y="3552"/>
                  </a:lnTo>
                  <a:lnTo>
                    <a:pt x="404" y="3552"/>
                  </a:lnTo>
                  <a:lnTo>
                    <a:pt x="404"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679" name="Google Shape;273;p20"/>
          <p:cNvGrpSpPr/>
          <p:nvPr/>
        </p:nvGrpSpPr>
        <p:grpSpPr>
          <a:xfrm>
            <a:off x="10888401" y="1985151"/>
            <a:ext cx="1226110" cy="1291643"/>
            <a:chOff x="5587290" y="2037368"/>
            <a:chExt cx="920404" cy="1094953"/>
          </a:xfrm>
        </p:grpSpPr>
        <p:sp>
          <p:nvSpPr>
            <p:cNvPr id="274" name="Google Shape;274;p20"/>
            <p:cNvSpPr/>
            <p:nvPr/>
          </p:nvSpPr>
          <p:spPr>
            <a:xfrm>
              <a:off x="5898323" y="2037368"/>
              <a:ext cx="311033" cy="150534"/>
            </a:xfrm>
            <a:custGeom>
              <a:avLst/>
              <a:gdLst/>
              <a:ahLst/>
              <a:cxnLst/>
              <a:rect l="l" t="t" r="r" b="b"/>
              <a:pathLst>
                <a:path w="5667" h="2741" extrusionOk="0">
                  <a:moveTo>
                    <a:pt x="0" y="0"/>
                  </a:moveTo>
                  <a:lnTo>
                    <a:pt x="0" y="2740"/>
                  </a:lnTo>
                  <a:lnTo>
                    <a:pt x="5667" y="2740"/>
                  </a:lnTo>
                  <a:lnTo>
                    <a:pt x="5667" y="0"/>
                  </a:lnTo>
                  <a:close/>
                </a:path>
              </a:pathLst>
            </a:custGeom>
            <a:solidFill>
              <a:srgbClr val="0E3B4E"/>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5" name="Google Shape;275;p20"/>
            <p:cNvSpPr/>
            <p:nvPr/>
          </p:nvSpPr>
          <p:spPr>
            <a:xfrm>
              <a:off x="5898323" y="2764948"/>
              <a:ext cx="311033" cy="150534"/>
            </a:xfrm>
            <a:custGeom>
              <a:avLst/>
              <a:gdLst/>
              <a:ahLst/>
              <a:cxnLst/>
              <a:rect l="l" t="t" r="r" b="b"/>
              <a:pathLst>
                <a:path w="5667" h="2741" extrusionOk="0">
                  <a:moveTo>
                    <a:pt x="55" y="0"/>
                  </a:moveTo>
                  <a:cubicBezTo>
                    <a:pt x="24" y="0"/>
                    <a:pt x="0" y="24"/>
                    <a:pt x="0" y="55"/>
                  </a:cubicBezTo>
                  <a:lnTo>
                    <a:pt x="0" y="2682"/>
                  </a:lnTo>
                  <a:cubicBezTo>
                    <a:pt x="0" y="2713"/>
                    <a:pt x="24" y="2740"/>
                    <a:pt x="55" y="2740"/>
                  </a:cubicBezTo>
                  <a:lnTo>
                    <a:pt x="5609" y="2740"/>
                  </a:lnTo>
                  <a:cubicBezTo>
                    <a:pt x="5643" y="2740"/>
                    <a:pt x="5667" y="2713"/>
                    <a:pt x="5667" y="2682"/>
                  </a:cubicBezTo>
                  <a:lnTo>
                    <a:pt x="5667" y="55"/>
                  </a:lnTo>
                  <a:cubicBezTo>
                    <a:pt x="5667" y="24"/>
                    <a:pt x="5643" y="0"/>
                    <a:pt x="5609" y="0"/>
                  </a:cubicBezTo>
                  <a:close/>
                </a:path>
              </a:pathLst>
            </a:custGeom>
            <a:solidFill>
              <a:schemeClr val="dk2"/>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6" name="Google Shape;276;p20"/>
            <p:cNvSpPr/>
            <p:nvPr/>
          </p:nvSpPr>
          <p:spPr>
            <a:xfrm>
              <a:off x="5587290" y="2116219"/>
              <a:ext cx="920404" cy="736539"/>
            </a:xfrm>
            <a:custGeom>
              <a:avLst/>
              <a:gdLst/>
              <a:ahLst/>
              <a:cxnLst/>
              <a:rect l="l" t="t" r="r" b="b"/>
              <a:pathLst>
                <a:path w="16705" h="13364" extrusionOk="0">
                  <a:moveTo>
                    <a:pt x="8352" y="1"/>
                  </a:moveTo>
                  <a:cubicBezTo>
                    <a:pt x="3741" y="1"/>
                    <a:pt x="1" y="2993"/>
                    <a:pt x="1" y="6682"/>
                  </a:cubicBezTo>
                  <a:cubicBezTo>
                    <a:pt x="1" y="10372"/>
                    <a:pt x="3741" y="13363"/>
                    <a:pt x="8352" y="13363"/>
                  </a:cubicBezTo>
                  <a:cubicBezTo>
                    <a:pt x="12963" y="13363"/>
                    <a:pt x="16704" y="10372"/>
                    <a:pt x="16704" y="6682"/>
                  </a:cubicBezTo>
                  <a:cubicBezTo>
                    <a:pt x="16704" y="2993"/>
                    <a:pt x="12963" y="1"/>
                    <a:pt x="8352" y="1"/>
                  </a:cubicBezTo>
                  <a:close/>
                </a:path>
              </a:pathLst>
            </a:custGeom>
            <a:solidFill>
              <a:schemeClr val="accent4"/>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7" name="Google Shape;277;p20"/>
            <p:cNvSpPr/>
            <p:nvPr/>
          </p:nvSpPr>
          <p:spPr>
            <a:xfrm>
              <a:off x="5744393" y="2116219"/>
              <a:ext cx="607785" cy="736539"/>
            </a:xfrm>
            <a:custGeom>
              <a:avLst/>
              <a:gdLst/>
              <a:ahLst/>
              <a:cxnLst/>
              <a:rect l="l" t="t" r="r" b="b"/>
              <a:pathLst>
                <a:path w="11027" h="13364" extrusionOk="0">
                  <a:moveTo>
                    <a:pt x="5515" y="1"/>
                  </a:moveTo>
                  <a:cubicBezTo>
                    <a:pt x="2468" y="1"/>
                    <a:pt x="1" y="2993"/>
                    <a:pt x="1" y="6682"/>
                  </a:cubicBezTo>
                  <a:cubicBezTo>
                    <a:pt x="1" y="10372"/>
                    <a:pt x="2468" y="13363"/>
                    <a:pt x="5515" y="13363"/>
                  </a:cubicBezTo>
                  <a:cubicBezTo>
                    <a:pt x="8559" y="13363"/>
                    <a:pt x="11027" y="10372"/>
                    <a:pt x="11027" y="6682"/>
                  </a:cubicBezTo>
                  <a:cubicBezTo>
                    <a:pt x="11027" y="2993"/>
                    <a:pt x="8559" y="1"/>
                    <a:pt x="5515" y="1"/>
                  </a:cubicBezTo>
                  <a:close/>
                </a:path>
              </a:pathLst>
            </a:custGeom>
            <a:solidFill>
              <a:schemeClr val="accent5"/>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8" name="Google Shape;278;p20"/>
            <p:cNvSpPr/>
            <p:nvPr/>
          </p:nvSpPr>
          <p:spPr>
            <a:xfrm>
              <a:off x="5879280" y="2116219"/>
              <a:ext cx="344358" cy="736539"/>
            </a:xfrm>
            <a:custGeom>
              <a:avLst/>
              <a:gdLst/>
              <a:ahLst/>
              <a:cxnLst/>
              <a:rect l="l" t="t" r="r" b="b"/>
              <a:pathLst>
                <a:path w="6262" h="13364" extrusionOk="0">
                  <a:moveTo>
                    <a:pt x="3131" y="1"/>
                  </a:moveTo>
                  <a:cubicBezTo>
                    <a:pt x="1402" y="1"/>
                    <a:pt x="1" y="2993"/>
                    <a:pt x="1" y="6682"/>
                  </a:cubicBezTo>
                  <a:cubicBezTo>
                    <a:pt x="1" y="10372"/>
                    <a:pt x="1402" y="13363"/>
                    <a:pt x="3131" y="13363"/>
                  </a:cubicBezTo>
                  <a:cubicBezTo>
                    <a:pt x="4861" y="13363"/>
                    <a:pt x="6261" y="10372"/>
                    <a:pt x="6261" y="6682"/>
                  </a:cubicBezTo>
                  <a:cubicBezTo>
                    <a:pt x="6261" y="2993"/>
                    <a:pt x="4861" y="1"/>
                    <a:pt x="3131" y="1"/>
                  </a:cubicBezTo>
                  <a:close/>
                </a:path>
              </a:pathLst>
            </a:custGeom>
            <a:solidFill>
              <a:schemeClr val="accent4"/>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79" name="Google Shape;279;p20"/>
            <p:cNvSpPr/>
            <p:nvPr/>
          </p:nvSpPr>
          <p:spPr>
            <a:xfrm>
              <a:off x="5944343" y="2936986"/>
              <a:ext cx="22217" cy="195335"/>
            </a:xfrm>
            <a:custGeom>
              <a:avLst/>
              <a:gdLst/>
              <a:ahLst/>
              <a:cxnLst/>
              <a:rect l="l" t="t" r="r" b="b"/>
              <a:pathLst>
                <a:path w="405" h="3552" extrusionOk="0">
                  <a:moveTo>
                    <a:pt x="1" y="0"/>
                  </a:moveTo>
                  <a:lnTo>
                    <a:pt x="1" y="3552"/>
                  </a:lnTo>
                  <a:lnTo>
                    <a:pt x="405" y="3552"/>
                  </a:lnTo>
                  <a:lnTo>
                    <a:pt x="405"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0" name="Google Shape;280;p20"/>
            <p:cNvSpPr/>
            <p:nvPr/>
          </p:nvSpPr>
          <p:spPr>
            <a:xfrm>
              <a:off x="5985602" y="2936986"/>
              <a:ext cx="22217" cy="195335"/>
            </a:xfrm>
            <a:custGeom>
              <a:avLst/>
              <a:gdLst/>
              <a:ahLst/>
              <a:cxnLst/>
              <a:rect l="l" t="t" r="r" b="b"/>
              <a:pathLst>
                <a:path w="405" h="3552" extrusionOk="0">
                  <a:moveTo>
                    <a:pt x="0" y="0"/>
                  </a:moveTo>
                  <a:lnTo>
                    <a:pt x="0" y="3552"/>
                  </a:lnTo>
                  <a:lnTo>
                    <a:pt x="405" y="3552"/>
                  </a:lnTo>
                  <a:lnTo>
                    <a:pt x="405"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1" name="Google Shape;281;p20"/>
            <p:cNvSpPr/>
            <p:nvPr/>
          </p:nvSpPr>
          <p:spPr>
            <a:xfrm>
              <a:off x="6026862" y="2936986"/>
              <a:ext cx="22217" cy="195335"/>
            </a:xfrm>
            <a:custGeom>
              <a:avLst/>
              <a:gdLst/>
              <a:ahLst/>
              <a:cxnLst/>
              <a:rect l="l" t="t" r="r" b="b"/>
              <a:pathLst>
                <a:path w="409" h="3552" extrusionOk="0">
                  <a:moveTo>
                    <a:pt x="1" y="0"/>
                  </a:moveTo>
                  <a:lnTo>
                    <a:pt x="1" y="3552"/>
                  </a:lnTo>
                  <a:lnTo>
                    <a:pt x="408" y="3552"/>
                  </a:lnTo>
                  <a:lnTo>
                    <a:pt x="408"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2" name="Google Shape;282;p20"/>
            <p:cNvSpPr/>
            <p:nvPr/>
          </p:nvSpPr>
          <p:spPr>
            <a:xfrm>
              <a:off x="6068121" y="2936986"/>
              <a:ext cx="22217" cy="195335"/>
            </a:xfrm>
            <a:custGeom>
              <a:avLst/>
              <a:gdLst/>
              <a:ahLst/>
              <a:cxnLst/>
              <a:rect l="l" t="t" r="r" b="b"/>
              <a:pathLst>
                <a:path w="404" h="3552" extrusionOk="0">
                  <a:moveTo>
                    <a:pt x="0" y="0"/>
                  </a:moveTo>
                  <a:lnTo>
                    <a:pt x="0" y="3552"/>
                  </a:lnTo>
                  <a:lnTo>
                    <a:pt x="404" y="3552"/>
                  </a:lnTo>
                  <a:lnTo>
                    <a:pt x="404"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3" name="Google Shape;283;p20"/>
            <p:cNvSpPr/>
            <p:nvPr/>
          </p:nvSpPr>
          <p:spPr>
            <a:xfrm>
              <a:off x="6109381" y="2936986"/>
              <a:ext cx="22217" cy="195335"/>
            </a:xfrm>
            <a:custGeom>
              <a:avLst/>
              <a:gdLst/>
              <a:ahLst/>
              <a:cxnLst/>
              <a:rect l="l" t="t" r="r" b="b"/>
              <a:pathLst>
                <a:path w="404" h="3552" extrusionOk="0">
                  <a:moveTo>
                    <a:pt x="0" y="0"/>
                  </a:moveTo>
                  <a:lnTo>
                    <a:pt x="0" y="3552"/>
                  </a:lnTo>
                  <a:lnTo>
                    <a:pt x="404" y="3552"/>
                  </a:lnTo>
                  <a:lnTo>
                    <a:pt x="404"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4" name="Google Shape;284;p20"/>
            <p:cNvSpPr/>
            <p:nvPr/>
          </p:nvSpPr>
          <p:spPr>
            <a:xfrm>
              <a:off x="6150640" y="2936986"/>
              <a:ext cx="22217" cy="195335"/>
            </a:xfrm>
            <a:custGeom>
              <a:avLst/>
              <a:gdLst/>
              <a:ahLst/>
              <a:cxnLst/>
              <a:rect l="l" t="t" r="r" b="b"/>
              <a:pathLst>
                <a:path w="405" h="3552" extrusionOk="0">
                  <a:moveTo>
                    <a:pt x="1" y="0"/>
                  </a:moveTo>
                  <a:lnTo>
                    <a:pt x="1" y="3552"/>
                  </a:lnTo>
                  <a:lnTo>
                    <a:pt x="404" y="3552"/>
                  </a:lnTo>
                  <a:lnTo>
                    <a:pt x="404" y="0"/>
                  </a:lnTo>
                  <a:close/>
                </a:path>
              </a:pathLst>
            </a:custGeom>
            <a:solidFill>
              <a:schemeClr val="accent1"/>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680" name="Google Shape;285;p20"/>
          <p:cNvGrpSpPr/>
          <p:nvPr/>
        </p:nvGrpSpPr>
        <p:grpSpPr>
          <a:xfrm>
            <a:off x="9034437" y="5206861"/>
            <a:ext cx="372061" cy="353035"/>
            <a:chOff x="6580427" y="1656414"/>
            <a:chExt cx="1269422" cy="1209154"/>
          </a:xfrm>
        </p:grpSpPr>
        <p:sp>
          <p:nvSpPr>
            <p:cNvPr id="286" name="Google Shape;286;p20"/>
            <p:cNvSpPr/>
            <p:nvPr/>
          </p:nvSpPr>
          <p:spPr>
            <a:xfrm>
              <a:off x="6580427" y="1656414"/>
              <a:ext cx="1269422" cy="1209154"/>
            </a:xfrm>
            <a:custGeom>
              <a:avLst/>
              <a:gdLst/>
              <a:ahLst/>
              <a:cxnLst/>
              <a:rect l="l" t="t" r="r" b="b"/>
              <a:pathLst>
                <a:path w="6874" h="6548" extrusionOk="0">
                  <a:moveTo>
                    <a:pt x="3438" y="0"/>
                  </a:moveTo>
                  <a:cubicBezTo>
                    <a:pt x="3313" y="251"/>
                    <a:pt x="2189" y="350"/>
                    <a:pt x="2024" y="1282"/>
                  </a:cubicBezTo>
                  <a:cubicBezTo>
                    <a:pt x="2004" y="1381"/>
                    <a:pt x="2004" y="1488"/>
                    <a:pt x="2010" y="1593"/>
                  </a:cubicBezTo>
                  <a:cubicBezTo>
                    <a:pt x="1911" y="1553"/>
                    <a:pt x="1809" y="1524"/>
                    <a:pt x="1710" y="1511"/>
                  </a:cubicBezTo>
                  <a:cubicBezTo>
                    <a:pt x="1655" y="1503"/>
                    <a:pt x="1601" y="1499"/>
                    <a:pt x="1550" y="1499"/>
                  </a:cubicBezTo>
                  <a:cubicBezTo>
                    <a:pt x="720" y="1499"/>
                    <a:pt x="315" y="2422"/>
                    <a:pt x="54" y="2459"/>
                  </a:cubicBezTo>
                  <a:cubicBezTo>
                    <a:pt x="255" y="2658"/>
                    <a:pt x="1" y="3755"/>
                    <a:pt x="837" y="4202"/>
                  </a:cubicBezTo>
                  <a:cubicBezTo>
                    <a:pt x="927" y="4248"/>
                    <a:pt x="1026" y="4284"/>
                    <a:pt x="1128" y="4310"/>
                  </a:cubicBezTo>
                  <a:cubicBezTo>
                    <a:pt x="1058" y="4390"/>
                    <a:pt x="1003" y="4475"/>
                    <a:pt x="956" y="4568"/>
                  </a:cubicBezTo>
                  <a:cubicBezTo>
                    <a:pt x="543" y="5421"/>
                    <a:pt x="1395" y="6158"/>
                    <a:pt x="1349" y="6436"/>
                  </a:cubicBezTo>
                  <a:cubicBezTo>
                    <a:pt x="1376" y="6421"/>
                    <a:pt x="1412" y="6415"/>
                    <a:pt x="1454" y="6415"/>
                  </a:cubicBezTo>
                  <a:cubicBezTo>
                    <a:pt x="1656" y="6415"/>
                    <a:pt x="2019" y="6548"/>
                    <a:pt x="2406" y="6548"/>
                  </a:cubicBezTo>
                  <a:cubicBezTo>
                    <a:pt x="2691" y="6548"/>
                    <a:pt x="2990" y="6476"/>
                    <a:pt x="3247" y="6228"/>
                  </a:cubicBezTo>
                  <a:cubicBezTo>
                    <a:pt x="3319" y="6158"/>
                    <a:pt x="3383" y="6075"/>
                    <a:pt x="3438" y="5987"/>
                  </a:cubicBezTo>
                  <a:cubicBezTo>
                    <a:pt x="3495" y="6075"/>
                    <a:pt x="3557" y="6158"/>
                    <a:pt x="3630" y="6228"/>
                  </a:cubicBezTo>
                  <a:cubicBezTo>
                    <a:pt x="3889" y="6476"/>
                    <a:pt x="4187" y="6548"/>
                    <a:pt x="4472" y="6548"/>
                  </a:cubicBezTo>
                  <a:cubicBezTo>
                    <a:pt x="4861" y="6548"/>
                    <a:pt x="5226" y="6413"/>
                    <a:pt x="5428" y="6413"/>
                  </a:cubicBezTo>
                  <a:cubicBezTo>
                    <a:pt x="5470" y="6413"/>
                    <a:pt x="5504" y="6419"/>
                    <a:pt x="5531" y="6432"/>
                  </a:cubicBezTo>
                  <a:cubicBezTo>
                    <a:pt x="5481" y="6155"/>
                    <a:pt x="6334" y="5418"/>
                    <a:pt x="5917" y="4565"/>
                  </a:cubicBezTo>
                  <a:cubicBezTo>
                    <a:pt x="5875" y="4472"/>
                    <a:pt x="5815" y="4386"/>
                    <a:pt x="5749" y="4307"/>
                  </a:cubicBezTo>
                  <a:cubicBezTo>
                    <a:pt x="5852" y="4281"/>
                    <a:pt x="5948" y="4244"/>
                    <a:pt x="6036" y="4198"/>
                  </a:cubicBezTo>
                  <a:cubicBezTo>
                    <a:pt x="6873" y="3752"/>
                    <a:pt x="6619" y="2655"/>
                    <a:pt x="6820" y="2456"/>
                  </a:cubicBezTo>
                  <a:cubicBezTo>
                    <a:pt x="6559" y="2419"/>
                    <a:pt x="6154" y="1496"/>
                    <a:pt x="5324" y="1496"/>
                  </a:cubicBezTo>
                  <a:cubicBezTo>
                    <a:pt x="5272" y="1496"/>
                    <a:pt x="5219" y="1500"/>
                    <a:pt x="5164" y="1507"/>
                  </a:cubicBezTo>
                  <a:cubicBezTo>
                    <a:pt x="5065" y="1520"/>
                    <a:pt x="4962" y="1550"/>
                    <a:pt x="4866" y="1590"/>
                  </a:cubicBezTo>
                  <a:cubicBezTo>
                    <a:pt x="4873" y="1484"/>
                    <a:pt x="4870" y="1381"/>
                    <a:pt x="4854" y="1282"/>
                  </a:cubicBezTo>
                  <a:cubicBezTo>
                    <a:pt x="4685" y="350"/>
                    <a:pt x="3561" y="251"/>
                    <a:pt x="3438" y="0"/>
                  </a:cubicBezTo>
                  <a:close/>
                </a:path>
              </a:pathLst>
            </a:custGeom>
            <a:solidFill>
              <a:srgbClr val="FFFFFF"/>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287" name="Google Shape;287;p20"/>
            <p:cNvSpPr/>
            <p:nvPr/>
          </p:nvSpPr>
          <p:spPr>
            <a:xfrm>
              <a:off x="6933848" y="2018437"/>
              <a:ext cx="562585" cy="579237"/>
            </a:xfrm>
            <a:custGeom>
              <a:avLst/>
              <a:gdLst/>
              <a:ahLst/>
              <a:cxnLst/>
              <a:rect l="l" t="t" r="r" b="b"/>
              <a:pathLst>
                <a:path w="3059" h="3131" extrusionOk="0">
                  <a:moveTo>
                    <a:pt x="1531" y="1"/>
                  </a:moveTo>
                  <a:cubicBezTo>
                    <a:pt x="1406" y="1"/>
                    <a:pt x="1304" y="103"/>
                    <a:pt x="1304" y="225"/>
                  </a:cubicBezTo>
                  <a:cubicBezTo>
                    <a:pt x="1304" y="321"/>
                    <a:pt x="1363" y="400"/>
                    <a:pt x="1442" y="433"/>
                  </a:cubicBezTo>
                  <a:lnTo>
                    <a:pt x="1442" y="1041"/>
                  </a:lnTo>
                  <a:cubicBezTo>
                    <a:pt x="1439" y="1045"/>
                    <a:pt x="1436" y="1045"/>
                    <a:pt x="1432" y="1045"/>
                  </a:cubicBezTo>
                  <a:cubicBezTo>
                    <a:pt x="1406" y="1052"/>
                    <a:pt x="1380" y="1058"/>
                    <a:pt x="1353" y="1068"/>
                  </a:cubicBezTo>
                  <a:cubicBezTo>
                    <a:pt x="1340" y="1075"/>
                    <a:pt x="1323" y="1078"/>
                    <a:pt x="1310" y="1084"/>
                  </a:cubicBezTo>
                  <a:cubicBezTo>
                    <a:pt x="1304" y="1087"/>
                    <a:pt x="1300" y="1087"/>
                    <a:pt x="1293" y="1091"/>
                  </a:cubicBezTo>
                  <a:lnTo>
                    <a:pt x="936" y="599"/>
                  </a:lnTo>
                  <a:cubicBezTo>
                    <a:pt x="983" y="523"/>
                    <a:pt x="983" y="423"/>
                    <a:pt x="927" y="347"/>
                  </a:cubicBezTo>
                  <a:cubicBezTo>
                    <a:pt x="883" y="287"/>
                    <a:pt x="813" y="255"/>
                    <a:pt x="744" y="255"/>
                  </a:cubicBezTo>
                  <a:cubicBezTo>
                    <a:pt x="698" y="255"/>
                    <a:pt x="652" y="269"/>
                    <a:pt x="613" y="298"/>
                  </a:cubicBezTo>
                  <a:cubicBezTo>
                    <a:pt x="510" y="370"/>
                    <a:pt x="487" y="512"/>
                    <a:pt x="563" y="611"/>
                  </a:cubicBezTo>
                  <a:cubicBezTo>
                    <a:pt x="606" y="673"/>
                    <a:pt x="675" y="707"/>
                    <a:pt x="745" y="707"/>
                  </a:cubicBezTo>
                  <a:cubicBezTo>
                    <a:pt x="761" y="707"/>
                    <a:pt x="778" y="705"/>
                    <a:pt x="794" y="701"/>
                  </a:cubicBezTo>
                  <a:lnTo>
                    <a:pt x="1151" y="1194"/>
                  </a:lnTo>
                  <a:cubicBezTo>
                    <a:pt x="1115" y="1230"/>
                    <a:pt x="1085" y="1276"/>
                    <a:pt x="1059" y="1322"/>
                  </a:cubicBezTo>
                  <a:lnTo>
                    <a:pt x="480" y="1137"/>
                  </a:lnTo>
                  <a:cubicBezTo>
                    <a:pt x="474" y="1048"/>
                    <a:pt x="414" y="968"/>
                    <a:pt x="325" y="939"/>
                  </a:cubicBezTo>
                  <a:cubicBezTo>
                    <a:pt x="303" y="932"/>
                    <a:pt x="279" y="929"/>
                    <a:pt x="256" y="929"/>
                  </a:cubicBezTo>
                  <a:cubicBezTo>
                    <a:pt x="160" y="929"/>
                    <a:pt x="70" y="988"/>
                    <a:pt x="41" y="1084"/>
                  </a:cubicBezTo>
                  <a:cubicBezTo>
                    <a:pt x="1" y="1203"/>
                    <a:pt x="68" y="1333"/>
                    <a:pt x="187" y="1369"/>
                  </a:cubicBezTo>
                  <a:cubicBezTo>
                    <a:pt x="210" y="1377"/>
                    <a:pt x="233" y="1380"/>
                    <a:pt x="257" y="1380"/>
                  </a:cubicBezTo>
                  <a:cubicBezTo>
                    <a:pt x="322" y="1380"/>
                    <a:pt x="384" y="1352"/>
                    <a:pt x="428" y="1302"/>
                  </a:cubicBezTo>
                  <a:lnTo>
                    <a:pt x="1006" y="1488"/>
                  </a:lnTo>
                  <a:cubicBezTo>
                    <a:pt x="1003" y="1514"/>
                    <a:pt x="1000" y="1540"/>
                    <a:pt x="1000" y="1567"/>
                  </a:cubicBezTo>
                  <a:cubicBezTo>
                    <a:pt x="1000" y="1594"/>
                    <a:pt x="1003" y="1620"/>
                    <a:pt x="1006" y="1643"/>
                  </a:cubicBezTo>
                  <a:lnTo>
                    <a:pt x="428" y="1832"/>
                  </a:lnTo>
                  <a:cubicBezTo>
                    <a:pt x="383" y="1782"/>
                    <a:pt x="319" y="1752"/>
                    <a:pt x="252" y="1752"/>
                  </a:cubicBezTo>
                  <a:cubicBezTo>
                    <a:pt x="230" y="1752"/>
                    <a:pt x="208" y="1755"/>
                    <a:pt x="187" y="1762"/>
                  </a:cubicBezTo>
                  <a:cubicBezTo>
                    <a:pt x="68" y="1801"/>
                    <a:pt x="1" y="1928"/>
                    <a:pt x="41" y="2047"/>
                  </a:cubicBezTo>
                  <a:cubicBezTo>
                    <a:pt x="70" y="2142"/>
                    <a:pt x="159" y="2203"/>
                    <a:pt x="254" y="2203"/>
                  </a:cubicBezTo>
                  <a:cubicBezTo>
                    <a:pt x="278" y="2203"/>
                    <a:pt x="302" y="2200"/>
                    <a:pt x="325" y="2192"/>
                  </a:cubicBezTo>
                  <a:cubicBezTo>
                    <a:pt x="414" y="2166"/>
                    <a:pt x="474" y="2086"/>
                    <a:pt x="480" y="1997"/>
                  </a:cubicBezTo>
                  <a:lnTo>
                    <a:pt x="1059" y="1809"/>
                  </a:lnTo>
                  <a:cubicBezTo>
                    <a:pt x="1085" y="1858"/>
                    <a:pt x="1115" y="1905"/>
                    <a:pt x="1151" y="1940"/>
                  </a:cubicBezTo>
                  <a:lnTo>
                    <a:pt x="794" y="2433"/>
                  </a:lnTo>
                  <a:cubicBezTo>
                    <a:pt x="777" y="2429"/>
                    <a:pt x="760" y="2427"/>
                    <a:pt x="742" y="2427"/>
                  </a:cubicBezTo>
                  <a:cubicBezTo>
                    <a:pt x="673" y="2427"/>
                    <a:pt x="605" y="2458"/>
                    <a:pt x="563" y="2519"/>
                  </a:cubicBezTo>
                  <a:cubicBezTo>
                    <a:pt x="487" y="2622"/>
                    <a:pt x="510" y="2761"/>
                    <a:pt x="613" y="2837"/>
                  </a:cubicBezTo>
                  <a:cubicBezTo>
                    <a:pt x="651" y="2865"/>
                    <a:pt x="697" y="2879"/>
                    <a:pt x="742" y="2879"/>
                  </a:cubicBezTo>
                  <a:cubicBezTo>
                    <a:pt x="812" y="2879"/>
                    <a:pt x="882" y="2846"/>
                    <a:pt x="927" y="2784"/>
                  </a:cubicBezTo>
                  <a:cubicBezTo>
                    <a:pt x="983" y="2707"/>
                    <a:pt x="983" y="2611"/>
                    <a:pt x="936" y="2535"/>
                  </a:cubicBezTo>
                  <a:lnTo>
                    <a:pt x="1293" y="2043"/>
                  </a:lnTo>
                  <a:cubicBezTo>
                    <a:pt x="1300" y="2043"/>
                    <a:pt x="1304" y="2047"/>
                    <a:pt x="1310" y="2047"/>
                  </a:cubicBezTo>
                  <a:cubicBezTo>
                    <a:pt x="1323" y="2053"/>
                    <a:pt x="1340" y="2059"/>
                    <a:pt x="1353" y="2063"/>
                  </a:cubicBezTo>
                  <a:cubicBezTo>
                    <a:pt x="1380" y="2073"/>
                    <a:pt x="1406" y="2083"/>
                    <a:pt x="1432" y="2086"/>
                  </a:cubicBezTo>
                  <a:cubicBezTo>
                    <a:pt x="1436" y="2086"/>
                    <a:pt x="1439" y="2089"/>
                    <a:pt x="1442" y="2089"/>
                  </a:cubicBezTo>
                  <a:lnTo>
                    <a:pt x="1442" y="2698"/>
                  </a:lnTo>
                  <a:cubicBezTo>
                    <a:pt x="1363" y="2734"/>
                    <a:pt x="1304" y="2813"/>
                    <a:pt x="1304" y="2906"/>
                  </a:cubicBezTo>
                  <a:cubicBezTo>
                    <a:pt x="1304" y="3031"/>
                    <a:pt x="1406" y="3130"/>
                    <a:pt x="1531" y="3130"/>
                  </a:cubicBezTo>
                  <a:cubicBezTo>
                    <a:pt x="1654" y="3130"/>
                    <a:pt x="1757" y="3031"/>
                    <a:pt x="1757" y="2906"/>
                  </a:cubicBezTo>
                  <a:cubicBezTo>
                    <a:pt x="1757" y="2813"/>
                    <a:pt x="1700" y="2734"/>
                    <a:pt x="1618" y="2698"/>
                  </a:cubicBezTo>
                  <a:lnTo>
                    <a:pt x="1618" y="2089"/>
                  </a:lnTo>
                  <a:cubicBezTo>
                    <a:pt x="1621" y="2089"/>
                    <a:pt x="1624" y="2086"/>
                    <a:pt x="1627" y="2086"/>
                  </a:cubicBezTo>
                  <a:cubicBezTo>
                    <a:pt x="1654" y="2083"/>
                    <a:pt x="1680" y="2073"/>
                    <a:pt x="1707" y="2063"/>
                  </a:cubicBezTo>
                  <a:cubicBezTo>
                    <a:pt x="1720" y="2059"/>
                    <a:pt x="1737" y="2053"/>
                    <a:pt x="1749" y="2047"/>
                  </a:cubicBezTo>
                  <a:cubicBezTo>
                    <a:pt x="1757" y="2047"/>
                    <a:pt x="1763" y="2043"/>
                    <a:pt x="1766" y="2039"/>
                  </a:cubicBezTo>
                  <a:lnTo>
                    <a:pt x="2126" y="2532"/>
                  </a:lnTo>
                  <a:cubicBezTo>
                    <a:pt x="2080" y="2608"/>
                    <a:pt x="2080" y="2707"/>
                    <a:pt x="2137" y="2784"/>
                  </a:cubicBezTo>
                  <a:cubicBezTo>
                    <a:pt x="2181" y="2843"/>
                    <a:pt x="2250" y="2876"/>
                    <a:pt x="2320" y="2876"/>
                  </a:cubicBezTo>
                  <a:cubicBezTo>
                    <a:pt x="2365" y="2876"/>
                    <a:pt x="2411" y="2862"/>
                    <a:pt x="2451" y="2833"/>
                  </a:cubicBezTo>
                  <a:cubicBezTo>
                    <a:pt x="2553" y="2761"/>
                    <a:pt x="2576" y="2619"/>
                    <a:pt x="2500" y="2519"/>
                  </a:cubicBezTo>
                  <a:cubicBezTo>
                    <a:pt x="2457" y="2458"/>
                    <a:pt x="2389" y="2424"/>
                    <a:pt x="2318" y="2424"/>
                  </a:cubicBezTo>
                  <a:cubicBezTo>
                    <a:pt x="2302" y="2424"/>
                    <a:pt x="2285" y="2426"/>
                    <a:pt x="2269" y="2430"/>
                  </a:cubicBezTo>
                  <a:lnTo>
                    <a:pt x="1908" y="1940"/>
                  </a:lnTo>
                  <a:cubicBezTo>
                    <a:pt x="1918" y="1931"/>
                    <a:pt x="1925" y="1920"/>
                    <a:pt x="1932" y="1911"/>
                  </a:cubicBezTo>
                  <a:cubicBezTo>
                    <a:pt x="1958" y="1881"/>
                    <a:pt x="1981" y="1848"/>
                    <a:pt x="2001" y="1812"/>
                  </a:cubicBezTo>
                  <a:lnTo>
                    <a:pt x="2579" y="2000"/>
                  </a:lnTo>
                  <a:cubicBezTo>
                    <a:pt x="2586" y="2086"/>
                    <a:pt x="2646" y="2166"/>
                    <a:pt x="2735" y="2195"/>
                  </a:cubicBezTo>
                  <a:cubicBezTo>
                    <a:pt x="2758" y="2203"/>
                    <a:pt x="2782" y="2206"/>
                    <a:pt x="2805" y="2206"/>
                  </a:cubicBezTo>
                  <a:cubicBezTo>
                    <a:pt x="2900" y="2206"/>
                    <a:pt x="2987" y="2145"/>
                    <a:pt x="3019" y="2050"/>
                  </a:cubicBezTo>
                  <a:cubicBezTo>
                    <a:pt x="3058" y="1931"/>
                    <a:pt x="2993" y="1805"/>
                    <a:pt x="2874" y="1766"/>
                  </a:cubicBezTo>
                  <a:cubicBezTo>
                    <a:pt x="2851" y="1759"/>
                    <a:pt x="2828" y="1755"/>
                    <a:pt x="2805" y="1755"/>
                  </a:cubicBezTo>
                  <a:cubicBezTo>
                    <a:pt x="2739" y="1755"/>
                    <a:pt x="2677" y="1783"/>
                    <a:pt x="2636" y="1835"/>
                  </a:cubicBezTo>
                  <a:lnTo>
                    <a:pt x="2054" y="1647"/>
                  </a:lnTo>
                  <a:cubicBezTo>
                    <a:pt x="2060" y="1620"/>
                    <a:pt x="2064" y="1594"/>
                    <a:pt x="2064" y="1567"/>
                  </a:cubicBezTo>
                  <a:cubicBezTo>
                    <a:pt x="2064" y="1540"/>
                    <a:pt x="2060" y="1514"/>
                    <a:pt x="2054" y="1488"/>
                  </a:cubicBezTo>
                  <a:lnTo>
                    <a:pt x="2636" y="1299"/>
                  </a:lnTo>
                  <a:cubicBezTo>
                    <a:pt x="2677" y="1348"/>
                    <a:pt x="2738" y="1377"/>
                    <a:pt x="2803" y="1377"/>
                  </a:cubicBezTo>
                  <a:cubicBezTo>
                    <a:pt x="2826" y="1377"/>
                    <a:pt x="2850" y="1373"/>
                    <a:pt x="2874" y="1365"/>
                  </a:cubicBezTo>
                  <a:cubicBezTo>
                    <a:pt x="2993" y="1329"/>
                    <a:pt x="3058" y="1200"/>
                    <a:pt x="3019" y="1081"/>
                  </a:cubicBezTo>
                  <a:cubicBezTo>
                    <a:pt x="2987" y="986"/>
                    <a:pt x="2901" y="927"/>
                    <a:pt x="2807" y="927"/>
                  </a:cubicBezTo>
                  <a:cubicBezTo>
                    <a:pt x="2783" y="927"/>
                    <a:pt x="2759" y="931"/>
                    <a:pt x="2735" y="939"/>
                  </a:cubicBezTo>
                  <a:cubicBezTo>
                    <a:pt x="2646" y="965"/>
                    <a:pt x="2586" y="1045"/>
                    <a:pt x="2579" y="1134"/>
                  </a:cubicBezTo>
                  <a:lnTo>
                    <a:pt x="2001" y="1322"/>
                  </a:lnTo>
                  <a:cubicBezTo>
                    <a:pt x="1981" y="1286"/>
                    <a:pt x="1958" y="1253"/>
                    <a:pt x="1932" y="1220"/>
                  </a:cubicBezTo>
                  <a:cubicBezTo>
                    <a:pt x="1925" y="1214"/>
                    <a:pt x="1918" y="1200"/>
                    <a:pt x="1908" y="1194"/>
                  </a:cubicBezTo>
                  <a:lnTo>
                    <a:pt x="2269" y="701"/>
                  </a:lnTo>
                  <a:cubicBezTo>
                    <a:pt x="2286" y="705"/>
                    <a:pt x="2304" y="707"/>
                    <a:pt x="2321" y="707"/>
                  </a:cubicBezTo>
                  <a:cubicBezTo>
                    <a:pt x="2390" y="707"/>
                    <a:pt x="2458" y="676"/>
                    <a:pt x="2500" y="615"/>
                  </a:cubicBezTo>
                  <a:cubicBezTo>
                    <a:pt x="2576" y="516"/>
                    <a:pt x="2553" y="373"/>
                    <a:pt x="2451" y="301"/>
                  </a:cubicBezTo>
                  <a:cubicBezTo>
                    <a:pt x="2411" y="272"/>
                    <a:pt x="2364" y="258"/>
                    <a:pt x="2318" y="258"/>
                  </a:cubicBezTo>
                  <a:cubicBezTo>
                    <a:pt x="2248" y="258"/>
                    <a:pt x="2180" y="289"/>
                    <a:pt x="2137" y="350"/>
                  </a:cubicBezTo>
                  <a:cubicBezTo>
                    <a:pt x="2080" y="427"/>
                    <a:pt x="2080" y="523"/>
                    <a:pt x="2126" y="599"/>
                  </a:cubicBezTo>
                  <a:lnTo>
                    <a:pt x="1766" y="1091"/>
                  </a:lnTo>
                  <a:cubicBezTo>
                    <a:pt x="1763" y="1087"/>
                    <a:pt x="1757" y="1087"/>
                    <a:pt x="1749" y="1084"/>
                  </a:cubicBezTo>
                  <a:cubicBezTo>
                    <a:pt x="1737" y="1078"/>
                    <a:pt x="1720" y="1075"/>
                    <a:pt x="1707" y="1068"/>
                  </a:cubicBezTo>
                  <a:cubicBezTo>
                    <a:pt x="1680" y="1058"/>
                    <a:pt x="1654" y="1052"/>
                    <a:pt x="1627" y="1045"/>
                  </a:cubicBezTo>
                  <a:cubicBezTo>
                    <a:pt x="1624" y="1045"/>
                    <a:pt x="1621" y="1045"/>
                    <a:pt x="1618" y="1041"/>
                  </a:cubicBezTo>
                  <a:lnTo>
                    <a:pt x="1618" y="433"/>
                  </a:lnTo>
                  <a:cubicBezTo>
                    <a:pt x="1700" y="400"/>
                    <a:pt x="1757" y="321"/>
                    <a:pt x="1757" y="225"/>
                  </a:cubicBezTo>
                  <a:cubicBezTo>
                    <a:pt x="1757" y="103"/>
                    <a:pt x="1654" y="1"/>
                    <a:pt x="1531" y="1"/>
                  </a:cubicBezTo>
                  <a:close/>
                </a:path>
              </a:pathLst>
            </a:custGeom>
            <a:gradFill>
              <a:gsLst>
                <a:gs pos="0">
                  <a:srgbClr val="FFC874"/>
                </a:gs>
                <a:gs pos="100000">
                  <a:schemeClr val="accent1"/>
                </a:gs>
              </a:gsLst>
              <a:lin ang="2700006" scaled="0"/>
            </a:gra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681" name="Google Shape;321;p20"/>
          <p:cNvGrpSpPr/>
          <p:nvPr/>
        </p:nvGrpSpPr>
        <p:grpSpPr>
          <a:xfrm rot="-2700000">
            <a:off x="9049236" y="4318988"/>
            <a:ext cx="202942" cy="200828"/>
            <a:chOff x="6515239" y="4421248"/>
            <a:chExt cx="110029" cy="110029"/>
          </a:xfrm>
        </p:grpSpPr>
        <p:sp>
          <p:nvSpPr>
            <p:cNvPr id="322" name="Google Shape;322;p20"/>
            <p:cNvSpPr/>
            <p:nvPr/>
          </p:nvSpPr>
          <p:spPr>
            <a:xfrm>
              <a:off x="6542508" y="4405399"/>
              <a:ext cx="53869" cy="53277"/>
            </a:xfrm>
            <a:custGeom>
              <a:avLst/>
              <a:gdLst/>
              <a:ahLst/>
              <a:cxnLst/>
              <a:rect l="l" t="t" r="r" b="b"/>
              <a:pathLst>
                <a:path w="725" h="715" extrusionOk="0">
                  <a:moveTo>
                    <a:pt x="365" y="1"/>
                  </a:moveTo>
                  <a:cubicBezTo>
                    <a:pt x="365" y="1"/>
                    <a:pt x="1" y="371"/>
                    <a:pt x="365" y="715"/>
                  </a:cubicBezTo>
                  <a:cubicBezTo>
                    <a:pt x="725" y="371"/>
                    <a:pt x="365" y="1"/>
                    <a:pt x="365" y="1"/>
                  </a:cubicBezTo>
                  <a:close/>
                </a:path>
              </a:pathLst>
            </a:custGeom>
            <a:solidFill>
              <a:srgbClr val="F3F3F3"/>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23" name="Google Shape;323;p20"/>
            <p:cNvSpPr/>
            <p:nvPr/>
          </p:nvSpPr>
          <p:spPr>
            <a:xfrm>
              <a:off x="6572900" y="4451407"/>
              <a:ext cx="53869" cy="24323"/>
            </a:xfrm>
            <a:custGeom>
              <a:avLst/>
              <a:gdLst/>
              <a:ahLst/>
              <a:cxnLst/>
              <a:rect l="l" t="t" r="r" b="b"/>
              <a:pathLst>
                <a:path w="715" h="322" extrusionOk="0">
                  <a:moveTo>
                    <a:pt x="339" y="1"/>
                  </a:moveTo>
                  <a:cubicBezTo>
                    <a:pt x="233" y="1"/>
                    <a:pt x="115" y="41"/>
                    <a:pt x="1" y="161"/>
                  </a:cubicBezTo>
                  <a:cubicBezTo>
                    <a:pt x="115" y="281"/>
                    <a:pt x="233" y="321"/>
                    <a:pt x="339" y="321"/>
                  </a:cubicBezTo>
                  <a:cubicBezTo>
                    <a:pt x="550" y="321"/>
                    <a:pt x="715" y="161"/>
                    <a:pt x="715" y="161"/>
                  </a:cubicBezTo>
                  <a:cubicBezTo>
                    <a:pt x="715" y="161"/>
                    <a:pt x="550" y="1"/>
                    <a:pt x="339" y="1"/>
                  </a:cubicBezTo>
                  <a:close/>
                </a:path>
              </a:pathLst>
            </a:custGeom>
            <a:solidFill>
              <a:srgbClr val="F3F3F3"/>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24" name="Google Shape;324;p20"/>
            <p:cNvSpPr/>
            <p:nvPr/>
          </p:nvSpPr>
          <p:spPr>
            <a:xfrm>
              <a:off x="6542508" y="4461089"/>
              <a:ext cx="53869" cy="53277"/>
            </a:xfrm>
            <a:custGeom>
              <a:avLst/>
              <a:gdLst/>
              <a:ahLst/>
              <a:cxnLst/>
              <a:rect l="l" t="t" r="r" b="b"/>
              <a:pathLst>
                <a:path w="725" h="715" extrusionOk="0">
                  <a:moveTo>
                    <a:pt x="365" y="0"/>
                  </a:moveTo>
                  <a:cubicBezTo>
                    <a:pt x="1" y="344"/>
                    <a:pt x="365" y="714"/>
                    <a:pt x="365" y="714"/>
                  </a:cubicBezTo>
                  <a:cubicBezTo>
                    <a:pt x="365" y="714"/>
                    <a:pt x="725" y="344"/>
                    <a:pt x="365" y="0"/>
                  </a:cubicBezTo>
                  <a:close/>
                </a:path>
              </a:pathLst>
            </a:custGeom>
            <a:solidFill>
              <a:srgbClr val="F3F3F3"/>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25" name="Google Shape;325;p20"/>
            <p:cNvSpPr/>
            <p:nvPr/>
          </p:nvSpPr>
          <p:spPr>
            <a:xfrm>
              <a:off x="6517790" y="4461235"/>
              <a:ext cx="53869" cy="24323"/>
            </a:xfrm>
            <a:custGeom>
              <a:avLst/>
              <a:gdLst/>
              <a:ahLst/>
              <a:cxnLst/>
              <a:rect l="l" t="t" r="r" b="b"/>
              <a:pathLst>
                <a:path w="715" h="322" extrusionOk="0">
                  <a:moveTo>
                    <a:pt x="377" y="1"/>
                  </a:moveTo>
                  <a:cubicBezTo>
                    <a:pt x="166" y="1"/>
                    <a:pt x="1" y="161"/>
                    <a:pt x="1" y="161"/>
                  </a:cubicBezTo>
                  <a:cubicBezTo>
                    <a:pt x="1" y="161"/>
                    <a:pt x="166" y="321"/>
                    <a:pt x="377" y="321"/>
                  </a:cubicBezTo>
                  <a:cubicBezTo>
                    <a:pt x="483" y="321"/>
                    <a:pt x="600" y="281"/>
                    <a:pt x="715" y="161"/>
                  </a:cubicBezTo>
                  <a:cubicBezTo>
                    <a:pt x="600" y="41"/>
                    <a:pt x="483" y="1"/>
                    <a:pt x="377" y="1"/>
                  </a:cubicBezTo>
                  <a:close/>
                </a:path>
              </a:pathLst>
            </a:custGeom>
            <a:solidFill>
              <a:srgbClr val="F3F3F3"/>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 name="Google Shape;214;p20"/>
          <p:cNvSpPr txBox="1"/>
          <p:nvPr/>
        </p:nvSpPr>
        <p:spPr>
          <a:xfrm>
            <a:off x="1540369" y="501134"/>
            <a:ext cx="9189483" cy="403770"/>
          </a:xfrm>
          <a:prstGeom prst="rect">
            <a:avLst/>
          </a:prstGeom>
          <a:noFill/>
          <a:ln w="9525">
            <a:noFill/>
          </a:ln>
        </p:spPr>
        <p:txBody>
          <a:bodyPr lIns="121745" tIns="121745" rIns="121745" bIns="121745" anchor="b" anchorCtr="0"/>
          <a:lstStyle>
            <a:lvl1pPr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algn="ctr" defTabSz="913135" eaLnBrk="1" hangingPunct="1">
              <a:lnSpc>
                <a:spcPct val="250000"/>
              </a:lnSpc>
              <a:buClr>
                <a:srgbClr val="F3F3F3"/>
              </a:buClr>
            </a:pPr>
            <a:r>
              <a:rPr lang="en-US" altLang="zh-CN" sz="2663" b="1" dirty="0">
                <a:solidFill>
                  <a:srgbClr val="FFFF00"/>
                </a:solidFill>
                <a:latin typeface="Times New Roman" panose="02020603050405020304" pitchFamily="18" charset="0"/>
                <a:ea typeface="Bahiana"/>
                <a:sym typeface="Bahiana"/>
              </a:rPr>
              <a:t>TRƯỜNG TIỂU HỌC NGUYỄN ĐỐC TÍN</a:t>
            </a:r>
          </a:p>
        </p:txBody>
      </p:sp>
      <p:sp>
        <p:nvSpPr>
          <p:cNvPr id="125" name="Google Shape;214;p20"/>
          <p:cNvSpPr txBox="1"/>
          <p:nvPr/>
        </p:nvSpPr>
        <p:spPr>
          <a:xfrm>
            <a:off x="1730627" y="1183950"/>
            <a:ext cx="9005567" cy="868848"/>
          </a:xfrm>
          <a:prstGeom prst="rect">
            <a:avLst/>
          </a:prstGeom>
          <a:noFill/>
          <a:ln w="9525">
            <a:noFill/>
          </a:ln>
        </p:spPr>
        <p:txBody>
          <a:bodyPr lIns="121745" tIns="121745" rIns="121745" bIns="121745" anchor="b" anchorCtr="0"/>
          <a:lstStyle>
            <a:lvl1pPr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algn="ctr" defTabSz="913135" eaLnBrk="1" hangingPunct="1">
              <a:lnSpc>
                <a:spcPct val="250000"/>
              </a:lnSpc>
              <a:buClr>
                <a:srgbClr val="F3F3F3"/>
              </a:buClr>
            </a:pPr>
            <a:r>
              <a:rPr lang="en-US" altLang="zh-CN" sz="5992" b="1" dirty="0">
                <a:solidFill>
                  <a:srgbClr val="FFFF00"/>
                </a:solidFill>
                <a:latin typeface="Times New Roman" panose="02020603050405020304" pitchFamily="18" charset="0"/>
                <a:ea typeface="Bahiana"/>
                <a:sym typeface="Bahiana"/>
              </a:rPr>
              <a:t>RUNG CHUÔNG VÀNG</a:t>
            </a:r>
          </a:p>
        </p:txBody>
      </p:sp>
      <p:grpSp>
        <p:nvGrpSpPr>
          <p:cNvPr id="28686" name="Google Shape;285;p20"/>
          <p:cNvGrpSpPr/>
          <p:nvPr/>
        </p:nvGrpSpPr>
        <p:grpSpPr>
          <a:xfrm>
            <a:off x="2734769" y="5230114"/>
            <a:ext cx="369947" cy="355149"/>
            <a:chOff x="6580427" y="1656414"/>
            <a:chExt cx="1269422" cy="1209154"/>
          </a:xfrm>
        </p:grpSpPr>
        <p:sp>
          <p:nvSpPr>
            <p:cNvPr id="133" name="Google Shape;286;p20"/>
            <p:cNvSpPr/>
            <p:nvPr/>
          </p:nvSpPr>
          <p:spPr>
            <a:xfrm>
              <a:off x="6580427" y="1656414"/>
              <a:ext cx="1269422" cy="1209154"/>
            </a:xfrm>
            <a:custGeom>
              <a:avLst/>
              <a:gdLst/>
              <a:ahLst/>
              <a:cxnLst/>
              <a:rect l="l" t="t" r="r" b="b"/>
              <a:pathLst>
                <a:path w="6874" h="6548" extrusionOk="0">
                  <a:moveTo>
                    <a:pt x="3438" y="0"/>
                  </a:moveTo>
                  <a:cubicBezTo>
                    <a:pt x="3313" y="251"/>
                    <a:pt x="2189" y="350"/>
                    <a:pt x="2024" y="1282"/>
                  </a:cubicBezTo>
                  <a:cubicBezTo>
                    <a:pt x="2004" y="1381"/>
                    <a:pt x="2004" y="1488"/>
                    <a:pt x="2010" y="1593"/>
                  </a:cubicBezTo>
                  <a:cubicBezTo>
                    <a:pt x="1911" y="1553"/>
                    <a:pt x="1809" y="1524"/>
                    <a:pt x="1710" y="1511"/>
                  </a:cubicBezTo>
                  <a:cubicBezTo>
                    <a:pt x="1655" y="1503"/>
                    <a:pt x="1601" y="1499"/>
                    <a:pt x="1550" y="1499"/>
                  </a:cubicBezTo>
                  <a:cubicBezTo>
                    <a:pt x="720" y="1499"/>
                    <a:pt x="315" y="2422"/>
                    <a:pt x="54" y="2459"/>
                  </a:cubicBezTo>
                  <a:cubicBezTo>
                    <a:pt x="255" y="2658"/>
                    <a:pt x="1" y="3755"/>
                    <a:pt x="837" y="4202"/>
                  </a:cubicBezTo>
                  <a:cubicBezTo>
                    <a:pt x="927" y="4248"/>
                    <a:pt x="1026" y="4284"/>
                    <a:pt x="1128" y="4310"/>
                  </a:cubicBezTo>
                  <a:cubicBezTo>
                    <a:pt x="1058" y="4390"/>
                    <a:pt x="1003" y="4475"/>
                    <a:pt x="956" y="4568"/>
                  </a:cubicBezTo>
                  <a:cubicBezTo>
                    <a:pt x="543" y="5421"/>
                    <a:pt x="1395" y="6158"/>
                    <a:pt x="1349" y="6436"/>
                  </a:cubicBezTo>
                  <a:cubicBezTo>
                    <a:pt x="1376" y="6421"/>
                    <a:pt x="1412" y="6415"/>
                    <a:pt x="1454" y="6415"/>
                  </a:cubicBezTo>
                  <a:cubicBezTo>
                    <a:pt x="1656" y="6415"/>
                    <a:pt x="2019" y="6548"/>
                    <a:pt x="2406" y="6548"/>
                  </a:cubicBezTo>
                  <a:cubicBezTo>
                    <a:pt x="2691" y="6548"/>
                    <a:pt x="2990" y="6476"/>
                    <a:pt x="3247" y="6228"/>
                  </a:cubicBezTo>
                  <a:cubicBezTo>
                    <a:pt x="3319" y="6158"/>
                    <a:pt x="3383" y="6075"/>
                    <a:pt x="3438" y="5987"/>
                  </a:cubicBezTo>
                  <a:cubicBezTo>
                    <a:pt x="3495" y="6075"/>
                    <a:pt x="3557" y="6158"/>
                    <a:pt x="3630" y="6228"/>
                  </a:cubicBezTo>
                  <a:cubicBezTo>
                    <a:pt x="3889" y="6476"/>
                    <a:pt x="4187" y="6548"/>
                    <a:pt x="4472" y="6548"/>
                  </a:cubicBezTo>
                  <a:cubicBezTo>
                    <a:pt x="4861" y="6548"/>
                    <a:pt x="5226" y="6413"/>
                    <a:pt x="5428" y="6413"/>
                  </a:cubicBezTo>
                  <a:cubicBezTo>
                    <a:pt x="5470" y="6413"/>
                    <a:pt x="5504" y="6419"/>
                    <a:pt x="5531" y="6432"/>
                  </a:cubicBezTo>
                  <a:cubicBezTo>
                    <a:pt x="5481" y="6155"/>
                    <a:pt x="6334" y="5418"/>
                    <a:pt x="5917" y="4565"/>
                  </a:cubicBezTo>
                  <a:cubicBezTo>
                    <a:pt x="5875" y="4472"/>
                    <a:pt x="5815" y="4386"/>
                    <a:pt x="5749" y="4307"/>
                  </a:cubicBezTo>
                  <a:cubicBezTo>
                    <a:pt x="5852" y="4281"/>
                    <a:pt x="5948" y="4244"/>
                    <a:pt x="6036" y="4198"/>
                  </a:cubicBezTo>
                  <a:cubicBezTo>
                    <a:pt x="6873" y="3752"/>
                    <a:pt x="6619" y="2655"/>
                    <a:pt x="6820" y="2456"/>
                  </a:cubicBezTo>
                  <a:cubicBezTo>
                    <a:pt x="6559" y="2419"/>
                    <a:pt x="6154" y="1496"/>
                    <a:pt x="5324" y="1496"/>
                  </a:cubicBezTo>
                  <a:cubicBezTo>
                    <a:pt x="5272" y="1496"/>
                    <a:pt x="5219" y="1500"/>
                    <a:pt x="5164" y="1507"/>
                  </a:cubicBezTo>
                  <a:cubicBezTo>
                    <a:pt x="5065" y="1520"/>
                    <a:pt x="4962" y="1550"/>
                    <a:pt x="4866" y="1590"/>
                  </a:cubicBezTo>
                  <a:cubicBezTo>
                    <a:pt x="4873" y="1484"/>
                    <a:pt x="4870" y="1381"/>
                    <a:pt x="4854" y="1282"/>
                  </a:cubicBezTo>
                  <a:cubicBezTo>
                    <a:pt x="4685" y="350"/>
                    <a:pt x="3561" y="251"/>
                    <a:pt x="3438" y="0"/>
                  </a:cubicBezTo>
                  <a:close/>
                </a:path>
              </a:pathLst>
            </a:custGeom>
            <a:solidFill>
              <a:srgbClr val="FFFFFF"/>
            </a:soli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34" name="Google Shape;287;p20"/>
            <p:cNvSpPr/>
            <p:nvPr/>
          </p:nvSpPr>
          <p:spPr>
            <a:xfrm>
              <a:off x="6935867" y="2023481"/>
              <a:ext cx="558542" cy="575788"/>
            </a:xfrm>
            <a:custGeom>
              <a:avLst/>
              <a:gdLst/>
              <a:ahLst/>
              <a:cxnLst/>
              <a:rect l="l" t="t" r="r" b="b"/>
              <a:pathLst>
                <a:path w="3059" h="3131" extrusionOk="0">
                  <a:moveTo>
                    <a:pt x="1531" y="1"/>
                  </a:moveTo>
                  <a:cubicBezTo>
                    <a:pt x="1406" y="1"/>
                    <a:pt x="1304" y="103"/>
                    <a:pt x="1304" y="225"/>
                  </a:cubicBezTo>
                  <a:cubicBezTo>
                    <a:pt x="1304" y="321"/>
                    <a:pt x="1363" y="400"/>
                    <a:pt x="1442" y="433"/>
                  </a:cubicBezTo>
                  <a:lnTo>
                    <a:pt x="1442" y="1041"/>
                  </a:lnTo>
                  <a:cubicBezTo>
                    <a:pt x="1439" y="1045"/>
                    <a:pt x="1436" y="1045"/>
                    <a:pt x="1432" y="1045"/>
                  </a:cubicBezTo>
                  <a:cubicBezTo>
                    <a:pt x="1406" y="1052"/>
                    <a:pt x="1380" y="1058"/>
                    <a:pt x="1353" y="1068"/>
                  </a:cubicBezTo>
                  <a:cubicBezTo>
                    <a:pt x="1340" y="1075"/>
                    <a:pt x="1323" y="1078"/>
                    <a:pt x="1310" y="1084"/>
                  </a:cubicBezTo>
                  <a:cubicBezTo>
                    <a:pt x="1304" y="1087"/>
                    <a:pt x="1300" y="1087"/>
                    <a:pt x="1293" y="1091"/>
                  </a:cubicBezTo>
                  <a:lnTo>
                    <a:pt x="936" y="599"/>
                  </a:lnTo>
                  <a:cubicBezTo>
                    <a:pt x="983" y="523"/>
                    <a:pt x="983" y="423"/>
                    <a:pt x="927" y="347"/>
                  </a:cubicBezTo>
                  <a:cubicBezTo>
                    <a:pt x="883" y="287"/>
                    <a:pt x="813" y="255"/>
                    <a:pt x="744" y="255"/>
                  </a:cubicBezTo>
                  <a:cubicBezTo>
                    <a:pt x="698" y="255"/>
                    <a:pt x="652" y="269"/>
                    <a:pt x="613" y="298"/>
                  </a:cubicBezTo>
                  <a:cubicBezTo>
                    <a:pt x="510" y="370"/>
                    <a:pt x="487" y="512"/>
                    <a:pt x="563" y="611"/>
                  </a:cubicBezTo>
                  <a:cubicBezTo>
                    <a:pt x="606" y="673"/>
                    <a:pt x="675" y="707"/>
                    <a:pt x="745" y="707"/>
                  </a:cubicBezTo>
                  <a:cubicBezTo>
                    <a:pt x="761" y="707"/>
                    <a:pt x="778" y="705"/>
                    <a:pt x="794" y="701"/>
                  </a:cubicBezTo>
                  <a:lnTo>
                    <a:pt x="1151" y="1194"/>
                  </a:lnTo>
                  <a:cubicBezTo>
                    <a:pt x="1115" y="1230"/>
                    <a:pt x="1085" y="1276"/>
                    <a:pt x="1059" y="1322"/>
                  </a:cubicBezTo>
                  <a:lnTo>
                    <a:pt x="480" y="1137"/>
                  </a:lnTo>
                  <a:cubicBezTo>
                    <a:pt x="474" y="1048"/>
                    <a:pt x="414" y="968"/>
                    <a:pt x="325" y="939"/>
                  </a:cubicBezTo>
                  <a:cubicBezTo>
                    <a:pt x="303" y="932"/>
                    <a:pt x="279" y="929"/>
                    <a:pt x="256" y="929"/>
                  </a:cubicBezTo>
                  <a:cubicBezTo>
                    <a:pt x="160" y="929"/>
                    <a:pt x="70" y="988"/>
                    <a:pt x="41" y="1084"/>
                  </a:cubicBezTo>
                  <a:cubicBezTo>
                    <a:pt x="1" y="1203"/>
                    <a:pt x="68" y="1333"/>
                    <a:pt x="187" y="1369"/>
                  </a:cubicBezTo>
                  <a:cubicBezTo>
                    <a:pt x="210" y="1377"/>
                    <a:pt x="233" y="1380"/>
                    <a:pt x="257" y="1380"/>
                  </a:cubicBezTo>
                  <a:cubicBezTo>
                    <a:pt x="322" y="1380"/>
                    <a:pt x="384" y="1352"/>
                    <a:pt x="428" y="1302"/>
                  </a:cubicBezTo>
                  <a:lnTo>
                    <a:pt x="1006" y="1488"/>
                  </a:lnTo>
                  <a:cubicBezTo>
                    <a:pt x="1003" y="1514"/>
                    <a:pt x="1000" y="1540"/>
                    <a:pt x="1000" y="1567"/>
                  </a:cubicBezTo>
                  <a:cubicBezTo>
                    <a:pt x="1000" y="1594"/>
                    <a:pt x="1003" y="1620"/>
                    <a:pt x="1006" y="1643"/>
                  </a:cubicBezTo>
                  <a:lnTo>
                    <a:pt x="428" y="1832"/>
                  </a:lnTo>
                  <a:cubicBezTo>
                    <a:pt x="383" y="1782"/>
                    <a:pt x="319" y="1752"/>
                    <a:pt x="252" y="1752"/>
                  </a:cubicBezTo>
                  <a:cubicBezTo>
                    <a:pt x="230" y="1752"/>
                    <a:pt x="208" y="1755"/>
                    <a:pt x="187" y="1762"/>
                  </a:cubicBezTo>
                  <a:cubicBezTo>
                    <a:pt x="68" y="1801"/>
                    <a:pt x="1" y="1928"/>
                    <a:pt x="41" y="2047"/>
                  </a:cubicBezTo>
                  <a:cubicBezTo>
                    <a:pt x="70" y="2142"/>
                    <a:pt x="159" y="2203"/>
                    <a:pt x="254" y="2203"/>
                  </a:cubicBezTo>
                  <a:cubicBezTo>
                    <a:pt x="278" y="2203"/>
                    <a:pt x="302" y="2200"/>
                    <a:pt x="325" y="2192"/>
                  </a:cubicBezTo>
                  <a:cubicBezTo>
                    <a:pt x="414" y="2166"/>
                    <a:pt x="474" y="2086"/>
                    <a:pt x="480" y="1997"/>
                  </a:cubicBezTo>
                  <a:lnTo>
                    <a:pt x="1059" y="1809"/>
                  </a:lnTo>
                  <a:cubicBezTo>
                    <a:pt x="1085" y="1858"/>
                    <a:pt x="1115" y="1905"/>
                    <a:pt x="1151" y="1940"/>
                  </a:cubicBezTo>
                  <a:lnTo>
                    <a:pt x="794" y="2433"/>
                  </a:lnTo>
                  <a:cubicBezTo>
                    <a:pt x="777" y="2429"/>
                    <a:pt x="760" y="2427"/>
                    <a:pt x="742" y="2427"/>
                  </a:cubicBezTo>
                  <a:cubicBezTo>
                    <a:pt x="673" y="2427"/>
                    <a:pt x="605" y="2458"/>
                    <a:pt x="563" y="2519"/>
                  </a:cubicBezTo>
                  <a:cubicBezTo>
                    <a:pt x="487" y="2622"/>
                    <a:pt x="510" y="2761"/>
                    <a:pt x="613" y="2837"/>
                  </a:cubicBezTo>
                  <a:cubicBezTo>
                    <a:pt x="651" y="2865"/>
                    <a:pt x="697" y="2879"/>
                    <a:pt x="742" y="2879"/>
                  </a:cubicBezTo>
                  <a:cubicBezTo>
                    <a:pt x="812" y="2879"/>
                    <a:pt x="882" y="2846"/>
                    <a:pt x="927" y="2784"/>
                  </a:cubicBezTo>
                  <a:cubicBezTo>
                    <a:pt x="983" y="2707"/>
                    <a:pt x="983" y="2611"/>
                    <a:pt x="936" y="2535"/>
                  </a:cubicBezTo>
                  <a:lnTo>
                    <a:pt x="1293" y="2043"/>
                  </a:lnTo>
                  <a:cubicBezTo>
                    <a:pt x="1300" y="2043"/>
                    <a:pt x="1304" y="2047"/>
                    <a:pt x="1310" y="2047"/>
                  </a:cubicBezTo>
                  <a:cubicBezTo>
                    <a:pt x="1323" y="2053"/>
                    <a:pt x="1340" y="2059"/>
                    <a:pt x="1353" y="2063"/>
                  </a:cubicBezTo>
                  <a:cubicBezTo>
                    <a:pt x="1380" y="2073"/>
                    <a:pt x="1406" y="2083"/>
                    <a:pt x="1432" y="2086"/>
                  </a:cubicBezTo>
                  <a:cubicBezTo>
                    <a:pt x="1436" y="2086"/>
                    <a:pt x="1439" y="2089"/>
                    <a:pt x="1442" y="2089"/>
                  </a:cubicBezTo>
                  <a:lnTo>
                    <a:pt x="1442" y="2698"/>
                  </a:lnTo>
                  <a:cubicBezTo>
                    <a:pt x="1363" y="2734"/>
                    <a:pt x="1304" y="2813"/>
                    <a:pt x="1304" y="2906"/>
                  </a:cubicBezTo>
                  <a:cubicBezTo>
                    <a:pt x="1304" y="3031"/>
                    <a:pt x="1406" y="3130"/>
                    <a:pt x="1531" y="3130"/>
                  </a:cubicBezTo>
                  <a:cubicBezTo>
                    <a:pt x="1654" y="3130"/>
                    <a:pt x="1757" y="3031"/>
                    <a:pt x="1757" y="2906"/>
                  </a:cubicBezTo>
                  <a:cubicBezTo>
                    <a:pt x="1757" y="2813"/>
                    <a:pt x="1700" y="2734"/>
                    <a:pt x="1618" y="2698"/>
                  </a:cubicBezTo>
                  <a:lnTo>
                    <a:pt x="1618" y="2089"/>
                  </a:lnTo>
                  <a:cubicBezTo>
                    <a:pt x="1621" y="2089"/>
                    <a:pt x="1624" y="2086"/>
                    <a:pt x="1627" y="2086"/>
                  </a:cubicBezTo>
                  <a:cubicBezTo>
                    <a:pt x="1654" y="2083"/>
                    <a:pt x="1680" y="2073"/>
                    <a:pt x="1707" y="2063"/>
                  </a:cubicBezTo>
                  <a:cubicBezTo>
                    <a:pt x="1720" y="2059"/>
                    <a:pt x="1737" y="2053"/>
                    <a:pt x="1749" y="2047"/>
                  </a:cubicBezTo>
                  <a:cubicBezTo>
                    <a:pt x="1757" y="2047"/>
                    <a:pt x="1763" y="2043"/>
                    <a:pt x="1766" y="2039"/>
                  </a:cubicBezTo>
                  <a:lnTo>
                    <a:pt x="2126" y="2532"/>
                  </a:lnTo>
                  <a:cubicBezTo>
                    <a:pt x="2080" y="2608"/>
                    <a:pt x="2080" y="2707"/>
                    <a:pt x="2137" y="2784"/>
                  </a:cubicBezTo>
                  <a:cubicBezTo>
                    <a:pt x="2181" y="2843"/>
                    <a:pt x="2250" y="2876"/>
                    <a:pt x="2320" y="2876"/>
                  </a:cubicBezTo>
                  <a:cubicBezTo>
                    <a:pt x="2365" y="2876"/>
                    <a:pt x="2411" y="2862"/>
                    <a:pt x="2451" y="2833"/>
                  </a:cubicBezTo>
                  <a:cubicBezTo>
                    <a:pt x="2553" y="2761"/>
                    <a:pt x="2576" y="2619"/>
                    <a:pt x="2500" y="2519"/>
                  </a:cubicBezTo>
                  <a:cubicBezTo>
                    <a:pt x="2457" y="2458"/>
                    <a:pt x="2389" y="2424"/>
                    <a:pt x="2318" y="2424"/>
                  </a:cubicBezTo>
                  <a:cubicBezTo>
                    <a:pt x="2302" y="2424"/>
                    <a:pt x="2285" y="2426"/>
                    <a:pt x="2269" y="2430"/>
                  </a:cubicBezTo>
                  <a:lnTo>
                    <a:pt x="1908" y="1940"/>
                  </a:lnTo>
                  <a:cubicBezTo>
                    <a:pt x="1918" y="1931"/>
                    <a:pt x="1925" y="1920"/>
                    <a:pt x="1932" y="1911"/>
                  </a:cubicBezTo>
                  <a:cubicBezTo>
                    <a:pt x="1958" y="1881"/>
                    <a:pt x="1981" y="1848"/>
                    <a:pt x="2001" y="1812"/>
                  </a:cubicBezTo>
                  <a:lnTo>
                    <a:pt x="2579" y="2000"/>
                  </a:lnTo>
                  <a:cubicBezTo>
                    <a:pt x="2586" y="2086"/>
                    <a:pt x="2646" y="2166"/>
                    <a:pt x="2735" y="2195"/>
                  </a:cubicBezTo>
                  <a:cubicBezTo>
                    <a:pt x="2758" y="2203"/>
                    <a:pt x="2782" y="2206"/>
                    <a:pt x="2805" y="2206"/>
                  </a:cubicBezTo>
                  <a:cubicBezTo>
                    <a:pt x="2900" y="2206"/>
                    <a:pt x="2987" y="2145"/>
                    <a:pt x="3019" y="2050"/>
                  </a:cubicBezTo>
                  <a:cubicBezTo>
                    <a:pt x="3058" y="1931"/>
                    <a:pt x="2993" y="1805"/>
                    <a:pt x="2874" y="1766"/>
                  </a:cubicBezTo>
                  <a:cubicBezTo>
                    <a:pt x="2851" y="1759"/>
                    <a:pt x="2828" y="1755"/>
                    <a:pt x="2805" y="1755"/>
                  </a:cubicBezTo>
                  <a:cubicBezTo>
                    <a:pt x="2739" y="1755"/>
                    <a:pt x="2677" y="1783"/>
                    <a:pt x="2636" y="1835"/>
                  </a:cubicBezTo>
                  <a:lnTo>
                    <a:pt x="2054" y="1647"/>
                  </a:lnTo>
                  <a:cubicBezTo>
                    <a:pt x="2060" y="1620"/>
                    <a:pt x="2064" y="1594"/>
                    <a:pt x="2064" y="1567"/>
                  </a:cubicBezTo>
                  <a:cubicBezTo>
                    <a:pt x="2064" y="1540"/>
                    <a:pt x="2060" y="1514"/>
                    <a:pt x="2054" y="1488"/>
                  </a:cubicBezTo>
                  <a:lnTo>
                    <a:pt x="2636" y="1299"/>
                  </a:lnTo>
                  <a:cubicBezTo>
                    <a:pt x="2677" y="1348"/>
                    <a:pt x="2738" y="1377"/>
                    <a:pt x="2803" y="1377"/>
                  </a:cubicBezTo>
                  <a:cubicBezTo>
                    <a:pt x="2826" y="1377"/>
                    <a:pt x="2850" y="1373"/>
                    <a:pt x="2874" y="1365"/>
                  </a:cubicBezTo>
                  <a:cubicBezTo>
                    <a:pt x="2993" y="1329"/>
                    <a:pt x="3058" y="1200"/>
                    <a:pt x="3019" y="1081"/>
                  </a:cubicBezTo>
                  <a:cubicBezTo>
                    <a:pt x="2987" y="986"/>
                    <a:pt x="2901" y="927"/>
                    <a:pt x="2807" y="927"/>
                  </a:cubicBezTo>
                  <a:cubicBezTo>
                    <a:pt x="2783" y="927"/>
                    <a:pt x="2759" y="931"/>
                    <a:pt x="2735" y="939"/>
                  </a:cubicBezTo>
                  <a:cubicBezTo>
                    <a:pt x="2646" y="965"/>
                    <a:pt x="2586" y="1045"/>
                    <a:pt x="2579" y="1134"/>
                  </a:cubicBezTo>
                  <a:lnTo>
                    <a:pt x="2001" y="1322"/>
                  </a:lnTo>
                  <a:cubicBezTo>
                    <a:pt x="1981" y="1286"/>
                    <a:pt x="1958" y="1253"/>
                    <a:pt x="1932" y="1220"/>
                  </a:cubicBezTo>
                  <a:cubicBezTo>
                    <a:pt x="1925" y="1214"/>
                    <a:pt x="1918" y="1200"/>
                    <a:pt x="1908" y="1194"/>
                  </a:cubicBezTo>
                  <a:lnTo>
                    <a:pt x="2269" y="701"/>
                  </a:lnTo>
                  <a:cubicBezTo>
                    <a:pt x="2286" y="705"/>
                    <a:pt x="2304" y="707"/>
                    <a:pt x="2321" y="707"/>
                  </a:cubicBezTo>
                  <a:cubicBezTo>
                    <a:pt x="2390" y="707"/>
                    <a:pt x="2458" y="676"/>
                    <a:pt x="2500" y="615"/>
                  </a:cubicBezTo>
                  <a:cubicBezTo>
                    <a:pt x="2576" y="516"/>
                    <a:pt x="2553" y="373"/>
                    <a:pt x="2451" y="301"/>
                  </a:cubicBezTo>
                  <a:cubicBezTo>
                    <a:pt x="2411" y="272"/>
                    <a:pt x="2364" y="258"/>
                    <a:pt x="2318" y="258"/>
                  </a:cubicBezTo>
                  <a:cubicBezTo>
                    <a:pt x="2248" y="258"/>
                    <a:pt x="2180" y="289"/>
                    <a:pt x="2137" y="350"/>
                  </a:cubicBezTo>
                  <a:cubicBezTo>
                    <a:pt x="2080" y="427"/>
                    <a:pt x="2080" y="523"/>
                    <a:pt x="2126" y="599"/>
                  </a:cubicBezTo>
                  <a:lnTo>
                    <a:pt x="1766" y="1091"/>
                  </a:lnTo>
                  <a:cubicBezTo>
                    <a:pt x="1763" y="1087"/>
                    <a:pt x="1757" y="1087"/>
                    <a:pt x="1749" y="1084"/>
                  </a:cubicBezTo>
                  <a:cubicBezTo>
                    <a:pt x="1737" y="1078"/>
                    <a:pt x="1720" y="1075"/>
                    <a:pt x="1707" y="1068"/>
                  </a:cubicBezTo>
                  <a:cubicBezTo>
                    <a:pt x="1680" y="1058"/>
                    <a:pt x="1654" y="1052"/>
                    <a:pt x="1627" y="1045"/>
                  </a:cubicBezTo>
                  <a:cubicBezTo>
                    <a:pt x="1624" y="1045"/>
                    <a:pt x="1621" y="1045"/>
                    <a:pt x="1618" y="1041"/>
                  </a:cubicBezTo>
                  <a:lnTo>
                    <a:pt x="1618" y="433"/>
                  </a:lnTo>
                  <a:cubicBezTo>
                    <a:pt x="1700" y="400"/>
                    <a:pt x="1757" y="321"/>
                    <a:pt x="1757" y="225"/>
                  </a:cubicBezTo>
                  <a:cubicBezTo>
                    <a:pt x="1757" y="103"/>
                    <a:pt x="1654" y="1"/>
                    <a:pt x="1531" y="1"/>
                  </a:cubicBezTo>
                  <a:close/>
                </a:path>
              </a:pathLst>
            </a:custGeom>
            <a:gradFill>
              <a:gsLst>
                <a:gs pos="0">
                  <a:srgbClr val="FFC874"/>
                </a:gs>
                <a:gs pos="100000">
                  <a:schemeClr val="accent1"/>
                </a:gs>
              </a:gsLst>
              <a:lin ang="2700006" scaled="0"/>
            </a:gradFill>
            <a:ln>
              <a:noFill/>
            </a:ln>
          </p:spPr>
          <p:txBody>
            <a:bodyPr spcFirstLastPara="1" lIns="121745" tIns="121745" rIns="121745" bIns="121745" anchor="ctr"/>
            <a:lstStyle/>
            <a:p>
              <a:pPr defTabSz="1217514">
                <a:buClr>
                  <a:srgbClr val="000000"/>
                </a:buClr>
                <a:buSzPts val="1400"/>
                <a:defRPr/>
              </a:pPr>
              <a:endParaRPr sz="1864" kern="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 name="Group 1">
            <a:extLst>
              <a:ext uri="{FF2B5EF4-FFF2-40B4-BE49-F238E27FC236}">
                <a16:creationId xmlns:a16="http://schemas.microsoft.com/office/drawing/2014/main" id="{0F7E48FE-9E19-EC79-8EB6-B49DCF7756F0}"/>
              </a:ext>
            </a:extLst>
          </p:cNvPr>
          <p:cNvGrpSpPr/>
          <p:nvPr/>
        </p:nvGrpSpPr>
        <p:grpSpPr>
          <a:xfrm>
            <a:off x="4663921" y="4803859"/>
            <a:ext cx="2926496" cy="2015844"/>
            <a:chOff x="4662102" y="4718052"/>
            <a:chExt cx="2930212" cy="2018403"/>
          </a:xfrm>
        </p:grpSpPr>
        <p:pic>
          <p:nvPicPr>
            <p:cNvPr id="3" name="รูปภาพ 19">
              <a:extLst>
                <a:ext uri="{FF2B5EF4-FFF2-40B4-BE49-F238E27FC236}">
                  <a16:creationId xmlns:a16="http://schemas.microsoft.com/office/drawing/2014/main" id="{47143BF7-B753-BC84-72B1-F99E2024227E}"/>
                </a:ext>
              </a:extLst>
            </p:cNvPr>
            <p:cNvPicPr>
              <a:picLocks noChangeAspect="1"/>
            </p:cNvPicPr>
            <p:nvPr/>
          </p:nvPicPr>
          <p:blipFill>
            <a:blip r:embed="rId4"/>
            <a:stretch>
              <a:fillRect/>
            </a:stretch>
          </p:blipFill>
          <p:spPr>
            <a:xfrm>
              <a:off x="4662102" y="4718052"/>
              <a:ext cx="2930212" cy="2018403"/>
            </a:xfrm>
            <a:prstGeom prst="rect">
              <a:avLst/>
            </a:prstGeom>
          </p:spPr>
        </p:pic>
        <p:grpSp>
          <p:nvGrpSpPr>
            <p:cNvPr id="4" name="Group 3">
              <a:extLst>
                <a:ext uri="{FF2B5EF4-FFF2-40B4-BE49-F238E27FC236}">
                  <a16:creationId xmlns:a16="http://schemas.microsoft.com/office/drawing/2014/main" id="{C143FCA5-086D-850B-2B25-694ECB429564}"/>
                </a:ext>
              </a:extLst>
            </p:cNvPr>
            <p:cNvGrpSpPr/>
            <p:nvPr/>
          </p:nvGrpSpPr>
          <p:grpSpPr>
            <a:xfrm>
              <a:off x="4736156" y="5133687"/>
              <a:ext cx="2662074" cy="1226896"/>
              <a:chOff x="4736156" y="5133687"/>
              <a:chExt cx="2662074" cy="1226896"/>
            </a:xfrm>
          </p:grpSpPr>
          <p:sp>
            <p:nvSpPr>
              <p:cNvPr id="5" name="Cloud 4">
                <a:extLst>
                  <a:ext uri="{FF2B5EF4-FFF2-40B4-BE49-F238E27FC236}">
                    <a16:creationId xmlns:a16="http://schemas.microsoft.com/office/drawing/2014/main" id="{4D1024A0-B193-C895-7214-4FB516514F78}"/>
                  </a:ext>
                </a:extLst>
              </p:cNvPr>
              <p:cNvSpPr/>
              <p:nvPr/>
            </p:nvSpPr>
            <p:spPr>
              <a:xfrm>
                <a:off x="4736156" y="5133687"/>
                <a:ext cx="2662074" cy="1226896"/>
              </a:xfrm>
              <a:prstGeom prst="cloud">
                <a:avLst/>
              </a:prstGeom>
              <a:solidFill>
                <a:schemeClr val="accent5">
                  <a:lumMod val="20000"/>
                  <a:lumOff val="8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6" name="Freeform 6">
                <a:extLst>
                  <a:ext uri="{FF2B5EF4-FFF2-40B4-BE49-F238E27FC236}">
                    <a16:creationId xmlns:a16="http://schemas.microsoft.com/office/drawing/2014/main" id="{997A2291-F435-7D88-2723-D8F69071D462}"/>
                  </a:ext>
                </a:extLst>
              </p:cNvPr>
              <p:cNvSpPr/>
              <p:nvPr/>
            </p:nvSpPr>
            <p:spPr>
              <a:xfrm>
                <a:off x="5001684" y="5273439"/>
                <a:ext cx="2203453" cy="819626"/>
              </a:xfrm>
              <a:custGeom>
                <a:avLst/>
                <a:gdLst/>
                <a:ahLst/>
                <a:cxnLst/>
                <a:rect l="l" t="t" r="r" b="b"/>
                <a:pathLst>
                  <a:path w="2624668" h="784120">
                    <a:moveTo>
                      <a:pt x="0" y="0"/>
                    </a:moveTo>
                    <a:lnTo>
                      <a:pt x="2624668" y="0"/>
                    </a:lnTo>
                    <a:lnTo>
                      <a:pt x="2624668" y="784119"/>
                    </a:lnTo>
                    <a:lnTo>
                      <a:pt x="0" y="7841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798"/>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16"/>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58"/>
                                        </p:tgtEl>
                                        <p:attrNameLst>
                                          <p:attrName>style.visibility</p:attrName>
                                        </p:attrNameLst>
                                      </p:cBhvr>
                                      <p:to>
                                        <p:strVal val="visible"/>
                                      </p:to>
                                    </p:set>
                                    <p:anim calcmode="lin" valueType="num">
                                      <p:cBhvr additive="base">
                                        <p:cTn id="9" dur="3000"/>
                                        <p:tgtEl>
                                          <p:spTgt spid="258"/>
                                        </p:tgtEl>
                                        <p:attrNameLst>
                                          <p:attrName>ppt_x</p:attrName>
                                        </p:attrNameLst>
                                      </p:cBhvr>
                                      <p:tavLst>
                                        <p:tav tm="0">
                                          <p:val>
                                            <p:strVal val="#ppt_x+1"/>
                                          </p:val>
                                        </p:tav>
                                        <p:tav tm="100000">
                                          <p:val>
                                            <p:strVal val="#ppt_x"/>
                                          </p:val>
                                        </p:tav>
                                      </p:tavLst>
                                    </p:anim>
                                  </p:childTnLst>
                                </p:cTn>
                              </p:par>
                              <p:par>
                                <p:cTn id="10" presetID="2" presetClass="entr" presetSubtype="8" fill="hold" nodeType="withEffect">
                                  <p:stCondLst>
                                    <p:cond delay="500"/>
                                  </p:stCondLst>
                                  <p:childTnLst>
                                    <p:set>
                                      <p:cBhvr>
                                        <p:cTn id="11" dur="1" fill="hold">
                                          <p:stCondLst>
                                            <p:cond delay="0"/>
                                          </p:stCondLst>
                                        </p:cTn>
                                        <p:tgtEl>
                                          <p:spTgt spid="259"/>
                                        </p:tgtEl>
                                        <p:attrNameLst>
                                          <p:attrName>style.visibility</p:attrName>
                                        </p:attrNameLst>
                                      </p:cBhvr>
                                      <p:to>
                                        <p:strVal val="visible"/>
                                      </p:to>
                                    </p:set>
                                    <p:anim calcmode="lin" valueType="num">
                                      <p:cBhvr additive="base">
                                        <p:cTn id="12" dur="3000"/>
                                        <p:tgtEl>
                                          <p:spTgt spid="259"/>
                                        </p:tgtEl>
                                        <p:attrNameLst>
                                          <p:attrName>ppt_x</p:attrName>
                                        </p:attrNameLst>
                                      </p:cBhvr>
                                      <p:tavLst>
                                        <p:tav tm="0">
                                          <p:val>
                                            <p:strVal val="#ppt_x-1"/>
                                          </p:val>
                                        </p:tav>
                                        <p:tav tm="100000">
                                          <p:val>
                                            <p:strVal val="#ppt_x"/>
                                          </p:val>
                                        </p:tav>
                                      </p:tavLst>
                                    </p:anim>
                                  </p:childTnLst>
                                </p:cTn>
                              </p:par>
                              <p:par>
                                <p:cTn id="13" presetID="10" presetClass="entr" presetSubtype="0" fill="hold" nodeType="withEffect">
                                  <p:stCondLst>
                                    <p:cond delay="500"/>
                                  </p:stCondLst>
                                  <p:childTnLst>
                                    <p:set>
                                      <p:cBhvr>
                                        <p:cTn id="14" dur="1" fill="hold">
                                          <p:stCondLst>
                                            <p:cond delay="0"/>
                                          </p:stCondLst>
                                        </p:cTn>
                                        <p:tgtEl>
                                          <p:spTgt spid="260"/>
                                        </p:tgtEl>
                                        <p:attrNameLst>
                                          <p:attrName>style.visibility</p:attrName>
                                        </p:attrNameLst>
                                      </p:cBhvr>
                                      <p:to>
                                        <p:strVal val="visible"/>
                                      </p:to>
                                    </p:set>
                                    <p:animEffect transition="in" filter="fade">
                                      <p:cBhvr>
                                        <p:cTn id="15" dur="3000"/>
                                        <p:tgtEl>
                                          <p:spTgt spid="260"/>
                                        </p:tgtEl>
                                      </p:cBhvr>
                                    </p:animEffect>
                                  </p:childTnLst>
                                </p:cTn>
                              </p:par>
                              <p:par>
                                <p:cTn id="16" presetID="10" presetClass="entr" presetSubtype="0" fill="hold"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455"/>
                                        <p:tgtEl>
                                          <p:spTgt spid="8"/>
                                        </p:tgtEl>
                                      </p:cBhvr>
                                    </p:animEffect>
                                  </p:childTnLst>
                                </p:cTn>
                              </p:par>
                              <p:par>
                                <p:cTn id="19" presetID="10" presetClass="entr" presetSubtype="0" fill="hold" nodeType="withEffect">
                                  <p:stCondLst>
                                    <p:cond delay="500"/>
                                  </p:stCondLst>
                                  <p:childTnLst>
                                    <p:set>
                                      <p:cBhvr>
                                        <p:cTn id="20" dur="1" fill="hold">
                                          <p:stCondLst>
                                            <p:cond delay="0"/>
                                          </p:stCondLst>
                                        </p:cTn>
                                        <p:tgtEl>
                                          <p:spTgt spid="125"/>
                                        </p:tgtEl>
                                        <p:attrNameLst>
                                          <p:attrName>style.visibility</p:attrName>
                                        </p:attrNameLst>
                                      </p:cBhvr>
                                      <p:to>
                                        <p:strVal val="visible"/>
                                      </p:to>
                                    </p:set>
                                    <p:animEffect transition="in" filter="fade">
                                      <p:cBhvr>
                                        <p:cTn id="21" dur="455"/>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HẠM DUYÊN 13 - 9Slide.vn">
            <a:extLst>
              <a:ext uri="{FF2B5EF4-FFF2-40B4-BE49-F238E27FC236}">
                <a16:creationId xmlns:a16="http://schemas.microsoft.com/office/drawing/2014/main" id="{8B8EB4B6-8CBF-12C2-22E4-001C490C3CAB}"/>
              </a:ext>
            </a:extLst>
          </p:cNvPr>
          <p:cNvSpPr/>
          <p:nvPr/>
        </p:nvSpPr>
        <p:spPr>
          <a:xfrm>
            <a:off x="251737" y="221231"/>
            <a:ext cx="11688527" cy="6415538"/>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7" name="AutoShape 51"/>
          <p:cNvSpPr/>
          <p:nvPr/>
        </p:nvSpPr>
        <p:spPr>
          <a:xfrm>
            <a:off x="2514915" y="1088821"/>
            <a:ext cx="8990766" cy="1060347"/>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p>
            <a:pPr>
              <a:spcBef>
                <a:spcPct val="0"/>
              </a:spcBef>
            </a:pPr>
            <a:r>
              <a:rPr lang="vi-VN" altLang="en-US" sz="404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 tượng đuối nước xảy ra khi nào?</a:t>
            </a:r>
            <a:endParaRPr lang="en-US" altLang="en-US" sz="404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53251" name="Group 51"/>
          <p:cNvGrpSpPr/>
          <p:nvPr/>
        </p:nvGrpSpPr>
        <p:grpSpPr>
          <a:xfrm>
            <a:off x="-76830" y="-56958"/>
            <a:ext cx="617283" cy="6849305"/>
            <a:chOff x="202295" y="-322943"/>
            <a:chExt cx="319314" cy="7180943"/>
          </a:xfrm>
        </p:grpSpPr>
        <p:sp>
          <p:nvSpPr>
            <p:cNvPr id="10" name="Rectangle 9"/>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7514" eaLnBrk="0" fontAlgn="base" hangingPunct="0">
                <a:spcBef>
                  <a:spcPct val="0"/>
                </a:spcBef>
                <a:spcAft>
                  <a:spcPct val="0"/>
                </a:spcAft>
                <a:defRPr/>
              </a:pPr>
              <a:endParaRPr lang="en-US" sz="2663">
                <a:latin typeface="Times New Roman" panose="02020603050405020304" pitchFamily="18" charset="0"/>
                <a:cs typeface="Times New Roman" panose="02020603050405020304" pitchFamily="18" charset="0"/>
              </a:endParaRPr>
            </a:p>
          </p:txBody>
        </p:sp>
        <p:sp>
          <p:nvSpPr>
            <p:cNvPr id="53294"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endParaRPr lang="en-US" altLang="en-US" sz="2663" dirty="0">
                <a:latin typeface="Times New Roman" panose="02020603050405020304" pitchFamily="18" charset="0"/>
              </a:endParaRPr>
            </a:p>
          </p:txBody>
        </p:sp>
        <p:sp>
          <p:nvSpPr>
            <p:cNvPr id="14" name="Rectangle 13"/>
            <p:cNvSpPr/>
            <p:nvPr/>
          </p:nvSpPr>
          <p:spPr bwMode="auto">
            <a:xfrm>
              <a:off x="323678" y="-307428"/>
              <a:ext cx="76548" cy="7165428"/>
            </a:xfrm>
            <a:prstGeom prst="rect">
              <a:avLst/>
            </a:prstGeom>
            <a:solidFill>
              <a:srgbClr val="A3C8FF"/>
            </a:solidFill>
            <a:ln w="9525" cap="flat" cmpd="sng" algn="ctr">
              <a:noFill/>
              <a:prstDash val="solid"/>
              <a:round/>
              <a:headEnd type="none" w="med" len="med"/>
              <a:tailEnd type="none" w="med" len="med"/>
            </a:ln>
            <a:effectLst/>
          </p:spPr>
          <p:txBody>
            <a:bodyPr/>
            <a:lstStyle/>
            <a:p>
              <a:pPr defTabSz="1217514" eaLnBrk="0" fontAlgn="base" hangingPunct="0">
                <a:spcBef>
                  <a:spcPct val="0"/>
                </a:spcBef>
                <a:spcAft>
                  <a:spcPct val="0"/>
                </a:spcAft>
                <a:defRPr/>
              </a:pPr>
              <a:endParaRPr lang="en-US" sz="2663">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sp>
        <p:nvSpPr>
          <p:cNvPr id="3" name="AutoShape 51"/>
          <p:cNvSpPr/>
          <p:nvPr/>
        </p:nvSpPr>
        <p:spPr>
          <a:xfrm>
            <a:off x="2183019" y="2282155"/>
            <a:ext cx="9654556" cy="1428207"/>
          </a:xfrm>
          <a:prstGeom prst="roundRect">
            <a:avLst>
              <a:gd name="adj" fmla="val 16667"/>
            </a:avLst>
          </a:prstGeom>
          <a:solidFill>
            <a:srgbClr val="7030A0"/>
          </a:solidFill>
          <a:ln w="9525">
            <a:noFill/>
          </a:ln>
        </p:spPr>
        <p:txBody>
          <a:bodyPr wrap="none" anchor="ctr" anchorCtr="0"/>
          <a:lstStyle/>
          <a:p>
            <a:r>
              <a:rPr lang="vi-VN" altLang="en-US" sz="2846"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 tượng đuối nước xảy ra khi phổi, khí quản của người bị </a:t>
            </a:r>
          </a:p>
          <a:p>
            <a:r>
              <a:rPr lang="vi-VN" altLang="en-US" sz="2846"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 tràn vào khiến cho cơ quan hô hấp bị tắc, dẫn đến khó </a:t>
            </a:r>
          </a:p>
          <a:p>
            <a:r>
              <a:rPr lang="vi-VN" altLang="en-US" sz="2846"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thở, cơ thể thiếu ô-xi.</a:t>
            </a:r>
            <a:endParaRPr lang="en-US" altLang="en-US" sz="2846" b="1" dirty="0">
              <a:solidFill>
                <a:schemeClr val="bg1"/>
              </a:solidFill>
              <a:effectLst>
                <a:outerShdw blurRad="38100" dist="38100" dir="2700000" algn="tl">
                  <a:srgbClr val="000000"/>
                </a:outerShdw>
              </a:effectLst>
              <a:latin typeface="Arial" charset="0"/>
            </a:endParaRPr>
          </a:p>
        </p:txBody>
      </p:sp>
      <p:pic>
        <p:nvPicPr>
          <p:cNvPr id="39"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87623" y="4282208"/>
            <a:ext cx="790630" cy="399542"/>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0" name="cached_combo42.wav"/>
            </a:hlinkHover>
          </p:cNvPr>
          <p:cNvSpPr/>
          <p:nvPr/>
        </p:nvSpPr>
        <p:spPr>
          <a:xfrm>
            <a:off x="1011450" y="4215827"/>
            <a:ext cx="1088701"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4" name="AutoShape 51"/>
          <p:cNvSpPr/>
          <p:nvPr/>
        </p:nvSpPr>
        <p:spPr>
          <a:xfrm>
            <a:off x="2310464" y="5350170"/>
            <a:ext cx="6221452" cy="878572"/>
          </a:xfrm>
          <a:prstGeom prst="roundRect">
            <a:avLst>
              <a:gd name="adj" fmla="val 16667"/>
            </a:avLst>
          </a:prstGeom>
          <a:solidFill>
            <a:srgbClr val="7030A0"/>
          </a:solidFill>
          <a:ln w="9525">
            <a:noFill/>
          </a:ln>
        </p:spPr>
        <p:txBody>
          <a:bodyPr wrap="none" anchor="ctr" anchorCtr="0"/>
          <a:lstStyle/>
          <a:p>
            <a:r>
              <a:rPr lang="vi-VN" altLang="en-US" sz="2696"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 tượng đuối nước xảy ra khi bị đau</a:t>
            </a:r>
            <a:endParaRPr lang="en-US" altLang="en-US" sz="2696" b="1" dirty="0">
              <a:solidFill>
                <a:schemeClr val="bg1"/>
              </a:solidFill>
              <a:effectLst>
                <a:outerShdw blurRad="38100" dist="38100" dir="2700000" algn="tl">
                  <a:srgbClr val="000000"/>
                </a:outerShdw>
              </a:effectLst>
              <a:latin typeface="Arial" charset="0"/>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312750" y="5595394"/>
            <a:ext cx="790630" cy="350921"/>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959765" y="5405558"/>
            <a:ext cx="1458954" cy="801199"/>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0" name="cached_combo42.wav"/>
            </a:hlinkHover>
          </p:cNvPr>
          <p:cNvSpPr/>
          <p:nvPr/>
        </p:nvSpPr>
        <p:spPr>
          <a:xfrm>
            <a:off x="1010498" y="5495613"/>
            <a:ext cx="1114780"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53261" name="WordArt 226"/>
          <p:cNvSpPr>
            <a:spLocks noTextEdit="1"/>
          </p:cNvSpPr>
          <p:nvPr/>
        </p:nvSpPr>
        <p:spPr>
          <a:xfrm>
            <a:off x="1152136" y="5655854"/>
            <a:ext cx="617283"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pic>
        <p:nvPicPr>
          <p:cNvPr id="53262" name="Picture 29" descr="Picture1"/>
          <p:cNvPicPr/>
          <p:nvPr/>
        </p:nvPicPr>
        <p:blipFill>
          <a:blip r:embed="rId12"/>
          <a:stretch>
            <a:fillRect/>
          </a:stretch>
        </p:blipFill>
        <p:spPr>
          <a:xfrm flipV="1">
            <a:off x="817386" y="858397"/>
            <a:ext cx="11364772" cy="61306"/>
          </a:xfrm>
          <a:prstGeom prst="rect">
            <a:avLst/>
          </a:prstGeom>
          <a:noFill/>
          <a:ln w="9525">
            <a:noFill/>
          </a:ln>
        </p:spPr>
      </p:pic>
      <p:pic>
        <p:nvPicPr>
          <p:cNvPr id="53264" name="Picture 32" descr="Bellcoll">
            <a:hlinkClick r:id="" action="ppaction://hlinkshowjump?jump=firstslide"/>
          </p:cNvPr>
          <p:cNvPicPr>
            <a:picLocks noChangeAspect="1"/>
          </p:cNvPicPr>
          <p:nvPr/>
        </p:nvPicPr>
        <p:blipFill>
          <a:blip r:embed="rId13"/>
          <a:stretch>
            <a:fillRect/>
          </a:stretch>
        </p:blipFill>
        <p:spPr>
          <a:xfrm>
            <a:off x="570049" y="-124604"/>
            <a:ext cx="1405800" cy="1198628"/>
          </a:xfrm>
          <a:prstGeom prst="rect">
            <a:avLst/>
          </a:prstGeom>
          <a:noFill/>
          <a:ln w="9525">
            <a:noFill/>
          </a:ln>
        </p:spPr>
      </p:pic>
      <p:sp>
        <p:nvSpPr>
          <p:cNvPr id="6171" name="AutoShape 27"/>
          <p:cNvSpPr/>
          <p:nvPr/>
        </p:nvSpPr>
        <p:spPr>
          <a:xfrm>
            <a:off x="686320" y="746357"/>
            <a:ext cx="1672160" cy="1638336"/>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eaLnBrk="1" hangingPunct="1"/>
            <a:endParaRPr lang="en-US" altLang="en-US" sz="2397" dirty="0">
              <a:latin typeface="Times New Roman" panose="02020603050405020304" pitchFamily="18" charset="0"/>
            </a:endParaRPr>
          </a:p>
        </p:txBody>
      </p:sp>
      <p:pic>
        <p:nvPicPr>
          <p:cNvPr id="53278" name="Picture 32" descr="Bellcoll">
            <a:hlinkClick r:id="" action="ppaction://hlinkshowjump?jump=firstslide"/>
          </p:cNvPr>
          <p:cNvPicPr>
            <a:picLocks noChangeAspect="1"/>
          </p:cNvPicPr>
          <p:nvPr/>
        </p:nvPicPr>
        <p:blipFill>
          <a:blip r:embed="rId13"/>
          <a:stretch>
            <a:fillRect/>
          </a:stretch>
        </p:blipFill>
        <p:spPr>
          <a:xfrm>
            <a:off x="10786929" y="-124604"/>
            <a:ext cx="1407913" cy="1198628"/>
          </a:xfrm>
          <a:prstGeom prst="rect">
            <a:avLst/>
          </a:prstGeom>
          <a:noFill/>
          <a:ln w="9525">
            <a:noFill/>
          </a:ln>
        </p:spPr>
      </p:pic>
      <p:sp>
        <p:nvSpPr>
          <p:cNvPr id="44" name="AutoShape 51"/>
          <p:cNvSpPr/>
          <p:nvPr/>
        </p:nvSpPr>
        <p:spPr>
          <a:xfrm>
            <a:off x="2271806" y="4055163"/>
            <a:ext cx="7319456" cy="867579"/>
          </a:xfrm>
          <a:prstGeom prst="roundRect">
            <a:avLst>
              <a:gd name="adj" fmla="val 16667"/>
            </a:avLst>
          </a:prstGeom>
          <a:solidFill>
            <a:srgbClr val="7030A0"/>
          </a:solidFill>
          <a:ln w="9525">
            <a:noFill/>
          </a:ln>
        </p:spPr>
        <p:txBody>
          <a:bodyPr wrap="none" anchor="ctr" anchorCtr="0"/>
          <a:lstStyle/>
          <a:p>
            <a:r>
              <a:rPr lang="vi-VN" altLang="en-US" sz="2696"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 tượng đuối nước xảy ra khi tim ngừng đập</a:t>
            </a:r>
            <a:endParaRPr lang="en-US" altLang="en-US" sz="2696" b="1" dirty="0">
              <a:solidFill>
                <a:schemeClr val="bg1"/>
              </a:solidFill>
              <a:effectLst>
                <a:outerShdw blurRad="38100" dist="38100" dir="2700000" algn="tl">
                  <a:srgbClr val="000000"/>
                </a:outerShdw>
              </a:effectLst>
              <a:latin typeface="Arial" charset="0"/>
            </a:endParaRPr>
          </a:p>
        </p:txBody>
      </p:sp>
      <p:pic>
        <p:nvPicPr>
          <p:cNvPr id="4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284663" y="2794808"/>
            <a:ext cx="790630" cy="350921"/>
          </a:xfrm>
          <a:prstGeom prst="rect">
            <a:avLst/>
          </a:prstGeom>
          <a:noFill/>
          <a:ln w="9525">
            <a:noFill/>
          </a:ln>
          <a:effectLst>
            <a:outerShdw dist="107763" dir="18900000" algn="ctr" rotWithShape="0">
              <a:srgbClr val="808080">
                <a:alpha val="50000"/>
              </a:srgbClr>
            </a:outerShdw>
          </a:effectLst>
        </p:spPr>
      </p:pic>
      <p:pic>
        <p:nvPicPr>
          <p:cNvPr id="46"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890954" y="2572839"/>
            <a:ext cx="1424824" cy="801199"/>
          </a:xfrm>
          <a:prstGeom prst="rect">
            <a:avLst/>
          </a:prstGeom>
          <a:noFill/>
          <a:ln w="9525">
            <a:noFill/>
          </a:ln>
          <a:effectLst>
            <a:outerShdw dist="107763" dir="18900000" algn="ctr" rotWithShape="0">
              <a:srgbClr val="808080">
                <a:alpha val="50000"/>
              </a:srgbClr>
            </a:outerShdw>
          </a:effectLst>
        </p:spPr>
      </p:pic>
      <p:sp>
        <p:nvSpPr>
          <p:cNvPr id="47" name="Oval 59">
            <a:hlinkHover r:id="" action="ppaction://noaction">
              <a:snd r:embed="rId10" name="cached_combo42.wav"/>
            </a:hlinkHover>
          </p:cNvPr>
          <p:cNvSpPr/>
          <p:nvPr/>
        </p:nvSpPr>
        <p:spPr>
          <a:xfrm>
            <a:off x="893489" y="2679806"/>
            <a:ext cx="1088701"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53283" name="WordArt 226"/>
          <p:cNvSpPr>
            <a:spLocks noTextEdit="1"/>
          </p:cNvSpPr>
          <p:nvPr/>
        </p:nvSpPr>
        <p:spPr>
          <a:xfrm>
            <a:off x="1034280" y="2725892"/>
            <a:ext cx="617283"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sp>
        <p:nvSpPr>
          <p:cNvPr id="53289" name="WordArt 30"/>
          <p:cNvSpPr>
            <a:spLocks noTextEdit="1"/>
          </p:cNvSpPr>
          <p:nvPr/>
        </p:nvSpPr>
        <p:spPr>
          <a:xfrm>
            <a:off x="3087804" y="118503"/>
            <a:ext cx="7050133" cy="585574"/>
          </a:xfrm>
          <a:prstGeom prst="rect">
            <a:avLst/>
          </a:prstGeom>
        </p:spPr>
        <p:txBody>
          <a:bodyPr wrap="none" fromWordArt="1">
            <a:prstTxWarp prst="textPlain">
              <a:avLst>
                <a:gd name="adj" fmla="val 50000"/>
              </a:avLst>
            </a:prstTxWarp>
            <a:normAutofit fontScale="82500" lnSpcReduction="20000"/>
          </a:bodyPr>
          <a:lstStyle/>
          <a:p>
            <a:pPr algn="ctr"/>
            <a:r>
              <a:rPr lang="en-US" sz="4794"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RUNG CHUÔNG VÀNG</a:t>
            </a:r>
          </a:p>
        </p:txBody>
      </p:sp>
      <p:sp>
        <p:nvSpPr>
          <p:cNvPr id="53290" name="TextBox 54"/>
          <p:cNvSpPr txBox="1"/>
          <p:nvPr/>
        </p:nvSpPr>
        <p:spPr>
          <a:xfrm>
            <a:off x="1033011" y="1351787"/>
            <a:ext cx="1295872" cy="502125"/>
          </a:xfrm>
          <a:prstGeom prst="rect">
            <a:avLst/>
          </a:prstGeom>
          <a:noFill/>
          <a:ln w="9525">
            <a:noFill/>
          </a:ln>
        </p:spPr>
        <p:txBody>
          <a:bodyPr>
            <a:spAutoFit/>
          </a:bodyPr>
          <a:lstStyle/>
          <a:p>
            <a:r>
              <a:rPr lang="en-US" altLang="en-US" sz="2663" b="1" dirty="0" err="1">
                <a:solidFill>
                  <a:srgbClr val="0070C0"/>
                </a:solidFill>
                <a:latin typeface="Times New Roman" panose="02020603050405020304" pitchFamily="18" charset="0"/>
              </a:rPr>
              <a:t>Câu</a:t>
            </a:r>
            <a:r>
              <a:rPr lang="en-US" altLang="en-US" sz="2663" b="1" dirty="0">
                <a:solidFill>
                  <a:srgbClr val="0070C0"/>
                </a:solidFill>
                <a:latin typeface="Times New Roman" panose="02020603050405020304" pitchFamily="18" charset="0"/>
              </a:rPr>
              <a:t> </a:t>
            </a:r>
            <a:r>
              <a:rPr lang="vi-VN" altLang="en-US" sz="2663" b="1" dirty="0">
                <a:solidFill>
                  <a:srgbClr val="0070C0"/>
                </a:solidFill>
                <a:latin typeface="Times New Roman" panose="02020603050405020304" pitchFamily="18" charset="0"/>
              </a:rPr>
              <a:t>1</a:t>
            </a:r>
            <a:endParaRPr lang="en-US" altLang="en-US" sz="2663" b="1" dirty="0">
              <a:solidFill>
                <a:srgbClr val="0070C0"/>
              </a:solidFill>
              <a:latin typeface="Times New Roman" panose="02020603050405020304" pitchFamily="18" charset="0"/>
            </a:endParaRPr>
          </a:p>
        </p:txBody>
      </p:sp>
      <p:grpSp>
        <p:nvGrpSpPr>
          <p:cNvPr id="26" name="Group 33"/>
          <p:cNvGrpSpPr/>
          <p:nvPr/>
        </p:nvGrpSpPr>
        <p:grpSpPr>
          <a:xfrm>
            <a:off x="9577730" y="4494590"/>
            <a:ext cx="2164719" cy="1967413"/>
            <a:chOff x="4331" y="1843"/>
            <a:chExt cx="1104" cy="1104"/>
          </a:xfrm>
        </p:grpSpPr>
        <p:sp>
          <p:nvSpPr>
            <p:cNvPr id="30763" name="AutoShape 34"/>
            <p:cNvSpPr/>
            <p:nvPr/>
          </p:nvSpPr>
          <p:spPr>
            <a:xfrm>
              <a:off x="4331" y="1843"/>
              <a:ext cx="1104" cy="1104"/>
            </a:xfrm>
            <a:prstGeom prst="star32">
              <a:avLst>
                <a:gd name="adj" fmla="val 37500"/>
              </a:avLst>
            </a:prstGeom>
            <a:solidFill>
              <a:srgbClr val="FC9EF5"/>
            </a:solidFill>
            <a:ln w="9525" cap="flat" cmpd="sng">
              <a:solidFill>
                <a:schemeClr val="tx1"/>
              </a:solidFill>
              <a:prstDash val="solid"/>
              <a:miter/>
              <a:headEnd type="none" w="med" len="med"/>
              <a:tailEnd type="none" w="med" len="med"/>
            </a:ln>
          </p:spPr>
          <p:txBody>
            <a:bodyPr wrap="none" anchor="ctr" anchorCtr="0"/>
            <a:lstStyle/>
            <a:p>
              <a:pPr algn="ctr" eaLnBrk="1" hangingPunct="1"/>
              <a:endParaRPr lang="en-US" altLang="en-US" sz="10652" b="1" dirty="0">
                <a:solidFill>
                  <a:srgbClr val="FF0066"/>
                </a:solidFill>
                <a:latin typeface="Times New Roman" panose="02020603050405020304" pitchFamily="18" charset="0"/>
              </a:endParaRPr>
            </a:p>
          </p:txBody>
        </p:sp>
        <p:sp>
          <p:nvSpPr>
            <p:cNvPr id="30764" name="WordArt 35"/>
            <p:cNvSpPr>
              <a:spLocks noTextEdit="1"/>
            </p:cNvSpPr>
            <p:nvPr/>
          </p:nvSpPr>
          <p:spPr>
            <a:xfrm>
              <a:off x="4571" y="2120"/>
              <a:ext cx="672" cy="576"/>
            </a:xfrm>
            <a:prstGeom prst="rect">
              <a:avLst/>
            </a:prstGeom>
          </p:spPr>
          <p:txBody>
            <a:bodyPr wrap="none" fromWordArt="1">
              <a:prstTxWarp prst="textPlain">
                <a:avLst>
                  <a:gd name="adj" fmla="val 50000"/>
                </a:avLst>
              </a:prstTxWarp>
              <a:normAutofit fontScale="65000" lnSpcReduction="20000"/>
            </a:bodyPr>
            <a:lstStyle/>
            <a:p>
              <a:pPr algn="ctr"/>
              <a:r>
                <a:rPr lang="en-US" sz="11717" dirty="0" err="1">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a:t>
              </a:r>
              <a:r>
                <a:rPr lang="en-US" sz="11717" dirty="0">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 </a:t>
              </a:r>
              <a:r>
                <a:rPr lang="en-US" sz="11717" dirty="0" err="1">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giờ</a:t>
              </a:r>
              <a:endParaRPr lang="en-US" sz="11717" dirty="0">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endParaRPr>
            </a:p>
          </p:txBody>
        </p:sp>
      </p:grpSp>
      <p:sp>
        <p:nvSpPr>
          <p:cNvPr id="30738" name="WordArt 36"/>
          <p:cNvSpPr>
            <a:spLocks noTextEdit="1"/>
          </p:cNvSpPr>
          <p:nvPr/>
        </p:nvSpPr>
        <p:spPr>
          <a:xfrm>
            <a:off x="10035895" y="4979496"/>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30739" name="WordArt 37"/>
          <p:cNvSpPr>
            <a:spLocks noTextEdit="1"/>
          </p:cNvSpPr>
          <p:nvPr/>
        </p:nvSpPr>
        <p:spPr>
          <a:xfrm>
            <a:off x="10079866" y="4957511"/>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30740" name="WordArt 38"/>
          <p:cNvSpPr>
            <a:spLocks noTextEdit="1"/>
          </p:cNvSpPr>
          <p:nvPr/>
        </p:nvSpPr>
        <p:spPr>
          <a:xfrm>
            <a:off x="10066335" y="4964839"/>
            <a:ext cx="1183830" cy="989343"/>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30741" name="WordArt 39"/>
          <p:cNvSpPr>
            <a:spLocks noTextEdit="1"/>
          </p:cNvSpPr>
          <p:nvPr/>
        </p:nvSpPr>
        <p:spPr>
          <a:xfrm>
            <a:off x="10035895" y="4957511"/>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30742" name="WordArt 40"/>
          <p:cNvSpPr>
            <a:spLocks noTextEdit="1"/>
          </p:cNvSpPr>
          <p:nvPr/>
        </p:nvSpPr>
        <p:spPr>
          <a:xfrm>
            <a:off x="10076483" y="4935526"/>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30743" name="WordArt 41"/>
          <p:cNvSpPr>
            <a:spLocks noTextEdit="1"/>
          </p:cNvSpPr>
          <p:nvPr/>
        </p:nvSpPr>
        <p:spPr>
          <a:xfrm>
            <a:off x="10093542" y="4957510"/>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pic>
        <p:nvPicPr>
          <p:cNvPr id="40"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949723" y="4108860"/>
            <a:ext cx="1414253" cy="801199"/>
          </a:xfrm>
          <a:prstGeom prst="rect">
            <a:avLst/>
          </a:prstGeom>
          <a:noFill/>
          <a:ln w="9525">
            <a:noFill/>
          </a:ln>
          <a:effectLst>
            <a:outerShdw dist="107763" dir="18900000" algn="ctr" rotWithShape="0">
              <a:srgbClr val="808080">
                <a:alpha val="50000"/>
              </a:srgbClr>
            </a:outerShdw>
          </a:effectLst>
        </p:spPr>
      </p:pic>
      <p:sp>
        <p:nvSpPr>
          <p:cNvPr id="53256" name="WordArt 226"/>
          <p:cNvSpPr>
            <a:spLocks noTextEdit="1"/>
          </p:cNvSpPr>
          <p:nvPr/>
        </p:nvSpPr>
        <p:spPr>
          <a:xfrm>
            <a:off x="1081635" y="4322795"/>
            <a:ext cx="602484"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7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Jet Fighter 2-DVDH.wav"/>
                                        </p:tgtEl>
                                      </p:cMediaNode>
                                    </p:audio>
                                  </p:sub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heckerboard(across)">
                                      <p:cBhvr>
                                        <p:cTn id="20" dur="10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5" name="Chimes 3-CL (2).wav"/>
                                        </p:tgtEl>
                                      </p:cMediaNode>
                                    </p:audio>
                                  </p:subTnLst>
                                </p:cTn>
                              </p:par>
                              <p:par>
                                <p:cTn id="21" presetID="5" presetClass="entr" presetSubtype="1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checkerboard(across)">
                                      <p:cBhvr>
                                        <p:cTn id="23" dur="1000"/>
                                        <p:tgtEl>
                                          <p:spTgt spid="46"/>
                                        </p:tgtEl>
                                      </p:cBhvr>
                                    </p:animEffect>
                                  </p:childTnLst>
                                  <p:subTnLst>
                                    <p:audio>
                                      <p:cMediaNode>
                                        <p:cTn display="0" masterRel="sameClick">
                                          <p:stCondLst>
                                            <p:cond evt="begin" delay="0">
                                              <p:tn val="21"/>
                                            </p:cond>
                                          </p:stCondLst>
                                          <p:endCondLst>
                                            <p:cond evt="onStopAudio" delay="0">
                                              <p:tgtEl>
                                                <p:sldTgt/>
                                              </p:tgtEl>
                                            </p:cond>
                                          </p:endCondLst>
                                        </p:cTn>
                                        <p:tgtEl>
                                          <p:sndTgt r:embed="rId5" name="Chimes 3-CL (2).wav"/>
                                        </p:tgtEl>
                                      </p:cMediaNode>
                                    </p:audio>
                                  </p:subTnLst>
                                </p:cTn>
                              </p:par>
                              <p:par>
                                <p:cTn id="24" presetID="5" presetClass="entr" presetSubtype="1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checkerboard(across)">
                                      <p:cBhvr>
                                        <p:cTn id="26" dur="1000"/>
                                        <p:tgtEl>
                                          <p:spTgt spid="47"/>
                                        </p:tgtEl>
                                      </p:cBhvr>
                                    </p:animEffect>
                                  </p:childTnLst>
                                </p:cTn>
                              </p:par>
                              <p:par>
                                <p:cTn id="27" presetID="5" presetClass="entr" presetSubtype="10" fill="hold" nodeType="withEffect">
                                  <p:stCondLst>
                                    <p:cond delay="0"/>
                                  </p:stCondLst>
                                  <p:childTnLst>
                                    <p:set>
                                      <p:cBhvr>
                                        <p:cTn id="28" dur="1" fill="hold">
                                          <p:stCondLst>
                                            <p:cond delay="0"/>
                                          </p:stCondLst>
                                        </p:cTn>
                                        <p:tgtEl>
                                          <p:spTgt spid="53283"/>
                                        </p:tgtEl>
                                        <p:attrNameLst>
                                          <p:attrName>style.visibility</p:attrName>
                                        </p:attrNameLst>
                                      </p:cBhvr>
                                      <p:to>
                                        <p:strVal val="visible"/>
                                      </p:to>
                                    </p:set>
                                    <p:animEffect transition="in" filter="checkerboard(across)">
                                      <p:cBhvr>
                                        <p:cTn id="29" dur="1000"/>
                                        <p:tgtEl>
                                          <p:spTgt spid="53283"/>
                                        </p:tgtEl>
                                      </p:cBhvr>
                                    </p:animEffect>
                                  </p:childTnLst>
                                </p:cTn>
                              </p:par>
                              <p:par>
                                <p:cTn id="30" presetID="22" presetClass="entr" presetSubtype="8" fill="hold" nodeType="withEffect">
                                  <p:stCondLst>
                                    <p:cond delay="0"/>
                                  </p:stCondLst>
                                  <p:iterate type="lt">
                                    <p:tmAbs val="0"/>
                                  </p:iterate>
                                  <p:childTnLst>
                                    <p:set>
                                      <p:cBhvr>
                                        <p:cTn id="31" dur="1" fill="hold">
                                          <p:stCondLst>
                                            <p:cond delay="0"/>
                                          </p:stCondLst>
                                        </p:cTn>
                                        <p:tgtEl>
                                          <p:spTgt spid="3"/>
                                        </p:tgtEl>
                                        <p:attrNameLst>
                                          <p:attrName>style.visibility</p:attrName>
                                        </p:attrNameLst>
                                      </p:cBhvr>
                                      <p:to>
                                        <p:strVal val="visible"/>
                                      </p:to>
                                    </p:set>
                                    <p:animEffect transition="in" filter="wipe(left)">
                                      <p:cBhvr>
                                        <p:cTn id="32" dur="1000"/>
                                        <p:tgtEl>
                                          <p:spTgt spid="3"/>
                                        </p:tgtEl>
                                      </p:cBhvr>
                                    </p:animEffect>
                                  </p:childTnLst>
                                </p:cTn>
                              </p:par>
                              <p:par>
                                <p:cTn id="33" presetID="5" presetClass="entr" presetSubtype="10" fill="hold" nodeType="withEffect">
                                  <p:stCondLst>
                                    <p:cond delay="1000"/>
                                  </p:stCondLst>
                                  <p:childTnLst>
                                    <p:set>
                                      <p:cBhvr>
                                        <p:cTn id="34" dur="1" fill="hold">
                                          <p:stCondLst>
                                            <p:cond delay="0"/>
                                          </p:stCondLst>
                                        </p:cTn>
                                        <p:tgtEl>
                                          <p:spTgt spid="39"/>
                                        </p:tgtEl>
                                        <p:attrNameLst>
                                          <p:attrName>style.visibility</p:attrName>
                                        </p:attrNameLst>
                                      </p:cBhvr>
                                      <p:to>
                                        <p:strVal val="visible"/>
                                      </p:to>
                                    </p:set>
                                    <p:animEffect transition="in" filter="checkerboard(across)">
                                      <p:cBhvr>
                                        <p:cTn id="35" dur="10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5" name="Chimes 3-CL (2).wav"/>
                                        </p:tgtEl>
                                      </p:cMediaNode>
                                    </p:audio>
                                  </p:subTnLst>
                                </p:cTn>
                              </p:par>
                              <p:par>
                                <p:cTn id="36" presetID="5" presetClass="entr" presetSubtype="10" fill="hold" nodeType="withEffect">
                                  <p:stCondLst>
                                    <p:cond delay="100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10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5" name="Chimes 3-CL (2).wav"/>
                                        </p:tgtEl>
                                      </p:cMediaNode>
                                    </p:audio>
                                  </p:subTnLst>
                                </p:cTn>
                              </p:par>
                              <p:par>
                                <p:cTn id="39" presetID="5" presetClass="entr" presetSubtype="10" fill="hold" nodeType="withEffect">
                                  <p:stCondLst>
                                    <p:cond delay="1000"/>
                                  </p:stCondLst>
                                  <p:childTnLst>
                                    <p:set>
                                      <p:cBhvr>
                                        <p:cTn id="40" dur="1" fill="hold">
                                          <p:stCondLst>
                                            <p:cond delay="0"/>
                                          </p:stCondLst>
                                        </p:cTn>
                                        <p:tgtEl>
                                          <p:spTgt spid="1043"/>
                                        </p:tgtEl>
                                        <p:attrNameLst>
                                          <p:attrName>style.visibility</p:attrName>
                                        </p:attrNameLst>
                                      </p:cBhvr>
                                      <p:to>
                                        <p:strVal val="visible"/>
                                      </p:to>
                                    </p:set>
                                    <p:animEffect transition="in" filter="checkerboard(across)">
                                      <p:cBhvr>
                                        <p:cTn id="41" dur="1000"/>
                                        <p:tgtEl>
                                          <p:spTgt spid="1043"/>
                                        </p:tgtEl>
                                      </p:cBhvr>
                                    </p:animEffect>
                                  </p:childTnLst>
                                </p:cTn>
                              </p:par>
                              <p:par>
                                <p:cTn id="42" presetID="5" presetClass="entr" presetSubtype="10" fill="hold" nodeType="withEffect">
                                  <p:stCondLst>
                                    <p:cond delay="1000"/>
                                  </p:stCondLst>
                                  <p:childTnLst>
                                    <p:set>
                                      <p:cBhvr>
                                        <p:cTn id="43" dur="1" fill="hold">
                                          <p:stCondLst>
                                            <p:cond delay="0"/>
                                          </p:stCondLst>
                                        </p:cTn>
                                        <p:tgtEl>
                                          <p:spTgt spid="53256"/>
                                        </p:tgtEl>
                                        <p:attrNameLst>
                                          <p:attrName>style.visibility</p:attrName>
                                        </p:attrNameLst>
                                      </p:cBhvr>
                                      <p:to>
                                        <p:strVal val="visible"/>
                                      </p:to>
                                    </p:set>
                                    <p:animEffect transition="in" filter="checkerboard(across)">
                                      <p:cBhvr>
                                        <p:cTn id="44" dur="1000"/>
                                        <p:tgtEl>
                                          <p:spTgt spid="53256"/>
                                        </p:tgtEl>
                                      </p:cBhvr>
                                    </p:animEffect>
                                  </p:childTnLst>
                                </p:cTn>
                              </p:par>
                              <p:par>
                                <p:cTn id="45" presetID="22" presetClass="entr" presetSubtype="8" fill="hold" nodeType="withEffect">
                                  <p:stCondLst>
                                    <p:cond delay="100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1000"/>
                                        <p:tgtEl>
                                          <p:spTgt spid="44"/>
                                        </p:tgtEl>
                                      </p:cBhvr>
                                    </p:animEffect>
                                  </p:childTnLst>
                                </p:cTn>
                              </p:par>
                              <p:par>
                                <p:cTn id="48" presetID="5" presetClass="entr" presetSubtype="10" fill="hold" nodeType="withEffect">
                                  <p:stCondLst>
                                    <p:cond delay="200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10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 3-CL (2).wav"/>
                                        </p:tgtEl>
                                      </p:cMediaNode>
                                    </p:audio>
                                  </p:subTnLst>
                                </p:cTn>
                              </p:par>
                              <p:par>
                                <p:cTn id="51" presetID="5" presetClass="entr" presetSubtype="10" fill="hold" nodeType="withEffect">
                                  <p:stCondLst>
                                    <p:cond delay="2000"/>
                                  </p:stCondLst>
                                  <p:childTnLst>
                                    <p:set>
                                      <p:cBhvr>
                                        <p:cTn id="52" dur="1" fill="hold">
                                          <p:stCondLst>
                                            <p:cond delay="0"/>
                                          </p:stCondLst>
                                        </p:cTn>
                                        <p:tgtEl>
                                          <p:spTgt spid="6"/>
                                        </p:tgtEl>
                                        <p:attrNameLst>
                                          <p:attrName>style.visibility</p:attrName>
                                        </p:attrNameLst>
                                      </p:cBhvr>
                                      <p:to>
                                        <p:strVal val="visible"/>
                                      </p:to>
                                    </p:set>
                                    <p:animEffect transition="in" filter="checkerboard(across)">
                                      <p:cBhvr>
                                        <p:cTn id="53" dur="10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5" name="Chimes 3-CL (2).wav"/>
                                        </p:tgtEl>
                                      </p:cMediaNode>
                                    </p:audio>
                                  </p:subTnLst>
                                </p:cTn>
                              </p:par>
                              <p:par>
                                <p:cTn id="54" presetID="5" presetClass="entr" presetSubtype="10" fill="hold" nodeType="withEffect">
                                  <p:stCondLst>
                                    <p:cond delay="2100"/>
                                  </p:stCondLst>
                                  <p:childTnLst>
                                    <p:set>
                                      <p:cBhvr>
                                        <p:cTn id="55" dur="1" fill="hold">
                                          <p:stCondLst>
                                            <p:cond delay="0"/>
                                          </p:stCondLst>
                                        </p:cTn>
                                        <p:tgtEl>
                                          <p:spTgt spid="7"/>
                                        </p:tgtEl>
                                        <p:attrNameLst>
                                          <p:attrName>style.visibility</p:attrName>
                                        </p:attrNameLst>
                                      </p:cBhvr>
                                      <p:to>
                                        <p:strVal val="visible"/>
                                      </p:to>
                                    </p:set>
                                    <p:animEffect transition="in" filter="checkerboard(across)">
                                      <p:cBhvr>
                                        <p:cTn id="56" dur="1000"/>
                                        <p:tgtEl>
                                          <p:spTgt spid="7"/>
                                        </p:tgtEl>
                                      </p:cBhvr>
                                    </p:animEffect>
                                  </p:childTnLst>
                                </p:cTn>
                              </p:par>
                              <p:par>
                                <p:cTn id="57" presetID="5" presetClass="entr" presetSubtype="10" fill="hold" nodeType="withEffect">
                                  <p:stCondLst>
                                    <p:cond delay="2000"/>
                                  </p:stCondLst>
                                  <p:childTnLst>
                                    <p:set>
                                      <p:cBhvr>
                                        <p:cTn id="58" dur="1" fill="hold">
                                          <p:stCondLst>
                                            <p:cond delay="0"/>
                                          </p:stCondLst>
                                        </p:cTn>
                                        <p:tgtEl>
                                          <p:spTgt spid="53261"/>
                                        </p:tgtEl>
                                        <p:attrNameLst>
                                          <p:attrName>style.visibility</p:attrName>
                                        </p:attrNameLst>
                                      </p:cBhvr>
                                      <p:to>
                                        <p:strVal val="visible"/>
                                      </p:to>
                                    </p:set>
                                    <p:animEffect transition="in" filter="checkerboard(across)">
                                      <p:cBhvr>
                                        <p:cTn id="59" dur="1000"/>
                                        <p:tgtEl>
                                          <p:spTgt spid="53261"/>
                                        </p:tgtEl>
                                      </p:cBhvr>
                                    </p:animEffect>
                                  </p:childTnLst>
                                </p:cTn>
                              </p:par>
                              <p:par>
                                <p:cTn id="60" presetID="22" presetClass="entr" presetSubtype="8" fill="hold" nodeType="withEffect">
                                  <p:stCondLst>
                                    <p:cond delay="200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10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30743"/>
                                        </p:tgtEl>
                                        <p:attrNameLst>
                                          <p:attrName>style.visibility</p:attrName>
                                        </p:attrNameLst>
                                      </p:cBhvr>
                                      <p:to>
                                        <p:strVal val="visible"/>
                                      </p:to>
                                    </p:set>
                                    <p:animEffect transition="in" filter="dissolve">
                                      <p:cBhvr>
                                        <p:cTn id="67" dur="500"/>
                                        <p:tgtEl>
                                          <p:spTgt spid="30743"/>
                                        </p:tgtEl>
                                      </p:cBhvr>
                                    </p:animEffect>
                                  </p:childTnLst>
                                  <p:subTnLst>
                                    <p:audio>
                                      <p:cMediaNode>
                                        <p:cTn display="0" masterRel="sameClick">
                                          <p:stCondLst>
                                            <p:cond evt="begin" delay="0">
                                              <p:tn val="65"/>
                                            </p:cond>
                                          </p:stCondLst>
                                          <p:endCondLst>
                                            <p:cond evt="onStopAudio" delay="0">
                                              <p:tgtEl>
                                                <p:sldTgt/>
                                              </p:tgtEl>
                                            </p:cond>
                                          </p:endCondLst>
                                        </p:cTn>
                                        <p:tgtEl>
                                          <p:sndTgt r:embed="rId6" name="camera.wav"/>
                                        </p:tgtEl>
                                      </p:cMediaNode>
                                    </p:audio>
                                  </p:subTnLst>
                                </p:cTn>
                              </p:par>
                            </p:childTnLst>
                          </p:cTn>
                        </p:par>
                        <p:par>
                          <p:cTn id="68" fill="hold">
                            <p:stCondLst>
                              <p:cond delay="500"/>
                            </p:stCondLst>
                            <p:childTnLst>
                              <p:par>
                                <p:cTn id="69" presetID="53" presetClass="exit" presetSubtype="16" fill="hold" nodeType="afterEffect">
                                  <p:stCondLst>
                                    <p:cond delay="0"/>
                                  </p:stCondLst>
                                  <p:childTnLst>
                                    <p:anim calcmode="lin" valueType="num">
                                      <p:cBhvr>
                                        <p:cTn id="70" dur="500"/>
                                        <p:tgtEl>
                                          <p:spTgt spid="30743"/>
                                        </p:tgtEl>
                                        <p:attrNameLst>
                                          <p:attrName>ppt_w</p:attrName>
                                        </p:attrNameLst>
                                      </p:cBhvr>
                                      <p:tavLst>
                                        <p:tav tm="0">
                                          <p:val>
                                            <p:strVal val="ppt_w"/>
                                          </p:val>
                                        </p:tav>
                                        <p:tav tm="100000">
                                          <p:val>
                                            <p:fltVal val="0"/>
                                          </p:val>
                                        </p:tav>
                                      </p:tavLst>
                                    </p:anim>
                                    <p:anim calcmode="lin" valueType="num">
                                      <p:cBhvr>
                                        <p:cTn id="71" dur="500"/>
                                        <p:tgtEl>
                                          <p:spTgt spid="30743"/>
                                        </p:tgtEl>
                                        <p:attrNameLst>
                                          <p:attrName>ppt_h</p:attrName>
                                        </p:attrNameLst>
                                      </p:cBhvr>
                                      <p:tavLst>
                                        <p:tav tm="0">
                                          <p:val>
                                            <p:strVal val="ppt_h"/>
                                          </p:val>
                                        </p:tav>
                                        <p:tav tm="100000">
                                          <p:val>
                                            <p:fltVal val="0"/>
                                          </p:val>
                                        </p:tav>
                                      </p:tavLst>
                                    </p:anim>
                                    <p:animEffect transition="out" filter="fade">
                                      <p:cBhvr>
                                        <p:cTn id="72" dur="500"/>
                                        <p:tgtEl>
                                          <p:spTgt spid="30743"/>
                                        </p:tgtEl>
                                      </p:cBhvr>
                                    </p:animEffect>
                                    <p:set>
                                      <p:cBhvr>
                                        <p:cTn id="73" dur="1" fill="hold">
                                          <p:stCondLst>
                                            <p:cond delay="499"/>
                                          </p:stCondLst>
                                        </p:cTn>
                                        <p:tgtEl>
                                          <p:spTgt spid="30743"/>
                                        </p:tgtEl>
                                        <p:attrNameLst>
                                          <p:attrName>style.visibility</p:attrName>
                                        </p:attrNameLst>
                                      </p:cBhvr>
                                      <p:to>
                                        <p:strVal val="hidden"/>
                                      </p:to>
                                    </p:set>
                                  </p:childTnLst>
                                </p:cTn>
                              </p:par>
                            </p:childTnLst>
                          </p:cTn>
                        </p:par>
                        <p:par>
                          <p:cTn id="74" fill="hold">
                            <p:stCondLst>
                              <p:cond delay="1000"/>
                            </p:stCondLst>
                            <p:childTnLst>
                              <p:par>
                                <p:cTn id="75" presetID="9" presetClass="entr" presetSubtype="0" fill="hold" nodeType="afterEffect">
                                  <p:stCondLst>
                                    <p:cond delay="0"/>
                                  </p:stCondLst>
                                  <p:childTnLst>
                                    <p:set>
                                      <p:cBhvr>
                                        <p:cTn id="76" dur="1" fill="hold">
                                          <p:stCondLst>
                                            <p:cond delay="0"/>
                                          </p:stCondLst>
                                        </p:cTn>
                                        <p:tgtEl>
                                          <p:spTgt spid="30742"/>
                                        </p:tgtEl>
                                        <p:attrNameLst>
                                          <p:attrName>style.visibility</p:attrName>
                                        </p:attrNameLst>
                                      </p:cBhvr>
                                      <p:to>
                                        <p:strVal val="visible"/>
                                      </p:to>
                                    </p:set>
                                    <p:animEffect transition="in" filter="dissolve">
                                      <p:cBhvr>
                                        <p:cTn id="77" dur="500"/>
                                        <p:tgtEl>
                                          <p:spTgt spid="30742"/>
                                        </p:tgtEl>
                                      </p:cBhvr>
                                    </p:animEffect>
                                  </p:childTnLst>
                                  <p:subTnLst>
                                    <p:audio>
                                      <p:cMediaNode>
                                        <p:cTn display="0" masterRel="sameClick">
                                          <p:stCondLst>
                                            <p:cond evt="begin" delay="0">
                                              <p:tn val="75"/>
                                            </p:cond>
                                          </p:stCondLst>
                                          <p:endCondLst>
                                            <p:cond evt="onStopAudio" delay="0">
                                              <p:tgtEl>
                                                <p:sldTgt/>
                                              </p:tgtEl>
                                            </p:cond>
                                          </p:endCondLst>
                                        </p:cTn>
                                        <p:tgtEl>
                                          <p:sndTgt r:embed="rId6" name="camera.wav"/>
                                        </p:tgtEl>
                                      </p:cMediaNode>
                                    </p:audio>
                                  </p:subTnLst>
                                </p:cTn>
                              </p:par>
                            </p:childTnLst>
                          </p:cTn>
                        </p:par>
                        <p:par>
                          <p:cTn id="78" fill="hold">
                            <p:stCondLst>
                              <p:cond delay="1500"/>
                            </p:stCondLst>
                            <p:childTnLst>
                              <p:par>
                                <p:cTn id="79" presetID="53" presetClass="exit" presetSubtype="16" fill="hold" nodeType="afterEffect">
                                  <p:stCondLst>
                                    <p:cond delay="0"/>
                                  </p:stCondLst>
                                  <p:childTnLst>
                                    <p:anim calcmode="lin" valueType="num">
                                      <p:cBhvr>
                                        <p:cTn id="80" dur="500"/>
                                        <p:tgtEl>
                                          <p:spTgt spid="30742"/>
                                        </p:tgtEl>
                                        <p:attrNameLst>
                                          <p:attrName>ppt_w</p:attrName>
                                        </p:attrNameLst>
                                      </p:cBhvr>
                                      <p:tavLst>
                                        <p:tav tm="0">
                                          <p:val>
                                            <p:strVal val="ppt_w"/>
                                          </p:val>
                                        </p:tav>
                                        <p:tav tm="100000">
                                          <p:val>
                                            <p:fltVal val="0"/>
                                          </p:val>
                                        </p:tav>
                                      </p:tavLst>
                                    </p:anim>
                                    <p:anim calcmode="lin" valueType="num">
                                      <p:cBhvr>
                                        <p:cTn id="81" dur="500"/>
                                        <p:tgtEl>
                                          <p:spTgt spid="30742"/>
                                        </p:tgtEl>
                                        <p:attrNameLst>
                                          <p:attrName>ppt_h</p:attrName>
                                        </p:attrNameLst>
                                      </p:cBhvr>
                                      <p:tavLst>
                                        <p:tav tm="0">
                                          <p:val>
                                            <p:strVal val="ppt_h"/>
                                          </p:val>
                                        </p:tav>
                                        <p:tav tm="100000">
                                          <p:val>
                                            <p:fltVal val="0"/>
                                          </p:val>
                                        </p:tav>
                                      </p:tavLst>
                                    </p:anim>
                                    <p:animEffect transition="out" filter="fade">
                                      <p:cBhvr>
                                        <p:cTn id="82" dur="500"/>
                                        <p:tgtEl>
                                          <p:spTgt spid="30742"/>
                                        </p:tgtEl>
                                      </p:cBhvr>
                                    </p:animEffect>
                                    <p:set>
                                      <p:cBhvr>
                                        <p:cTn id="83" dur="1" fill="hold">
                                          <p:stCondLst>
                                            <p:cond delay="499"/>
                                          </p:stCondLst>
                                        </p:cTn>
                                        <p:tgtEl>
                                          <p:spTgt spid="30742"/>
                                        </p:tgtEl>
                                        <p:attrNameLst>
                                          <p:attrName>style.visibility</p:attrName>
                                        </p:attrNameLst>
                                      </p:cBhvr>
                                      <p:to>
                                        <p:strVal val="hidden"/>
                                      </p:to>
                                    </p:set>
                                  </p:childTnLst>
                                </p:cTn>
                              </p:par>
                            </p:childTnLst>
                          </p:cTn>
                        </p:par>
                        <p:par>
                          <p:cTn id="84" fill="hold">
                            <p:stCondLst>
                              <p:cond delay="2000"/>
                            </p:stCondLst>
                            <p:childTnLst>
                              <p:par>
                                <p:cTn id="85" presetID="9" presetClass="entr" presetSubtype="0" fill="hold" nodeType="afterEffect">
                                  <p:stCondLst>
                                    <p:cond delay="0"/>
                                  </p:stCondLst>
                                  <p:childTnLst>
                                    <p:set>
                                      <p:cBhvr>
                                        <p:cTn id="86" dur="1" fill="hold">
                                          <p:stCondLst>
                                            <p:cond delay="0"/>
                                          </p:stCondLst>
                                        </p:cTn>
                                        <p:tgtEl>
                                          <p:spTgt spid="30741"/>
                                        </p:tgtEl>
                                        <p:attrNameLst>
                                          <p:attrName>style.visibility</p:attrName>
                                        </p:attrNameLst>
                                      </p:cBhvr>
                                      <p:to>
                                        <p:strVal val="visible"/>
                                      </p:to>
                                    </p:set>
                                    <p:animEffect transition="in" filter="dissolve">
                                      <p:cBhvr>
                                        <p:cTn id="87" dur="500"/>
                                        <p:tgtEl>
                                          <p:spTgt spid="30741"/>
                                        </p:tgtEl>
                                      </p:cBhvr>
                                    </p:animEffect>
                                  </p:childTnLst>
                                  <p:subTnLst>
                                    <p:audio>
                                      <p:cMediaNode>
                                        <p:cTn display="0" masterRel="sameClick">
                                          <p:stCondLst>
                                            <p:cond evt="begin" delay="0">
                                              <p:tn val="85"/>
                                            </p:cond>
                                          </p:stCondLst>
                                          <p:endCondLst>
                                            <p:cond evt="onStopAudio" delay="0">
                                              <p:tgtEl>
                                                <p:sldTgt/>
                                              </p:tgtEl>
                                            </p:cond>
                                          </p:endCondLst>
                                        </p:cTn>
                                        <p:tgtEl>
                                          <p:sndTgt r:embed="rId6" name="camera.wav"/>
                                        </p:tgtEl>
                                      </p:cMediaNode>
                                    </p:audio>
                                  </p:subTnLst>
                                </p:cTn>
                              </p:par>
                            </p:childTnLst>
                          </p:cTn>
                        </p:par>
                        <p:par>
                          <p:cTn id="88" fill="hold">
                            <p:stCondLst>
                              <p:cond delay="2500"/>
                            </p:stCondLst>
                            <p:childTnLst>
                              <p:par>
                                <p:cTn id="89" presetID="53" presetClass="exit" presetSubtype="16" fill="hold" nodeType="afterEffect">
                                  <p:stCondLst>
                                    <p:cond delay="0"/>
                                  </p:stCondLst>
                                  <p:childTnLst>
                                    <p:anim calcmode="lin" valueType="num">
                                      <p:cBhvr>
                                        <p:cTn id="90" dur="500"/>
                                        <p:tgtEl>
                                          <p:spTgt spid="30741"/>
                                        </p:tgtEl>
                                        <p:attrNameLst>
                                          <p:attrName>ppt_w</p:attrName>
                                        </p:attrNameLst>
                                      </p:cBhvr>
                                      <p:tavLst>
                                        <p:tav tm="0">
                                          <p:val>
                                            <p:strVal val="ppt_w"/>
                                          </p:val>
                                        </p:tav>
                                        <p:tav tm="100000">
                                          <p:val>
                                            <p:fltVal val="0"/>
                                          </p:val>
                                        </p:tav>
                                      </p:tavLst>
                                    </p:anim>
                                    <p:anim calcmode="lin" valueType="num">
                                      <p:cBhvr>
                                        <p:cTn id="91" dur="500"/>
                                        <p:tgtEl>
                                          <p:spTgt spid="30741"/>
                                        </p:tgtEl>
                                        <p:attrNameLst>
                                          <p:attrName>ppt_h</p:attrName>
                                        </p:attrNameLst>
                                      </p:cBhvr>
                                      <p:tavLst>
                                        <p:tav tm="0">
                                          <p:val>
                                            <p:strVal val="ppt_h"/>
                                          </p:val>
                                        </p:tav>
                                        <p:tav tm="100000">
                                          <p:val>
                                            <p:fltVal val="0"/>
                                          </p:val>
                                        </p:tav>
                                      </p:tavLst>
                                    </p:anim>
                                    <p:animEffect transition="out" filter="fade">
                                      <p:cBhvr>
                                        <p:cTn id="92" dur="500"/>
                                        <p:tgtEl>
                                          <p:spTgt spid="30741"/>
                                        </p:tgtEl>
                                      </p:cBhvr>
                                    </p:animEffect>
                                    <p:set>
                                      <p:cBhvr>
                                        <p:cTn id="93" dur="1" fill="hold">
                                          <p:stCondLst>
                                            <p:cond delay="499"/>
                                          </p:stCondLst>
                                        </p:cTn>
                                        <p:tgtEl>
                                          <p:spTgt spid="30741"/>
                                        </p:tgtEl>
                                        <p:attrNameLst>
                                          <p:attrName>style.visibility</p:attrName>
                                        </p:attrNameLst>
                                      </p:cBhvr>
                                      <p:to>
                                        <p:strVal val="hidden"/>
                                      </p:to>
                                    </p:set>
                                  </p:childTnLst>
                                </p:cTn>
                              </p:par>
                            </p:childTnLst>
                          </p:cTn>
                        </p:par>
                        <p:par>
                          <p:cTn id="94" fill="hold">
                            <p:stCondLst>
                              <p:cond delay="3000"/>
                            </p:stCondLst>
                            <p:childTnLst>
                              <p:par>
                                <p:cTn id="95" presetID="9" presetClass="entr" presetSubtype="0" fill="hold" nodeType="afterEffect">
                                  <p:stCondLst>
                                    <p:cond delay="0"/>
                                  </p:stCondLst>
                                  <p:childTnLst>
                                    <p:set>
                                      <p:cBhvr>
                                        <p:cTn id="96" dur="1" fill="hold">
                                          <p:stCondLst>
                                            <p:cond delay="0"/>
                                          </p:stCondLst>
                                        </p:cTn>
                                        <p:tgtEl>
                                          <p:spTgt spid="30740"/>
                                        </p:tgtEl>
                                        <p:attrNameLst>
                                          <p:attrName>style.visibility</p:attrName>
                                        </p:attrNameLst>
                                      </p:cBhvr>
                                      <p:to>
                                        <p:strVal val="visible"/>
                                      </p:to>
                                    </p:set>
                                    <p:animEffect transition="in" filter="dissolve">
                                      <p:cBhvr>
                                        <p:cTn id="97" dur="500"/>
                                        <p:tgtEl>
                                          <p:spTgt spid="30740"/>
                                        </p:tgtEl>
                                      </p:cBhvr>
                                    </p:animEffect>
                                  </p:childTnLst>
                                  <p:subTnLst>
                                    <p:audio>
                                      <p:cMediaNode>
                                        <p:cTn display="0" masterRel="sameClick">
                                          <p:stCondLst>
                                            <p:cond evt="begin" delay="0">
                                              <p:tn val="95"/>
                                            </p:cond>
                                          </p:stCondLst>
                                          <p:endCondLst>
                                            <p:cond evt="onStopAudio" delay="0">
                                              <p:tgtEl>
                                                <p:sldTgt/>
                                              </p:tgtEl>
                                            </p:cond>
                                          </p:endCondLst>
                                        </p:cTn>
                                        <p:tgtEl>
                                          <p:sndTgt r:embed="rId6" name="camera.wav"/>
                                        </p:tgtEl>
                                      </p:cMediaNode>
                                    </p:audio>
                                  </p:subTnLst>
                                </p:cTn>
                              </p:par>
                            </p:childTnLst>
                          </p:cTn>
                        </p:par>
                        <p:par>
                          <p:cTn id="98" fill="hold">
                            <p:stCondLst>
                              <p:cond delay="3500"/>
                            </p:stCondLst>
                            <p:childTnLst>
                              <p:par>
                                <p:cTn id="99" presetID="53" presetClass="exit" presetSubtype="16" fill="hold" nodeType="afterEffect">
                                  <p:stCondLst>
                                    <p:cond delay="0"/>
                                  </p:stCondLst>
                                  <p:childTnLst>
                                    <p:anim calcmode="lin" valueType="num">
                                      <p:cBhvr>
                                        <p:cTn id="100" dur="500"/>
                                        <p:tgtEl>
                                          <p:spTgt spid="30740"/>
                                        </p:tgtEl>
                                        <p:attrNameLst>
                                          <p:attrName>ppt_w</p:attrName>
                                        </p:attrNameLst>
                                      </p:cBhvr>
                                      <p:tavLst>
                                        <p:tav tm="0">
                                          <p:val>
                                            <p:strVal val="ppt_w"/>
                                          </p:val>
                                        </p:tav>
                                        <p:tav tm="100000">
                                          <p:val>
                                            <p:fltVal val="0"/>
                                          </p:val>
                                        </p:tav>
                                      </p:tavLst>
                                    </p:anim>
                                    <p:anim calcmode="lin" valueType="num">
                                      <p:cBhvr>
                                        <p:cTn id="101" dur="500"/>
                                        <p:tgtEl>
                                          <p:spTgt spid="30740"/>
                                        </p:tgtEl>
                                        <p:attrNameLst>
                                          <p:attrName>ppt_h</p:attrName>
                                        </p:attrNameLst>
                                      </p:cBhvr>
                                      <p:tavLst>
                                        <p:tav tm="0">
                                          <p:val>
                                            <p:strVal val="ppt_h"/>
                                          </p:val>
                                        </p:tav>
                                        <p:tav tm="100000">
                                          <p:val>
                                            <p:fltVal val="0"/>
                                          </p:val>
                                        </p:tav>
                                      </p:tavLst>
                                    </p:anim>
                                    <p:animEffect transition="out" filter="fade">
                                      <p:cBhvr>
                                        <p:cTn id="102" dur="500"/>
                                        <p:tgtEl>
                                          <p:spTgt spid="30740"/>
                                        </p:tgtEl>
                                      </p:cBhvr>
                                    </p:animEffect>
                                    <p:set>
                                      <p:cBhvr>
                                        <p:cTn id="103" dur="1" fill="hold">
                                          <p:stCondLst>
                                            <p:cond delay="499"/>
                                          </p:stCondLst>
                                        </p:cTn>
                                        <p:tgtEl>
                                          <p:spTgt spid="30740"/>
                                        </p:tgtEl>
                                        <p:attrNameLst>
                                          <p:attrName>style.visibility</p:attrName>
                                        </p:attrNameLst>
                                      </p:cBhvr>
                                      <p:to>
                                        <p:strVal val="hidden"/>
                                      </p:to>
                                    </p:set>
                                  </p:childTnLst>
                                </p:cTn>
                              </p:par>
                            </p:childTnLst>
                          </p:cTn>
                        </p:par>
                        <p:par>
                          <p:cTn id="104" fill="hold">
                            <p:stCondLst>
                              <p:cond delay="4000"/>
                            </p:stCondLst>
                            <p:childTnLst>
                              <p:par>
                                <p:cTn id="105" presetID="9" presetClass="entr" presetSubtype="0" fill="hold" nodeType="afterEffect">
                                  <p:stCondLst>
                                    <p:cond delay="0"/>
                                  </p:stCondLst>
                                  <p:childTnLst>
                                    <p:set>
                                      <p:cBhvr>
                                        <p:cTn id="106" dur="1" fill="hold">
                                          <p:stCondLst>
                                            <p:cond delay="0"/>
                                          </p:stCondLst>
                                        </p:cTn>
                                        <p:tgtEl>
                                          <p:spTgt spid="30739"/>
                                        </p:tgtEl>
                                        <p:attrNameLst>
                                          <p:attrName>style.visibility</p:attrName>
                                        </p:attrNameLst>
                                      </p:cBhvr>
                                      <p:to>
                                        <p:strVal val="visible"/>
                                      </p:to>
                                    </p:set>
                                    <p:animEffect transition="in" filter="dissolve">
                                      <p:cBhvr>
                                        <p:cTn id="107" dur="500"/>
                                        <p:tgtEl>
                                          <p:spTgt spid="30739"/>
                                        </p:tgtEl>
                                      </p:cBhvr>
                                    </p:animEffect>
                                  </p:childTnLst>
                                  <p:subTnLst>
                                    <p:audio>
                                      <p:cMediaNode>
                                        <p:cTn display="0" masterRel="sameClick">
                                          <p:stCondLst>
                                            <p:cond evt="begin" delay="0">
                                              <p:tn val="105"/>
                                            </p:cond>
                                          </p:stCondLst>
                                          <p:endCondLst>
                                            <p:cond evt="onStopAudio" delay="0">
                                              <p:tgtEl>
                                                <p:sldTgt/>
                                              </p:tgtEl>
                                            </p:cond>
                                          </p:endCondLst>
                                        </p:cTn>
                                        <p:tgtEl>
                                          <p:sndTgt r:embed="rId6" name="camera.wav"/>
                                        </p:tgtEl>
                                      </p:cMediaNode>
                                    </p:audio>
                                  </p:subTnLst>
                                </p:cTn>
                              </p:par>
                            </p:childTnLst>
                          </p:cTn>
                        </p:par>
                        <p:par>
                          <p:cTn id="108" fill="hold">
                            <p:stCondLst>
                              <p:cond delay="4500"/>
                            </p:stCondLst>
                            <p:childTnLst>
                              <p:par>
                                <p:cTn id="109" presetID="53" presetClass="exit" presetSubtype="16" fill="hold" nodeType="afterEffect">
                                  <p:stCondLst>
                                    <p:cond delay="0"/>
                                  </p:stCondLst>
                                  <p:childTnLst>
                                    <p:anim calcmode="lin" valueType="num">
                                      <p:cBhvr>
                                        <p:cTn id="110" dur="500"/>
                                        <p:tgtEl>
                                          <p:spTgt spid="30739"/>
                                        </p:tgtEl>
                                        <p:attrNameLst>
                                          <p:attrName>ppt_w</p:attrName>
                                        </p:attrNameLst>
                                      </p:cBhvr>
                                      <p:tavLst>
                                        <p:tav tm="0">
                                          <p:val>
                                            <p:strVal val="ppt_w"/>
                                          </p:val>
                                        </p:tav>
                                        <p:tav tm="100000">
                                          <p:val>
                                            <p:fltVal val="0"/>
                                          </p:val>
                                        </p:tav>
                                      </p:tavLst>
                                    </p:anim>
                                    <p:anim calcmode="lin" valueType="num">
                                      <p:cBhvr>
                                        <p:cTn id="111" dur="500"/>
                                        <p:tgtEl>
                                          <p:spTgt spid="30739"/>
                                        </p:tgtEl>
                                        <p:attrNameLst>
                                          <p:attrName>ppt_h</p:attrName>
                                        </p:attrNameLst>
                                      </p:cBhvr>
                                      <p:tavLst>
                                        <p:tav tm="0">
                                          <p:val>
                                            <p:strVal val="ppt_h"/>
                                          </p:val>
                                        </p:tav>
                                        <p:tav tm="100000">
                                          <p:val>
                                            <p:fltVal val="0"/>
                                          </p:val>
                                        </p:tav>
                                      </p:tavLst>
                                    </p:anim>
                                    <p:animEffect transition="out" filter="fade">
                                      <p:cBhvr>
                                        <p:cTn id="112" dur="500"/>
                                        <p:tgtEl>
                                          <p:spTgt spid="30739"/>
                                        </p:tgtEl>
                                      </p:cBhvr>
                                    </p:animEffect>
                                    <p:set>
                                      <p:cBhvr>
                                        <p:cTn id="113" dur="1" fill="hold">
                                          <p:stCondLst>
                                            <p:cond delay="499"/>
                                          </p:stCondLst>
                                        </p:cTn>
                                        <p:tgtEl>
                                          <p:spTgt spid="30739"/>
                                        </p:tgtEl>
                                        <p:attrNameLst>
                                          <p:attrName>style.visibility</p:attrName>
                                        </p:attrNameLst>
                                      </p:cBhvr>
                                      <p:to>
                                        <p:strVal val="hidden"/>
                                      </p:to>
                                    </p:set>
                                  </p:childTnLst>
                                </p:cTn>
                              </p:par>
                            </p:childTnLst>
                          </p:cTn>
                        </p:par>
                        <p:par>
                          <p:cTn id="114" fill="hold">
                            <p:stCondLst>
                              <p:cond delay="5000"/>
                            </p:stCondLst>
                            <p:childTnLst>
                              <p:par>
                                <p:cTn id="115" presetID="9" presetClass="entr" presetSubtype="0" fill="hold" nodeType="afterEffect">
                                  <p:stCondLst>
                                    <p:cond delay="0"/>
                                  </p:stCondLst>
                                  <p:childTnLst>
                                    <p:set>
                                      <p:cBhvr>
                                        <p:cTn id="116" dur="1" fill="hold">
                                          <p:stCondLst>
                                            <p:cond delay="0"/>
                                          </p:stCondLst>
                                        </p:cTn>
                                        <p:tgtEl>
                                          <p:spTgt spid="30738"/>
                                        </p:tgtEl>
                                        <p:attrNameLst>
                                          <p:attrName>style.visibility</p:attrName>
                                        </p:attrNameLst>
                                      </p:cBhvr>
                                      <p:to>
                                        <p:strVal val="visible"/>
                                      </p:to>
                                    </p:set>
                                    <p:animEffect transition="in" filter="dissolve">
                                      <p:cBhvr>
                                        <p:cTn id="117" dur="500"/>
                                        <p:tgtEl>
                                          <p:spTgt spid="30738"/>
                                        </p:tgtEl>
                                      </p:cBhvr>
                                    </p:animEffect>
                                  </p:childTnLst>
                                  <p:subTnLst>
                                    <p:audio>
                                      <p:cMediaNode>
                                        <p:cTn display="0" masterRel="sameClick">
                                          <p:stCondLst>
                                            <p:cond evt="begin" delay="0">
                                              <p:tn val="115"/>
                                            </p:cond>
                                          </p:stCondLst>
                                          <p:endCondLst>
                                            <p:cond evt="onStopAudio" delay="0">
                                              <p:tgtEl>
                                                <p:sldTgt/>
                                              </p:tgtEl>
                                            </p:cond>
                                          </p:endCondLst>
                                        </p:cTn>
                                        <p:tgtEl>
                                          <p:sndTgt r:embed="rId6" name="camera.wav"/>
                                        </p:tgtEl>
                                      </p:cMediaNode>
                                    </p:audio>
                                  </p:subTnLst>
                                </p:cTn>
                              </p:par>
                            </p:childTnLst>
                          </p:cTn>
                        </p:par>
                        <p:par>
                          <p:cTn id="118" fill="hold">
                            <p:stCondLst>
                              <p:cond delay="5500"/>
                            </p:stCondLst>
                            <p:childTnLst>
                              <p:par>
                                <p:cTn id="119" presetID="53" presetClass="exit" presetSubtype="16" fill="hold" nodeType="afterEffect">
                                  <p:stCondLst>
                                    <p:cond delay="0"/>
                                  </p:stCondLst>
                                  <p:childTnLst>
                                    <p:anim calcmode="lin" valueType="num">
                                      <p:cBhvr>
                                        <p:cTn id="120" dur="500"/>
                                        <p:tgtEl>
                                          <p:spTgt spid="30738"/>
                                        </p:tgtEl>
                                        <p:attrNameLst>
                                          <p:attrName>ppt_w</p:attrName>
                                        </p:attrNameLst>
                                      </p:cBhvr>
                                      <p:tavLst>
                                        <p:tav tm="0">
                                          <p:val>
                                            <p:strVal val="ppt_w"/>
                                          </p:val>
                                        </p:tav>
                                        <p:tav tm="100000">
                                          <p:val>
                                            <p:fltVal val="0"/>
                                          </p:val>
                                        </p:tav>
                                      </p:tavLst>
                                    </p:anim>
                                    <p:anim calcmode="lin" valueType="num">
                                      <p:cBhvr>
                                        <p:cTn id="121" dur="500"/>
                                        <p:tgtEl>
                                          <p:spTgt spid="30738"/>
                                        </p:tgtEl>
                                        <p:attrNameLst>
                                          <p:attrName>ppt_h</p:attrName>
                                        </p:attrNameLst>
                                      </p:cBhvr>
                                      <p:tavLst>
                                        <p:tav tm="0">
                                          <p:val>
                                            <p:strVal val="ppt_h"/>
                                          </p:val>
                                        </p:tav>
                                        <p:tav tm="100000">
                                          <p:val>
                                            <p:fltVal val="0"/>
                                          </p:val>
                                        </p:tav>
                                      </p:tavLst>
                                    </p:anim>
                                    <p:animEffect transition="out" filter="fade">
                                      <p:cBhvr>
                                        <p:cTn id="122" dur="500"/>
                                        <p:tgtEl>
                                          <p:spTgt spid="30738"/>
                                        </p:tgtEl>
                                      </p:cBhvr>
                                    </p:animEffect>
                                    <p:set>
                                      <p:cBhvr>
                                        <p:cTn id="123" dur="1" fill="hold">
                                          <p:stCondLst>
                                            <p:cond delay="499"/>
                                          </p:stCondLst>
                                        </p:cTn>
                                        <p:tgtEl>
                                          <p:spTgt spid="30738"/>
                                        </p:tgtEl>
                                        <p:attrNameLst>
                                          <p:attrName>style.visibility</p:attrName>
                                        </p:attrNameLst>
                                      </p:cBhvr>
                                      <p:to>
                                        <p:strVal val="hidden"/>
                                      </p:to>
                                    </p:set>
                                  </p:childTnLst>
                                </p:cTn>
                              </p:par>
                            </p:childTnLst>
                          </p:cTn>
                        </p:par>
                        <p:par>
                          <p:cTn id="124" fill="hold">
                            <p:stCondLst>
                              <p:cond delay="6000"/>
                            </p:stCondLst>
                            <p:childTnLst>
                              <p:par>
                                <p:cTn id="125" presetID="53" presetClass="entr" presetSubtype="16" fill="hold" nodeType="afterEffect">
                                  <p:stCondLst>
                                    <p:cond delay="0"/>
                                  </p:stCondLst>
                                  <p:childTnLst>
                                    <p:set>
                                      <p:cBhvr>
                                        <p:cTn id="126" dur="1" fill="hold">
                                          <p:stCondLst>
                                            <p:cond delay="0"/>
                                          </p:stCondLst>
                                        </p:cTn>
                                        <p:tgtEl>
                                          <p:spTgt spid="26"/>
                                        </p:tgtEl>
                                        <p:attrNameLst>
                                          <p:attrName>style.visibility</p:attrName>
                                        </p:attrNameLst>
                                      </p:cBhvr>
                                      <p:to>
                                        <p:strVal val="visible"/>
                                      </p:to>
                                    </p:set>
                                    <p:anim calcmode="lin" valueType="num">
                                      <p:cBhvr>
                                        <p:cTn id="127" dur="500" fill="hold"/>
                                        <p:tgtEl>
                                          <p:spTgt spid="26"/>
                                        </p:tgtEl>
                                        <p:attrNameLst>
                                          <p:attrName>ppt_w</p:attrName>
                                        </p:attrNameLst>
                                      </p:cBhvr>
                                      <p:tavLst>
                                        <p:tav tm="0">
                                          <p:val>
                                            <p:fltVal val="0"/>
                                          </p:val>
                                        </p:tav>
                                        <p:tav tm="100000">
                                          <p:val>
                                            <p:strVal val="#ppt_w"/>
                                          </p:val>
                                        </p:tav>
                                      </p:tavLst>
                                    </p:anim>
                                    <p:anim calcmode="lin" valueType="num">
                                      <p:cBhvr>
                                        <p:cTn id="128" dur="500" fill="hold"/>
                                        <p:tgtEl>
                                          <p:spTgt spid="26"/>
                                        </p:tgtEl>
                                        <p:attrNameLst>
                                          <p:attrName>ppt_h</p:attrName>
                                        </p:attrNameLst>
                                      </p:cBhvr>
                                      <p:tavLst>
                                        <p:tav tm="0">
                                          <p:val>
                                            <p:fltVal val="0"/>
                                          </p:val>
                                        </p:tav>
                                        <p:tav tm="100000">
                                          <p:val>
                                            <p:strVal val="#ppt_h"/>
                                          </p:val>
                                        </p:tav>
                                      </p:tavLst>
                                    </p:anim>
                                    <p:animEffect transition="in" filter="fade">
                                      <p:cBhvr>
                                        <p:cTn id="129" dur="500"/>
                                        <p:tgtEl>
                                          <p:spTgt spid="26"/>
                                        </p:tgtEl>
                                      </p:cBhvr>
                                    </p:animEffect>
                                  </p:childTnLst>
                                  <p:subTnLst>
                                    <p:audio>
                                      <p:cMediaNode>
                                        <p:cTn display="0" masterRel="sameClick">
                                          <p:stCondLst>
                                            <p:cond evt="begin" delay="0">
                                              <p:tn val="125"/>
                                            </p:cond>
                                          </p:stCondLst>
                                          <p:endCondLst>
                                            <p:cond evt="onStopAudio" delay="0">
                                              <p:tgtEl>
                                                <p:sldTgt/>
                                              </p:tgtEl>
                                            </p:cond>
                                          </p:endCondLst>
                                        </p:cTn>
                                        <p:tgtEl>
                                          <p:sndTgt r:embed="rId7"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6"/>
                                        </p:tgtEl>
                                        <p:attrNameLst>
                                          <p:attrName>ppt_x</p:attrName>
                                        </p:attrNameLst>
                                      </p:cBhvr>
                                      <p:tavLst>
                                        <p:tav tm="0">
                                          <p:val>
                                            <p:strVal val="ppt_x"/>
                                          </p:val>
                                        </p:tav>
                                        <p:tav tm="100000">
                                          <p:val>
                                            <p:strVal val="1+ppt_w/2"/>
                                          </p:val>
                                        </p:tav>
                                      </p:tavLst>
                                    </p:anim>
                                    <p:anim calcmode="lin" valueType="num">
                                      <p:cBhvr additive="base">
                                        <p:cTn id="134" dur="500"/>
                                        <p:tgtEl>
                                          <p:spTgt spid="26"/>
                                        </p:tgtEl>
                                        <p:attrNameLst>
                                          <p:attrName>ppt_y</p:attrName>
                                        </p:attrNameLst>
                                      </p:cBhvr>
                                      <p:tavLst>
                                        <p:tav tm="0">
                                          <p:val>
                                            <p:strVal val="ppt_y"/>
                                          </p:val>
                                        </p:tav>
                                        <p:tav tm="100000">
                                          <p:val>
                                            <p:strVal val="ppt_y"/>
                                          </p:val>
                                        </p:tav>
                                      </p:tavLst>
                                    </p:anim>
                                    <p:set>
                                      <p:cBhvr>
                                        <p:cTn id="135" dur="1" fill="hold">
                                          <p:stCondLst>
                                            <p:cond delay="499"/>
                                          </p:stCondLst>
                                        </p:cTn>
                                        <p:tgtEl>
                                          <p:spTgt spid="26"/>
                                        </p:tgtEl>
                                        <p:attrNameLst>
                                          <p:attrName>style.visibility</p:attrName>
                                        </p:attrNameLst>
                                      </p:cBhvr>
                                      <p:to>
                                        <p:strVal val="hidden"/>
                                      </p:to>
                                    </p:set>
                                  </p:childTnLst>
                                </p:cTn>
                              </p:par>
                            </p:childTnLst>
                          </p:cTn>
                        </p:par>
                        <p:par>
                          <p:cTn id="136" fill="hold">
                            <p:stCondLst>
                              <p:cond delay="500"/>
                            </p:stCondLst>
                            <p:childTnLst>
                              <p:par>
                                <p:cTn id="137" presetID="23" presetClass="emph" presetSubtype="0" fill="hold" grpId="1" nodeType="afterEffect">
                                  <p:stCondLst>
                                    <p:cond delay="0"/>
                                  </p:stCondLst>
                                  <p:iterate type="lt">
                                    <p:tmAbs val="0"/>
                                  </p:iterate>
                                  <p:childTnLst>
                                    <p:animClr clrSpc="hsl" dir="cw">
                                      <p:cBhvr override="childStyle">
                                        <p:cTn id="138" dur="500" fill="hold"/>
                                        <p:tgtEl>
                                          <p:spTgt spid="3"/>
                                        </p:tgtEl>
                                        <p:attrNameLst>
                                          <p:attrName>style.color</p:attrName>
                                        </p:attrNameLst>
                                      </p:cBhvr>
                                      <p:by>
                                        <p:hsl h="10842353" s="0" l="0"/>
                                      </p:by>
                                    </p:animClr>
                                    <p:animClr clrSpc="hsl" dir="cw">
                                      <p:cBhvr>
                                        <p:cTn id="139" dur="500" fill="hold"/>
                                        <p:tgtEl>
                                          <p:spTgt spid="3"/>
                                        </p:tgtEl>
                                        <p:attrNameLst>
                                          <p:attrName>fillcolor</p:attrName>
                                        </p:attrNameLst>
                                      </p:cBhvr>
                                      <p:by>
                                        <p:hsl h="10842353" s="0" l="0"/>
                                      </p:by>
                                    </p:animClr>
                                    <p:animClr clrSpc="hsl" dir="cw">
                                      <p:cBhvr>
                                        <p:cTn id="140" dur="500" fill="hold"/>
                                        <p:tgtEl>
                                          <p:spTgt spid="3"/>
                                        </p:tgtEl>
                                        <p:attrNameLst>
                                          <p:attrName>stroke.color</p:attrName>
                                        </p:attrNameLst>
                                      </p:cBhvr>
                                      <p:by>
                                        <p:hsl h="10842353" s="0" l="0"/>
                                      </p:by>
                                    </p:animClr>
                                    <p:set>
                                      <p:cBhvr>
                                        <p:cTn id="141" dur="500" fill="hold"/>
                                        <p:tgtEl>
                                          <p:spTgt spid="3"/>
                                        </p:tgtEl>
                                        <p:attrNameLst>
                                          <p:attrName>fill.type</p:attrName>
                                        </p:attrNameLst>
                                      </p:cBhvr>
                                      <p:to>
                                        <p:strVal val="solid"/>
                                      </p:to>
                                    </p:set>
                                  </p:childTnLst>
                                  <p:subTnLst>
                                    <p:audio>
                                      <p:cMediaNode>
                                        <p:cTn display="0" masterRel="sameClick">
                                          <p:stCondLst>
                                            <p:cond evt="begin" delay="0">
                                              <p:tn val="137"/>
                                            </p:cond>
                                          </p:stCondLst>
                                          <p:endCondLst>
                                            <p:cond evt="onStopAudio" delay="0">
                                              <p:tgtEl>
                                                <p:sldTgt/>
                                              </p:tgtEl>
                                            </p:cond>
                                          </p:endCondLst>
                                        </p:cTn>
                                        <p:tgtEl>
                                          <p:sndTgt r:embed="rId8" name="FELIZ2.WAV"/>
                                        </p:tgtEl>
                                      </p:cMediaNode>
                                    </p:audio>
                                  </p:subTnLst>
                                </p:cTn>
                              </p:par>
                              <p:par>
                                <p:cTn id="142" presetID="34" presetClass="emph" presetSubtype="0" fill="hold" grpId="0" nodeType="withEffect">
                                  <p:stCondLst>
                                    <p:cond delay="100"/>
                                  </p:stCondLst>
                                  <p:iterate type="lt">
                                    <p:tmPct val="10000"/>
                                  </p:iterate>
                                  <p:childTnLst>
                                    <p:animMotion origin="layout" path="M -1.70779E-6 1.94444E-6 L -1.70779E-6 -0.07222 " pathEditMode="relative" rAng="0" ptsTypes="AA">
                                      <p:cBhvr>
                                        <p:cTn id="143" dur="250" accel="50000" decel="50000" autoRev="1" fill="hold">
                                          <p:stCondLst>
                                            <p:cond delay="0"/>
                                          </p:stCondLst>
                                        </p:cTn>
                                        <p:tgtEl>
                                          <p:spTgt spid="3"/>
                                        </p:tgtEl>
                                        <p:attrNameLst>
                                          <p:attrName>ppt_x</p:attrName>
                                          <p:attrName>ppt_y</p:attrName>
                                        </p:attrNameLst>
                                      </p:cBhvr>
                                      <p:rCtr x="0" y="-3611"/>
                                    </p:animMotion>
                                    <p:animRot by="1500000">
                                      <p:cBhvr>
                                        <p:cTn id="144" dur="125" fill="hold">
                                          <p:stCondLst>
                                            <p:cond delay="0"/>
                                          </p:stCondLst>
                                        </p:cTn>
                                        <p:tgtEl>
                                          <p:spTgt spid="3"/>
                                        </p:tgtEl>
                                        <p:attrNameLst>
                                          <p:attrName>r</p:attrName>
                                        </p:attrNameLst>
                                      </p:cBhvr>
                                    </p:animRot>
                                    <p:animRot by="-1500000">
                                      <p:cBhvr>
                                        <p:cTn id="145" dur="125" fill="hold">
                                          <p:stCondLst>
                                            <p:cond delay="125"/>
                                          </p:stCondLst>
                                        </p:cTn>
                                        <p:tgtEl>
                                          <p:spTgt spid="3"/>
                                        </p:tgtEl>
                                        <p:attrNameLst>
                                          <p:attrName>r</p:attrName>
                                        </p:attrNameLst>
                                      </p:cBhvr>
                                    </p:animRot>
                                    <p:animRot by="-1500000">
                                      <p:cBhvr>
                                        <p:cTn id="146" dur="125" fill="hold">
                                          <p:stCondLst>
                                            <p:cond delay="250"/>
                                          </p:stCondLst>
                                        </p:cTn>
                                        <p:tgtEl>
                                          <p:spTgt spid="3"/>
                                        </p:tgtEl>
                                        <p:attrNameLst>
                                          <p:attrName>r</p:attrName>
                                        </p:attrNameLst>
                                      </p:cBhvr>
                                    </p:animRot>
                                    <p:animRot by="1500000">
                                      <p:cBhvr>
                                        <p:cTn id="147"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6171" grpId="0" animBg="1"/>
      <p:bldP spid="617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HẠM DUYÊN 13 - 9Slide.vn">
            <a:extLst>
              <a:ext uri="{FF2B5EF4-FFF2-40B4-BE49-F238E27FC236}">
                <a16:creationId xmlns:a16="http://schemas.microsoft.com/office/drawing/2014/main" id="{90E8F232-0511-ED94-732D-840025B26160}"/>
              </a:ext>
            </a:extLst>
          </p:cNvPr>
          <p:cNvSpPr/>
          <p:nvPr/>
        </p:nvSpPr>
        <p:spPr>
          <a:xfrm>
            <a:off x="251737" y="221231"/>
            <a:ext cx="11688527" cy="6415538"/>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7" name="AutoShape 51"/>
          <p:cNvSpPr/>
          <p:nvPr/>
        </p:nvSpPr>
        <p:spPr>
          <a:xfrm>
            <a:off x="2367780" y="1074023"/>
            <a:ext cx="8820802" cy="1180871"/>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p>
            <a:pPr>
              <a:spcBef>
                <a:spcPct val="0"/>
              </a:spcBef>
            </a:pPr>
            <a:r>
              <a:rPr lang="vi-VN" altLang="en-US" sz="359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việc làm nào có thể dẫn đến nguy cơ </a:t>
            </a:r>
          </a:p>
          <a:p>
            <a:pPr>
              <a:spcBef>
                <a:spcPct val="0"/>
              </a:spcBef>
            </a:pPr>
            <a:r>
              <a:rPr lang="vi-VN" altLang="en-US" sz="359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đuối nước?</a:t>
            </a:r>
            <a:endParaRPr lang="en-US" altLang="en-US" sz="359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36867" name="Group 51"/>
          <p:cNvGrpSpPr/>
          <p:nvPr/>
        </p:nvGrpSpPr>
        <p:grpSpPr>
          <a:xfrm>
            <a:off x="187419" y="19146"/>
            <a:ext cx="617283" cy="6849305"/>
            <a:chOff x="202295" y="-322943"/>
            <a:chExt cx="319314" cy="7180943"/>
          </a:xfrm>
        </p:grpSpPr>
        <p:sp>
          <p:nvSpPr>
            <p:cNvPr id="10" name="Rectangle 9"/>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7514" eaLnBrk="0" fontAlgn="base" hangingPunct="0">
                <a:spcBef>
                  <a:spcPct val="0"/>
                </a:spcBef>
                <a:spcAft>
                  <a:spcPct val="0"/>
                </a:spcAft>
                <a:defRPr/>
              </a:pPr>
              <a:endParaRPr lang="en-US" sz="2663">
                <a:latin typeface="Times New Roman" panose="02020603050405020304" pitchFamily="18" charset="0"/>
                <a:cs typeface="Times New Roman" panose="02020603050405020304" pitchFamily="18" charset="0"/>
              </a:endParaRPr>
            </a:p>
          </p:txBody>
        </p:sp>
        <p:sp>
          <p:nvSpPr>
            <p:cNvPr id="36910"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endParaRPr lang="en-US" altLang="en-US" sz="2663" dirty="0">
                <a:latin typeface="Times New Roman" panose="02020603050405020304" pitchFamily="18" charset="0"/>
              </a:endParaRPr>
            </a:p>
          </p:txBody>
        </p:sp>
        <p:sp>
          <p:nvSpPr>
            <p:cNvPr id="14" name="Rectangle 13"/>
            <p:cNvSpPr/>
            <p:nvPr/>
          </p:nvSpPr>
          <p:spPr bwMode="auto">
            <a:xfrm>
              <a:off x="323678" y="-307429"/>
              <a:ext cx="76548" cy="7165429"/>
            </a:xfrm>
            <a:prstGeom prst="rect">
              <a:avLst/>
            </a:prstGeom>
            <a:solidFill>
              <a:srgbClr val="A3C8FF"/>
            </a:solidFill>
            <a:ln w="9525" cap="flat" cmpd="sng" algn="ctr">
              <a:noFill/>
              <a:prstDash val="solid"/>
              <a:round/>
              <a:headEnd type="none" w="med" len="med"/>
              <a:tailEnd type="none" w="med" len="med"/>
            </a:ln>
            <a:effectLst/>
          </p:spPr>
          <p:txBody>
            <a:bodyPr/>
            <a:lstStyle/>
            <a:p>
              <a:pPr defTabSz="1217514" eaLnBrk="0" fontAlgn="base" hangingPunct="0">
                <a:spcBef>
                  <a:spcPct val="0"/>
                </a:spcBef>
                <a:spcAft>
                  <a:spcPct val="0"/>
                </a:spcAft>
                <a:defRPr/>
              </a:pPr>
              <a:endParaRPr lang="en-US" sz="2663">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sp>
        <p:nvSpPr>
          <p:cNvPr id="3" name="AutoShape 51"/>
          <p:cNvSpPr/>
          <p:nvPr/>
        </p:nvSpPr>
        <p:spPr>
          <a:xfrm>
            <a:off x="2358480" y="5255481"/>
            <a:ext cx="3773171" cy="891257"/>
          </a:xfrm>
          <a:prstGeom prst="roundRect">
            <a:avLst>
              <a:gd name="adj" fmla="val 16667"/>
            </a:avLst>
          </a:prstGeom>
          <a:solidFill>
            <a:srgbClr val="7030A0"/>
          </a:solidFill>
          <a:ln w="9525">
            <a:noFill/>
          </a:ln>
        </p:spPr>
        <p:txBody>
          <a:bodyPr wrap="none" anchor="ctr" anchorCtr="0"/>
          <a:lstStyle/>
          <a:p>
            <a:r>
              <a:rPr lang="vi-VN" sz="2696" b="1" dirty="0">
                <a:solidFill>
                  <a:schemeClr val="bg1"/>
                </a:solidFill>
                <a:effectLst>
                  <a:outerShdw blurRad="38100" dist="38100" dir="2700000" algn="tl">
                    <a:srgbClr val="000000"/>
                  </a:outerShdw>
                </a:effectLst>
                <a:latin typeface="Arial" charset="0"/>
              </a:rPr>
              <a:t>  Cả 2 đáp án trên</a:t>
            </a:r>
            <a:endParaRPr lang="en-US" sz="2696" b="1" dirty="0">
              <a:solidFill>
                <a:schemeClr val="bg1"/>
              </a:solidFill>
              <a:effectLst>
                <a:outerShdw blurRad="38100" dist="38100" dir="2700000" algn="tl">
                  <a:srgbClr val="000000"/>
                </a:outerShdw>
              </a:effectLst>
              <a:latin typeface="Arial" charset="0"/>
            </a:endParaRPr>
          </a:p>
        </p:txBody>
      </p:sp>
      <p:pic>
        <p:nvPicPr>
          <p:cNvPr id="39"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542011" y="5500734"/>
            <a:ext cx="790630" cy="399544"/>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62523" y="5345538"/>
            <a:ext cx="1486961" cy="801200"/>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1" name="cached_combo42.wav"/>
            </a:hlinkHover>
          </p:cNvPr>
          <p:cNvSpPr/>
          <p:nvPr/>
        </p:nvSpPr>
        <p:spPr>
          <a:xfrm>
            <a:off x="1059139" y="5444050"/>
            <a:ext cx="1088701" cy="61094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36872" name="WordArt 226"/>
          <p:cNvSpPr>
            <a:spLocks noTextEdit="1"/>
          </p:cNvSpPr>
          <p:nvPr/>
        </p:nvSpPr>
        <p:spPr>
          <a:xfrm>
            <a:off x="1207965" y="5573002"/>
            <a:ext cx="602484" cy="386860"/>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sp>
        <p:nvSpPr>
          <p:cNvPr id="4" name="AutoShape 51"/>
          <p:cNvSpPr/>
          <p:nvPr/>
        </p:nvSpPr>
        <p:spPr>
          <a:xfrm>
            <a:off x="2358480" y="3963181"/>
            <a:ext cx="5405165" cy="945373"/>
          </a:xfrm>
          <a:prstGeom prst="roundRect">
            <a:avLst>
              <a:gd name="adj" fmla="val 16667"/>
            </a:avLst>
          </a:prstGeom>
          <a:solidFill>
            <a:srgbClr val="7030A0"/>
          </a:solidFill>
          <a:ln w="9525">
            <a:noFill/>
          </a:ln>
        </p:spPr>
        <p:txBody>
          <a:bodyPr wrap="none" anchor="ctr" anchorCtr="0"/>
          <a:lstStyle/>
          <a:p>
            <a:r>
              <a:rPr lang="vi-VN" sz="2696" b="1" dirty="0">
                <a:solidFill>
                  <a:schemeClr val="bg1"/>
                </a:solidFill>
                <a:effectLst>
                  <a:outerShdw blurRad="38100" dist="38100" dir="2700000" algn="tl">
                    <a:srgbClr val="000000"/>
                  </a:outerShdw>
                </a:effectLst>
                <a:latin typeface="Arial" charset="0"/>
              </a:rPr>
              <a:t>  Đùa nghịch khi đi trên thuyền</a:t>
            </a:r>
            <a:endParaRPr lang="en-US" sz="2696" b="1" dirty="0">
              <a:solidFill>
                <a:schemeClr val="bg1"/>
              </a:solidFill>
              <a:effectLst>
                <a:outerShdw blurRad="38100" dist="38100" dir="2700000" algn="tl">
                  <a:srgbClr val="000000"/>
                </a:outerShdw>
              </a:effectLst>
              <a:latin typeface="Arial" charset="0"/>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502401" y="4237388"/>
            <a:ext cx="790630" cy="350921"/>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67038" y="4024395"/>
            <a:ext cx="1500357" cy="801199"/>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1020528" y="4083164"/>
            <a:ext cx="1088701"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36877" name="WordArt 226"/>
          <p:cNvSpPr>
            <a:spLocks noTextEdit="1"/>
          </p:cNvSpPr>
          <p:nvPr/>
        </p:nvSpPr>
        <p:spPr>
          <a:xfrm>
            <a:off x="1210364" y="4227338"/>
            <a:ext cx="617283"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pic>
        <p:nvPicPr>
          <p:cNvPr id="36878" name="Picture 29" descr="Picture1"/>
          <p:cNvPicPr/>
          <p:nvPr/>
        </p:nvPicPr>
        <p:blipFill>
          <a:blip r:embed="rId12"/>
          <a:stretch>
            <a:fillRect/>
          </a:stretch>
        </p:blipFill>
        <p:spPr>
          <a:xfrm flipV="1">
            <a:off x="817386" y="858397"/>
            <a:ext cx="11364772" cy="61306"/>
          </a:xfrm>
          <a:prstGeom prst="rect">
            <a:avLst/>
          </a:prstGeom>
          <a:noFill/>
          <a:ln w="9525">
            <a:noFill/>
          </a:ln>
        </p:spPr>
      </p:pic>
      <p:pic>
        <p:nvPicPr>
          <p:cNvPr id="36880" name="Picture 32" descr="Bellcoll">
            <a:hlinkClick r:id="" action="ppaction://hlinkshowjump?jump=firstslide"/>
          </p:cNvPr>
          <p:cNvPicPr>
            <a:picLocks noChangeAspect="1"/>
          </p:cNvPicPr>
          <p:nvPr/>
        </p:nvPicPr>
        <p:blipFill>
          <a:blip r:embed="rId13"/>
          <a:stretch>
            <a:fillRect/>
          </a:stretch>
        </p:blipFill>
        <p:spPr>
          <a:xfrm>
            <a:off x="570049" y="-124604"/>
            <a:ext cx="1405800" cy="1198628"/>
          </a:xfrm>
          <a:prstGeom prst="rect">
            <a:avLst/>
          </a:prstGeom>
          <a:noFill/>
          <a:ln w="9525">
            <a:noFill/>
          </a:ln>
        </p:spPr>
      </p:pic>
      <p:sp>
        <p:nvSpPr>
          <p:cNvPr id="6171" name="AutoShape 27"/>
          <p:cNvSpPr/>
          <p:nvPr/>
        </p:nvSpPr>
        <p:spPr>
          <a:xfrm>
            <a:off x="686320" y="746357"/>
            <a:ext cx="1672160" cy="1638336"/>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eaLnBrk="1" hangingPunct="1"/>
            <a:endParaRPr lang="en-US" altLang="en-US" sz="2397" dirty="0">
              <a:latin typeface="Times New Roman" panose="02020603050405020304" pitchFamily="18" charset="0"/>
            </a:endParaRPr>
          </a:p>
        </p:txBody>
      </p:sp>
      <p:pic>
        <p:nvPicPr>
          <p:cNvPr id="36894" name="Picture 32" descr="Bellcoll">
            <a:hlinkClick r:id="" action="ppaction://hlinkshowjump?jump=firstslide"/>
          </p:cNvPr>
          <p:cNvPicPr>
            <a:picLocks noChangeAspect="1"/>
          </p:cNvPicPr>
          <p:nvPr/>
        </p:nvPicPr>
        <p:blipFill>
          <a:blip r:embed="rId13"/>
          <a:stretch>
            <a:fillRect/>
          </a:stretch>
        </p:blipFill>
        <p:spPr>
          <a:xfrm>
            <a:off x="10786929" y="-124604"/>
            <a:ext cx="1407913" cy="1198628"/>
          </a:xfrm>
          <a:prstGeom prst="rect">
            <a:avLst/>
          </a:prstGeom>
          <a:noFill/>
          <a:ln w="9525">
            <a:noFill/>
          </a:ln>
        </p:spPr>
      </p:pic>
      <p:sp>
        <p:nvSpPr>
          <p:cNvPr id="44" name="AutoShape 51"/>
          <p:cNvSpPr/>
          <p:nvPr/>
        </p:nvSpPr>
        <p:spPr>
          <a:xfrm>
            <a:off x="2367781" y="2629914"/>
            <a:ext cx="9496549" cy="978351"/>
          </a:xfrm>
          <a:prstGeom prst="roundRect">
            <a:avLst>
              <a:gd name="adj" fmla="val 16667"/>
            </a:avLst>
          </a:prstGeom>
          <a:solidFill>
            <a:srgbClr val="7030A0"/>
          </a:solidFill>
          <a:ln w="9525">
            <a:noFill/>
          </a:ln>
        </p:spPr>
        <p:txBody>
          <a:bodyPr wrap="none" anchor="ctr" anchorCtr="0"/>
          <a:lstStyle/>
          <a:p>
            <a:r>
              <a:rPr lang="en-US" altLang="en-US" sz="2696" dirty="0">
                <a:solidFill>
                  <a:schemeClr val="bg1"/>
                </a:solidFill>
                <a:latin typeface="Times New Roman" panose="02020603050405020304" pitchFamily="18" charset="0"/>
                <a:ea typeface="Times New Roman" panose="02020603050405020304" pitchFamily="18" charset="0"/>
              </a:rPr>
              <a:t>  </a:t>
            </a:r>
            <a:r>
              <a:rPr lang="vi-VN" sz="2696" b="1" dirty="0">
                <a:solidFill>
                  <a:schemeClr val="bg1"/>
                </a:solidFill>
                <a:effectLst>
                  <a:outerShdw blurRad="38100" dist="38100" dir="2700000" algn="tl">
                    <a:srgbClr val="000000"/>
                  </a:outerShdw>
                </a:effectLst>
                <a:latin typeface="Arial" charset="0"/>
              </a:rPr>
              <a:t>Tắm ở những nơi không an toàn (nước chảy xiết, không </a:t>
            </a:r>
          </a:p>
          <a:p>
            <a:r>
              <a:rPr lang="vi-VN" sz="2696" b="1" dirty="0">
                <a:solidFill>
                  <a:schemeClr val="bg1"/>
                </a:solidFill>
                <a:effectLst>
                  <a:outerShdw blurRad="38100" dist="38100" dir="2700000" algn="tl">
                    <a:srgbClr val="000000"/>
                  </a:outerShdw>
                </a:effectLst>
                <a:latin typeface="Arial" charset="0"/>
              </a:rPr>
              <a:t>mặc áo phao,...)</a:t>
            </a:r>
            <a:endParaRPr lang="en-US" sz="2696" b="1" dirty="0">
              <a:solidFill>
                <a:schemeClr val="bg1"/>
              </a:solidFill>
              <a:effectLst>
                <a:outerShdw blurRad="38100" dist="38100" dir="2700000" algn="tl">
                  <a:srgbClr val="000000"/>
                </a:outerShdw>
              </a:effectLst>
              <a:latin typeface="Times New Roman" pitchFamily="18" charset="0"/>
            </a:endParaRPr>
          </a:p>
        </p:txBody>
      </p:sp>
      <p:pic>
        <p:nvPicPr>
          <p:cNvPr id="4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525100" y="2987041"/>
            <a:ext cx="790630" cy="350921"/>
          </a:xfrm>
          <a:prstGeom prst="rect">
            <a:avLst/>
          </a:prstGeom>
          <a:noFill/>
          <a:ln w="9525">
            <a:noFill/>
          </a:ln>
          <a:effectLst>
            <a:outerShdw dist="107763" dir="18900000" algn="ctr" rotWithShape="0">
              <a:srgbClr val="808080">
                <a:alpha val="50000"/>
              </a:srgbClr>
            </a:outerShdw>
          </a:effectLst>
        </p:spPr>
      </p:pic>
      <p:pic>
        <p:nvPicPr>
          <p:cNvPr id="4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87923" y="2727237"/>
            <a:ext cx="1424824" cy="801199"/>
          </a:xfrm>
          <a:prstGeom prst="rect">
            <a:avLst/>
          </a:prstGeom>
          <a:noFill/>
          <a:ln w="9525">
            <a:noFill/>
          </a:ln>
          <a:effectLst>
            <a:outerShdw dist="107763" dir="18900000" algn="ctr" rotWithShape="0">
              <a:srgbClr val="808080">
                <a:alpha val="50000"/>
              </a:srgbClr>
            </a:outerShdw>
          </a:effectLst>
        </p:spPr>
      </p:pic>
      <p:sp>
        <p:nvSpPr>
          <p:cNvPr id="47" name="Oval 59">
            <a:hlinkHover r:id="" action="ppaction://noaction">
              <a:snd r:embed="rId11" name="cached_combo42.wav"/>
            </a:hlinkHover>
          </p:cNvPr>
          <p:cNvSpPr/>
          <p:nvPr/>
        </p:nvSpPr>
        <p:spPr>
          <a:xfrm>
            <a:off x="1024501" y="2834204"/>
            <a:ext cx="1088701"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36899" name="WordArt 226"/>
          <p:cNvSpPr>
            <a:spLocks noTextEdit="1"/>
          </p:cNvSpPr>
          <p:nvPr/>
        </p:nvSpPr>
        <p:spPr>
          <a:xfrm>
            <a:off x="1280294" y="2931026"/>
            <a:ext cx="617283"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sp>
        <p:nvSpPr>
          <p:cNvPr id="36905" name="WordArt 30"/>
          <p:cNvSpPr>
            <a:spLocks noTextEdit="1"/>
          </p:cNvSpPr>
          <p:nvPr/>
        </p:nvSpPr>
        <p:spPr>
          <a:xfrm>
            <a:off x="3087804" y="118503"/>
            <a:ext cx="7050133" cy="585574"/>
          </a:xfrm>
          <a:prstGeom prst="rect">
            <a:avLst/>
          </a:prstGeom>
        </p:spPr>
        <p:txBody>
          <a:bodyPr wrap="none" fromWordArt="1">
            <a:prstTxWarp prst="textPlain">
              <a:avLst>
                <a:gd name="adj" fmla="val 50000"/>
              </a:avLst>
            </a:prstTxWarp>
            <a:normAutofit fontScale="82500" lnSpcReduction="20000"/>
          </a:bodyPr>
          <a:lstStyle/>
          <a:p>
            <a:pPr algn="ctr"/>
            <a:r>
              <a:rPr lang="en-US" sz="4794"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RUNG CHUÔNG VÀNG</a:t>
            </a:r>
          </a:p>
        </p:txBody>
      </p:sp>
      <p:sp>
        <p:nvSpPr>
          <p:cNvPr id="36906" name="TextBox 54"/>
          <p:cNvSpPr txBox="1"/>
          <p:nvPr/>
        </p:nvSpPr>
        <p:spPr>
          <a:xfrm>
            <a:off x="1003417" y="1343125"/>
            <a:ext cx="1213427" cy="502125"/>
          </a:xfrm>
          <a:prstGeom prst="rect">
            <a:avLst/>
          </a:prstGeom>
          <a:noFill/>
          <a:ln w="9525">
            <a:noFill/>
          </a:ln>
        </p:spPr>
        <p:txBody>
          <a:bodyPr>
            <a:spAutoFit/>
          </a:bodyPr>
          <a:lstStyle/>
          <a:p>
            <a:r>
              <a:rPr lang="en-US" altLang="en-US" sz="2663" b="1" dirty="0" err="1">
                <a:solidFill>
                  <a:srgbClr val="0070C0"/>
                </a:solidFill>
                <a:latin typeface="Times New Roman" panose="02020603050405020304" pitchFamily="18" charset="0"/>
              </a:rPr>
              <a:t>Câu</a:t>
            </a:r>
            <a:r>
              <a:rPr lang="en-US" altLang="en-US" sz="2663" b="1" dirty="0">
                <a:solidFill>
                  <a:srgbClr val="0070C0"/>
                </a:solidFill>
                <a:latin typeface="Times New Roman" panose="02020603050405020304" pitchFamily="18" charset="0"/>
              </a:rPr>
              <a:t> </a:t>
            </a:r>
            <a:r>
              <a:rPr lang="vi-VN" altLang="en-US" sz="2663" b="1" dirty="0">
                <a:solidFill>
                  <a:srgbClr val="0070C0"/>
                </a:solidFill>
                <a:latin typeface="Times New Roman" panose="02020603050405020304" pitchFamily="18" charset="0"/>
              </a:rPr>
              <a:t>2</a:t>
            </a:r>
            <a:endParaRPr lang="en-US" altLang="en-US" sz="2663" b="1" dirty="0">
              <a:solidFill>
                <a:srgbClr val="0070C0"/>
              </a:solidFill>
              <a:latin typeface="Times New Roman" panose="02020603050405020304" pitchFamily="18" charset="0"/>
            </a:endParaRPr>
          </a:p>
        </p:txBody>
      </p:sp>
      <p:grpSp>
        <p:nvGrpSpPr>
          <p:cNvPr id="2" name="Group 33">
            <a:extLst>
              <a:ext uri="{FF2B5EF4-FFF2-40B4-BE49-F238E27FC236}">
                <a16:creationId xmlns:a16="http://schemas.microsoft.com/office/drawing/2014/main" id="{14744743-D259-43DA-9099-62DB9EB1FD7B}"/>
              </a:ext>
            </a:extLst>
          </p:cNvPr>
          <p:cNvGrpSpPr/>
          <p:nvPr/>
        </p:nvGrpSpPr>
        <p:grpSpPr>
          <a:xfrm>
            <a:off x="8622211" y="4024421"/>
            <a:ext cx="2164719" cy="1967413"/>
            <a:chOff x="4331" y="1843"/>
            <a:chExt cx="1104" cy="1104"/>
          </a:xfrm>
        </p:grpSpPr>
        <p:sp>
          <p:nvSpPr>
            <p:cNvPr id="8" name="AutoShape 34">
              <a:extLst>
                <a:ext uri="{FF2B5EF4-FFF2-40B4-BE49-F238E27FC236}">
                  <a16:creationId xmlns:a16="http://schemas.microsoft.com/office/drawing/2014/main" id="{C7793199-EE30-E463-B709-FE10B453B4BB}"/>
                </a:ext>
              </a:extLst>
            </p:cNvPr>
            <p:cNvSpPr/>
            <p:nvPr/>
          </p:nvSpPr>
          <p:spPr>
            <a:xfrm>
              <a:off x="4331" y="1843"/>
              <a:ext cx="1104" cy="1104"/>
            </a:xfrm>
            <a:prstGeom prst="star32">
              <a:avLst>
                <a:gd name="adj" fmla="val 37500"/>
              </a:avLst>
            </a:prstGeom>
            <a:solidFill>
              <a:srgbClr val="FC9EF5"/>
            </a:solidFill>
            <a:ln w="9525" cap="flat" cmpd="sng">
              <a:solidFill>
                <a:schemeClr val="tx1"/>
              </a:solidFill>
              <a:prstDash val="solid"/>
              <a:miter/>
              <a:headEnd type="none" w="med" len="med"/>
              <a:tailEnd type="none" w="med" len="med"/>
            </a:ln>
          </p:spPr>
          <p:txBody>
            <a:bodyPr wrap="none" anchor="ctr" anchorCtr="0"/>
            <a:lstStyle/>
            <a:p>
              <a:pPr algn="ctr" eaLnBrk="1" hangingPunct="1"/>
              <a:endParaRPr lang="en-US" altLang="en-US" sz="10652" b="1" dirty="0">
                <a:solidFill>
                  <a:srgbClr val="FF0066"/>
                </a:solidFill>
                <a:latin typeface="Times New Roman" panose="02020603050405020304" pitchFamily="18" charset="0"/>
              </a:endParaRPr>
            </a:p>
          </p:txBody>
        </p:sp>
        <p:sp>
          <p:nvSpPr>
            <p:cNvPr id="9" name="WordArt 35">
              <a:extLst>
                <a:ext uri="{FF2B5EF4-FFF2-40B4-BE49-F238E27FC236}">
                  <a16:creationId xmlns:a16="http://schemas.microsoft.com/office/drawing/2014/main" id="{7457BB6D-7A99-CDF7-9653-FBDA3894F664}"/>
                </a:ext>
              </a:extLst>
            </p:cNvPr>
            <p:cNvSpPr>
              <a:spLocks noTextEdit="1"/>
            </p:cNvSpPr>
            <p:nvPr/>
          </p:nvSpPr>
          <p:spPr>
            <a:xfrm>
              <a:off x="4571" y="2120"/>
              <a:ext cx="672" cy="576"/>
            </a:xfrm>
            <a:prstGeom prst="rect">
              <a:avLst/>
            </a:prstGeom>
          </p:spPr>
          <p:txBody>
            <a:bodyPr wrap="none" fromWordArt="1">
              <a:prstTxWarp prst="textPlain">
                <a:avLst>
                  <a:gd name="adj" fmla="val 50000"/>
                </a:avLst>
              </a:prstTxWarp>
              <a:normAutofit fontScale="65000" lnSpcReduction="20000"/>
            </a:bodyPr>
            <a:lstStyle/>
            <a:p>
              <a:pPr algn="ctr"/>
              <a:r>
                <a:rPr lang="en-US" sz="11717">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11" name="WordArt 36">
            <a:extLst>
              <a:ext uri="{FF2B5EF4-FFF2-40B4-BE49-F238E27FC236}">
                <a16:creationId xmlns:a16="http://schemas.microsoft.com/office/drawing/2014/main" id="{505A7C3B-38EC-042C-4711-473F9894A3BA}"/>
              </a:ext>
            </a:extLst>
          </p:cNvPr>
          <p:cNvSpPr>
            <a:spLocks noTextEdit="1"/>
          </p:cNvSpPr>
          <p:nvPr/>
        </p:nvSpPr>
        <p:spPr>
          <a:xfrm>
            <a:off x="9080376" y="4509327"/>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12" name="WordArt 37">
            <a:extLst>
              <a:ext uri="{FF2B5EF4-FFF2-40B4-BE49-F238E27FC236}">
                <a16:creationId xmlns:a16="http://schemas.microsoft.com/office/drawing/2014/main" id="{AE0F4F09-A51F-2234-CCFD-F6B0622CA8A7}"/>
              </a:ext>
            </a:extLst>
          </p:cNvPr>
          <p:cNvSpPr>
            <a:spLocks noTextEdit="1"/>
          </p:cNvSpPr>
          <p:nvPr/>
        </p:nvSpPr>
        <p:spPr>
          <a:xfrm>
            <a:off x="9124347" y="4487341"/>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19" name="WordArt 38">
            <a:extLst>
              <a:ext uri="{FF2B5EF4-FFF2-40B4-BE49-F238E27FC236}">
                <a16:creationId xmlns:a16="http://schemas.microsoft.com/office/drawing/2014/main" id="{4AEA5E88-2BFD-1BB0-9642-8B0AC2B9F76C}"/>
              </a:ext>
            </a:extLst>
          </p:cNvPr>
          <p:cNvSpPr>
            <a:spLocks noTextEdit="1"/>
          </p:cNvSpPr>
          <p:nvPr/>
        </p:nvSpPr>
        <p:spPr>
          <a:xfrm>
            <a:off x="9110816" y="4494670"/>
            <a:ext cx="1183830" cy="989343"/>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20" name="WordArt 39">
            <a:extLst>
              <a:ext uri="{FF2B5EF4-FFF2-40B4-BE49-F238E27FC236}">
                <a16:creationId xmlns:a16="http://schemas.microsoft.com/office/drawing/2014/main" id="{597CB4D7-1BDB-A944-EA67-AB885F9031B2}"/>
              </a:ext>
            </a:extLst>
          </p:cNvPr>
          <p:cNvSpPr>
            <a:spLocks noTextEdit="1"/>
          </p:cNvSpPr>
          <p:nvPr/>
        </p:nvSpPr>
        <p:spPr>
          <a:xfrm>
            <a:off x="9080376" y="4487341"/>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21" name="WordArt 40">
            <a:extLst>
              <a:ext uri="{FF2B5EF4-FFF2-40B4-BE49-F238E27FC236}">
                <a16:creationId xmlns:a16="http://schemas.microsoft.com/office/drawing/2014/main" id="{E2D54118-F9D6-7A59-502A-3C4600FED6A4}"/>
              </a:ext>
            </a:extLst>
          </p:cNvPr>
          <p:cNvSpPr>
            <a:spLocks noTextEdit="1"/>
          </p:cNvSpPr>
          <p:nvPr/>
        </p:nvSpPr>
        <p:spPr>
          <a:xfrm>
            <a:off x="9120964" y="4465357"/>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22" name="WordArt 41">
            <a:extLst>
              <a:ext uri="{FF2B5EF4-FFF2-40B4-BE49-F238E27FC236}">
                <a16:creationId xmlns:a16="http://schemas.microsoft.com/office/drawing/2014/main" id="{40A7620A-A301-E2C3-7F30-B1FC70CC0832}"/>
              </a:ext>
            </a:extLst>
          </p:cNvPr>
          <p:cNvSpPr>
            <a:spLocks noTextEdit="1"/>
          </p:cNvSpPr>
          <p:nvPr/>
        </p:nvSpPr>
        <p:spPr>
          <a:xfrm>
            <a:off x="9138023" y="4487341"/>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7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Jet Fighter 2-DVDH.wav"/>
                                        </p:tgtEl>
                                      </p:cMediaNode>
                                    </p:audio>
                                  </p:sub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heckerboard(across)">
                                      <p:cBhvr>
                                        <p:cTn id="20" dur="10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5" name="Chimes 3-CL (2).wav"/>
                                        </p:tgtEl>
                                      </p:cMediaNode>
                                    </p:audio>
                                  </p:subTnLst>
                                </p:cTn>
                              </p:par>
                              <p:par>
                                <p:cTn id="21" presetID="5" presetClass="entr" presetSubtype="1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checkerboard(across)">
                                      <p:cBhvr>
                                        <p:cTn id="23" dur="1000"/>
                                        <p:tgtEl>
                                          <p:spTgt spid="46"/>
                                        </p:tgtEl>
                                      </p:cBhvr>
                                    </p:animEffect>
                                  </p:childTnLst>
                                  <p:subTnLst>
                                    <p:audio>
                                      <p:cMediaNode>
                                        <p:cTn display="0" masterRel="sameClick">
                                          <p:stCondLst>
                                            <p:cond evt="begin" delay="0">
                                              <p:tn val="21"/>
                                            </p:cond>
                                          </p:stCondLst>
                                          <p:endCondLst>
                                            <p:cond evt="onStopAudio" delay="0">
                                              <p:tgtEl>
                                                <p:sldTgt/>
                                              </p:tgtEl>
                                            </p:cond>
                                          </p:endCondLst>
                                        </p:cTn>
                                        <p:tgtEl>
                                          <p:sndTgt r:embed="rId5" name="Chimes 3-CL (2).wav"/>
                                        </p:tgtEl>
                                      </p:cMediaNode>
                                    </p:audio>
                                  </p:subTnLst>
                                </p:cTn>
                              </p:par>
                              <p:par>
                                <p:cTn id="24" presetID="5" presetClass="entr" presetSubtype="1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checkerboard(across)">
                                      <p:cBhvr>
                                        <p:cTn id="26" dur="1000"/>
                                        <p:tgtEl>
                                          <p:spTgt spid="47"/>
                                        </p:tgtEl>
                                      </p:cBhvr>
                                    </p:animEffect>
                                  </p:childTnLst>
                                </p:cTn>
                              </p:par>
                              <p:par>
                                <p:cTn id="27" presetID="5" presetClass="entr" presetSubtype="10" fill="hold" nodeType="withEffect">
                                  <p:stCondLst>
                                    <p:cond delay="0"/>
                                  </p:stCondLst>
                                  <p:childTnLst>
                                    <p:set>
                                      <p:cBhvr>
                                        <p:cTn id="28" dur="1" fill="hold">
                                          <p:stCondLst>
                                            <p:cond delay="0"/>
                                          </p:stCondLst>
                                        </p:cTn>
                                        <p:tgtEl>
                                          <p:spTgt spid="36899"/>
                                        </p:tgtEl>
                                        <p:attrNameLst>
                                          <p:attrName>style.visibility</p:attrName>
                                        </p:attrNameLst>
                                      </p:cBhvr>
                                      <p:to>
                                        <p:strVal val="visible"/>
                                      </p:to>
                                    </p:set>
                                    <p:animEffect transition="in" filter="checkerboard(across)">
                                      <p:cBhvr>
                                        <p:cTn id="29" dur="1000"/>
                                        <p:tgtEl>
                                          <p:spTgt spid="36899"/>
                                        </p:tgtEl>
                                      </p:cBhvr>
                                    </p:animEffect>
                                  </p:childTnLst>
                                </p:cTn>
                              </p:par>
                              <p:par>
                                <p:cTn id="30" presetID="22" presetClass="entr" presetSubtype="8" fill="hold" nodeType="withEffect">
                                  <p:stCondLst>
                                    <p:cond delay="0"/>
                                  </p:stCondLst>
                                  <p:childTnLst>
                                    <p:set>
                                      <p:cBhvr>
                                        <p:cTn id="31" dur="1000" fill="hold">
                                          <p:stCondLst>
                                            <p:cond delay="0"/>
                                          </p:stCondLst>
                                        </p:cTn>
                                        <p:tgtEl>
                                          <p:spTgt spid="44"/>
                                        </p:tgtEl>
                                        <p:attrNameLst>
                                          <p:attrName>style.visibility</p:attrName>
                                        </p:attrNameLst>
                                      </p:cBhvr>
                                      <p:to>
                                        <p:strVal val="visible"/>
                                      </p:to>
                                    </p:set>
                                    <p:animEffect transition="in" filter="wipe(left)">
                                      <p:cBhvr>
                                        <p:cTn id="32" dur="1000"/>
                                        <p:tgtEl>
                                          <p:spTgt spid="44"/>
                                        </p:tgtEl>
                                      </p:cBhvr>
                                    </p:animEffect>
                                  </p:childTnLst>
                                </p:cTn>
                              </p:par>
                              <p:par>
                                <p:cTn id="33" presetID="2" presetClass="entr" presetSubtype="8" fill="hold" nodeType="withEffect">
                                  <p:stCondLst>
                                    <p:cond delay="0"/>
                                  </p:stCondLst>
                                  <p:childTnLst>
                                    <p:set>
                                      <p:cBhvr>
                                        <p:cTn id="34" dur="1000" fill="hold">
                                          <p:stCondLst>
                                            <p:cond delay="0"/>
                                          </p:stCondLst>
                                        </p:cTn>
                                        <p:tgtEl>
                                          <p:spTgt spid="44">
                                            <p:txEl>
                                              <p:pRg st="0" end="0"/>
                                            </p:txEl>
                                          </p:spTgt>
                                        </p:tgtEl>
                                        <p:attrNameLst>
                                          <p:attrName>style.visibility</p:attrName>
                                        </p:attrNameLst>
                                      </p:cBhvr>
                                      <p:to>
                                        <p:strVal val="visible"/>
                                      </p:to>
                                    </p:set>
                                    <p:anim calcmode="lin" valueType="num">
                                      <p:cBhvr additive="base">
                                        <p:cTn id="35" dur="10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44">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000" fill="hold">
                                          <p:stCondLst>
                                            <p:cond delay="0"/>
                                          </p:stCondLst>
                                        </p:cTn>
                                        <p:tgtEl>
                                          <p:spTgt spid="44">
                                            <p:txEl>
                                              <p:pRg st="1" end="1"/>
                                            </p:txEl>
                                          </p:spTgt>
                                        </p:tgtEl>
                                        <p:attrNameLst>
                                          <p:attrName>style.visibility</p:attrName>
                                        </p:attrNameLst>
                                      </p:cBhvr>
                                      <p:to>
                                        <p:strVal val="visible"/>
                                      </p:to>
                                    </p:set>
                                    <p:anim calcmode="lin" valueType="num">
                                      <p:cBhvr additive="base">
                                        <p:cTn id="39" dur="1000" fill="hold"/>
                                        <p:tgtEl>
                                          <p:spTgt spid="44">
                                            <p:txEl>
                                              <p:pRg st="1" end="1"/>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44">
                                            <p:txEl>
                                              <p:pRg st="1" end="1"/>
                                            </p:txEl>
                                          </p:spTgt>
                                        </p:tgtEl>
                                        <p:attrNameLst>
                                          <p:attrName>ppt_y</p:attrName>
                                        </p:attrNameLst>
                                      </p:cBhvr>
                                      <p:tavLst>
                                        <p:tav tm="0">
                                          <p:val>
                                            <p:strVal val="#ppt_y"/>
                                          </p:val>
                                        </p:tav>
                                        <p:tav tm="100000">
                                          <p:val>
                                            <p:strVal val="#ppt_y"/>
                                          </p:val>
                                        </p:tav>
                                      </p:tavLst>
                                    </p:anim>
                                  </p:childTnLst>
                                </p:cTn>
                              </p:par>
                              <p:par>
                                <p:cTn id="41" presetID="5" presetClass="entr" presetSubtype="10" fill="hold" nodeType="withEffect">
                                  <p:stCondLst>
                                    <p:cond delay="100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10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 3-CL (2).wav"/>
                                        </p:tgtEl>
                                      </p:cMediaNode>
                                    </p:audio>
                                  </p:subTnLst>
                                </p:cTn>
                              </p:par>
                              <p:par>
                                <p:cTn id="44" presetID="5" presetClass="entr" presetSubtype="10" fill="hold" nodeType="withEffect">
                                  <p:stCondLst>
                                    <p:cond delay="100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1000"/>
                                        <p:tgtEl>
                                          <p:spTgt spid="6"/>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 3-CL (2).wav"/>
                                        </p:tgtEl>
                                      </p:cMediaNode>
                                    </p:audio>
                                  </p:subTnLst>
                                </p:cTn>
                              </p:par>
                              <p:par>
                                <p:cTn id="47" presetID="5" presetClass="entr" presetSubtype="10" fill="hold" nodeType="withEffect">
                                  <p:stCondLst>
                                    <p:cond delay="100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1000"/>
                                        <p:tgtEl>
                                          <p:spTgt spid="7"/>
                                        </p:tgtEl>
                                      </p:cBhvr>
                                    </p:animEffect>
                                  </p:childTnLst>
                                </p:cTn>
                              </p:par>
                              <p:par>
                                <p:cTn id="50" presetID="5" presetClass="entr" presetSubtype="10" fill="hold" nodeType="withEffect">
                                  <p:stCondLst>
                                    <p:cond delay="1000"/>
                                  </p:stCondLst>
                                  <p:childTnLst>
                                    <p:set>
                                      <p:cBhvr>
                                        <p:cTn id="51" dur="1" fill="hold">
                                          <p:stCondLst>
                                            <p:cond delay="0"/>
                                          </p:stCondLst>
                                        </p:cTn>
                                        <p:tgtEl>
                                          <p:spTgt spid="36877"/>
                                        </p:tgtEl>
                                        <p:attrNameLst>
                                          <p:attrName>style.visibility</p:attrName>
                                        </p:attrNameLst>
                                      </p:cBhvr>
                                      <p:to>
                                        <p:strVal val="visible"/>
                                      </p:to>
                                    </p:set>
                                    <p:animEffect transition="in" filter="checkerboard(across)">
                                      <p:cBhvr>
                                        <p:cTn id="52" dur="1000"/>
                                        <p:tgtEl>
                                          <p:spTgt spid="36877"/>
                                        </p:tgtEl>
                                      </p:cBhvr>
                                    </p:animEffect>
                                  </p:childTnLst>
                                </p:cTn>
                              </p:par>
                              <p:par>
                                <p:cTn id="53" presetID="22" presetClass="entr" presetSubtype="8" fill="hold" nodeType="withEffect">
                                  <p:stCondLst>
                                    <p:cond delay="100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1000"/>
                                        <p:tgtEl>
                                          <p:spTgt spid="4"/>
                                        </p:tgtEl>
                                      </p:cBhvr>
                                    </p:animEffect>
                                  </p:childTnLst>
                                </p:cTn>
                              </p:par>
                              <p:par>
                                <p:cTn id="56" presetID="2" presetClass="entr" presetSubtype="8" fill="hold" nodeType="withEffect">
                                  <p:stCondLst>
                                    <p:cond delay="1000"/>
                                  </p:stCondLst>
                                  <p:childTnLst>
                                    <p:set>
                                      <p:cBhvr>
                                        <p:cTn id="57" dur="1000" fill="hold">
                                          <p:stCondLst>
                                            <p:cond delay="0"/>
                                          </p:stCondLst>
                                        </p:cTn>
                                        <p:tgtEl>
                                          <p:spTgt spid="4">
                                            <p:txEl>
                                              <p:pRg st="0" end="0"/>
                                            </p:txEl>
                                          </p:spTgt>
                                        </p:tgtEl>
                                        <p:attrNameLst>
                                          <p:attrName>style.visibility</p:attrName>
                                        </p:attrNameLst>
                                      </p:cBhvr>
                                      <p:to>
                                        <p:strVal val="visible"/>
                                      </p:to>
                                    </p:set>
                                    <p:anim calcmode="lin" valueType="num">
                                      <p:cBhvr additive="base">
                                        <p:cTn id="58"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59" dur="1000" fill="hold"/>
                                        <p:tgtEl>
                                          <p:spTgt spid="4">
                                            <p:txEl>
                                              <p:pRg st="0" end="0"/>
                                            </p:txEl>
                                          </p:spTgt>
                                        </p:tgtEl>
                                        <p:attrNameLst>
                                          <p:attrName>ppt_y</p:attrName>
                                        </p:attrNameLst>
                                      </p:cBhvr>
                                      <p:tavLst>
                                        <p:tav tm="0">
                                          <p:val>
                                            <p:strVal val="#ppt_y"/>
                                          </p:val>
                                        </p:tav>
                                        <p:tav tm="100000">
                                          <p:val>
                                            <p:strVal val="#ppt_y"/>
                                          </p:val>
                                        </p:tav>
                                      </p:tavLst>
                                    </p:anim>
                                  </p:childTnLst>
                                </p:cTn>
                              </p:par>
                              <p:par>
                                <p:cTn id="60" presetID="5" presetClass="entr" presetSubtype="10" fill="hold" nodeType="withEffect">
                                  <p:stCondLst>
                                    <p:cond delay="2000"/>
                                  </p:stCondLst>
                                  <p:childTnLst>
                                    <p:set>
                                      <p:cBhvr>
                                        <p:cTn id="61" dur="1" fill="hold">
                                          <p:stCondLst>
                                            <p:cond delay="0"/>
                                          </p:stCondLst>
                                        </p:cTn>
                                        <p:tgtEl>
                                          <p:spTgt spid="39"/>
                                        </p:tgtEl>
                                        <p:attrNameLst>
                                          <p:attrName>style.visibility</p:attrName>
                                        </p:attrNameLst>
                                      </p:cBhvr>
                                      <p:to>
                                        <p:strVal val="visible"/>
                                      </p:to>
                                    </p:set>
                                    <p:animEffect transition="in" filter="checkerboard(across)">
                                      <p:cBhvr>
                                        <p:cTn id="62" dur="1000"/>
                                        <p:tgtEl>
                                          <p:spTgt spid="39"/>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2000"/>
                                  </p:stCondLst>
                                  <p:childTnLst>
                                    <p:set>
                                      <p:cBhvr>
                                        <p:cTn id="64" dur="1" fill="hold">
                                          <p:stCondLst>
                                            <p:cond delay="0"/>
                                          </p:stCondLst>
                                        </p:cTn>
                                        <p:tgtEl>
                                          <p:spTgt spid="40"/>
                                        </p:tgtEl>
                                        <p:attrNameLst>
                                          <p:attrName>style.visibility</p:attrName>
                                        </p:attrNameLst>
                                      </p:cBhvr>
                                      <p:to>
                                        <p:strVal val="visible"/>
                                      </p:to>
                                    </p:set>
                                    <p:animEffect transition="in" filter="checkerboard(across)">
                                      <p:cBhvr>
                                        <p:cTn id="65" dur="1000"/>
                                        <p:tgtEl>
                                          <p:spTgt spid="40"/>
                                        </p:tgtEl>
                                      </p:cBhvr>
                                    </p:animEffect>
                                  </p:childTnLst>
                                  <p:subTnLst>
                                    <p:audio>
                                      <p:cMediaNode>
                                        <p:cTn display="0" masterRel="sameClick">
                                          <p:stCondLst>
                                            <p:cond evt="begin" delay="0">
                                              <p:tn val="63"/>
                                            </p:cond>
                                          </p:stCondLst>
                                          <p:endCondLst>
                                            <p:cond evt="onStopAudio" delay="0">
                                              <p:tgtEl>
                                                <p:sldTgt/>
                                              </p:tgtEl>
                                            </p:cond>
                                          </p:endCondLst>
                                        </p:cTn>
                                        <p:tgtEl>
                                          <p:sndTgt r:embed="rId5" name="Chimes 3-CL (2).wav"/>
                                        </p:tgtEl>
                                      </p:cMediaNode>
                                    </p:audio>
                                  </p:subTnLst>
                                </p:cTn>
                              </p:par>
                              <p:par>
                                <p:cTn id="66" presetID="5" presetClass="entr" presetSubtype="10" fill="hold" nodeType="withEffect">
                                  <p:stCondLst>
                                    <p:cond delay="2000"/>
                                  </p:stCondLst>
                                  <p:childTnLst>
                                    <p:set>
                                      <p:cBhvr>
                                        <p:cTn id="67" dur="1" fill="hold">
                                          <p:stCondLst>
                                            <p:cond delay="0"/>
                                          </p:stCondLst>
                                        </p:cTn>
                                        <p:tgtEl>
                                          <p:spTgt spid="1043"/>
                                        </p:tgtEl>
                                        <p:attrNameLst>
                                          <p:attrName>style.visibility</p:attrName>
                                        </p:attrNameLst>
                                      </p:cBhvr>
                                      <p:to>
                                        <p:strVal val="visible"/>
                                      </p:to>
                                    </p:set>
                                    <p:animEffect transition="in" filter="checkerboard(across)">
                                      <p:cBhvr>
                                        <p:cTn id="68" dur="1000"/>
                                        <p:tgtEl>
                                          <p:spTgt spid="1043"/>
                                        </p:tgtEl>
                                      </p:cBhvr>
                                    </p:animEffect>
                                  </p:childTnLst>
                                </p:cTn>
                              </p:par>
                              <p:par>
                                <p:cTn id="69" presetID="5" presetClass="entr" presetSubtype="10" fill="hold" nodeType="withEffect">
                                  <p:stCondLst>
                                    <p:cond delay="2000"/>
                                  </p:stCondLst>
                                  <p:childTnLst>
                                    <p:set>
                                      <p:cBhvr>
                                        <p:cTn id="70" dur="1" fill="hold">
                                          <p:stCondLst>
                                            <p:cond delay="0"/>
                                          </p:stCondLst>
                                        </p:cTn>
                                        <p:tgtEl>
                                          <p:spTgt spid="36872"/>
                                        </p:tgtEl>
                                        <p:attrNameLst>
                                          <p:attrName>style.visibility</p:attrName>
                                        </p:attrNameLst>
                                      </p:cBhvr>
                                      <p:to>
                                        <p:strVal val="visible"/>
                                      </p:to>
                                    </p:set>
                                    <p:animEffect transition="in" filter="checkerboard(across)">
                                      <p:cBhvr>
                                        <p:cTn id="71" dur="1000"/>
                                        <p:tgtEl>
                                          <p:spTgt spid="36872"/>
                                        </p:tgtEl>
                                      </p:cBhvr>
                                    </p:animEffect>
                                  </p:childTnLst>
                                </p:cTn>
                              </p:par>
                              <p:par>
                                <p:cTn id="72" presetID="22" presetClass="entr" presetSubtype="8" fill="hold" nodeType="withEffect">
                                  <p:stCondLst>
                                    <p:cond delay="2000"/>
                                  </p:stCondLst>
                                  <p:iterate type="lt">
                                    <p:tmAbs val="0"/>
                                  </p:iterate>
                                  <p:childTnLst>
                                    <p:set>
                                      <p:cBhvr>
                                        <p:cTn id="73" dur="1" fill="hold">
                                          <p:stCondLst>
                                            <p:cond delay="0"/>
                                          </p:stCondLst>
                                        </p:cTn>
                                        <p:tgtEl>
                                          <p:spTgt spid="3"/>
                                        </p:tgtEl>
                                        <p:attrNameLst>
                                          <p:attrName>style.visibility</p:attrName>
                                        </p:attrNameLst>
                                      </p:cBhvr>
                                      <p:to>
                                        <p:strVal val="visible"/>
                                      </p:to>
                                    </p:set>
                                    <p:animEffect transition="in" filter="wipe(left)">
                                      <p:cBhvr>
                                        <p:cTn id="74" dur="1000"/>
                                        <p:tgtEl>
                                          <p:spTgt spid="3"/>
                                        </p:tgtEl>
                                      </p:cBhvr>
                                    </p:animEffect>
                                  </p:childTnLst>
                                </p:cTn>
                              </p:par>
                              <p:par>
                                <p:cTn id="75" presetID="2" presetClass="entr" presetSubtype="8" fill="hold" nodeType="withEffect">
                                  <p:stCondLst>
                                    <p:cond delay="2000"/>
                                  </p:stCondLst>
                                  <p:childTnLst>
                                    <p:set>
                                      <p:cBhvr>
                                        <p:cTn id="76" dur="1000" fill="hold">
                                          <p:stCondLst>
                                            <p:cond delay="0"/>
                                          </p:stCondLst>
                                        </p:cTn>
                                        <p:tgtEl>
                                          <p:spTgt spid="3">
                                            <p:txEl>
                                              <p:pRg st="0" end="0"/>
                                            </p:txEl>
                                          </p:spTgt>
                                        </p:tgtEl>
                                        <p:attrNameLst>
                                          <p:attrName>style.visibility</p:attrName>
                                        </p:attrNameLst>
                                      </p:cBhvr>
                                      <p:to>
                                        <p:strVal val="visible"/>
                                      </p:to>
                                    </p:set>
                                    <p:anim calcmode="lin" valueType="num">
                                      <p:cBhvr additive="base">
                                        <p:cTn id="7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7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dissolve">
                                      <p:cBhvr>
                                        <p:cTn id="83" dur="500"/>
                                        <p:tgtEl>
                                          <p:spTgt spid="22"/>
                                        </p:tgtEl>
                                      </p:cBhvr>
                                    </p:animEffect>
                                  </p:childTnLst>
                                  <p:subTnLst>
                                    <p:audio>
                                      <p:cMediaNode>
                                        <p:cTn display="0" masterRel="sameClick">
                                          <p:stCondLst>
                                            <p:cond evt="begin" delay="0">
                                              <p:tn val="81"/>
                                            </p:cond>
                                          </p:stCondLst>
                                          <p:endCondLst>
                                            <p:cond evt="onStopAudio" delay="0">
                                              <p:tgtEl>
                                                <p:sldTgt/>
                                              </p:tgtEl>
                                            </p:cond>
                                          </p:endCondLst>
                                        </p:cTn>
                                        <p:tgtEl>
                                          <p:sndTgt r:embed="rId6" name="camera.wav"/>
                                        </p:tgtEl>
                                      </p:cMediaNode>
                                    </p:audio>
                                  </p:subTnLst>
                                </p:cTn>
                              </p:par>
                            </p:childTnLst>
                          </p:cTn>
                        </p:par>
                        <p:par>
                          <p:cTn id="84" fill="hold">
                            <p:stCondLst>
                              <p:cond delay="500"/>
                            </p:stCondLst>
                            <p:childTnLst>
                              <p:par>
                                <p:cTn id="85" presetID="53" presetClass="exit" presetSubtype="16" fill="hold" nodeType="afterEffect">
                                  <p:stCondLst>
                                    <p:cond delay="0"/>
                                  </p:stCondLst>
                                  <p:childTnLst>
                                    <p:anim calcmode="lin" valueType="num">
                                      <p:cBhvr>
                                        <p:cTn id="86" dur="500"/>
                                        <p:tgtEl>
                                          <p:spTgt spid="22"/>
                                        </p:tgtEl>
                                        <p:attrNameLst>
                                          <p:attrName>ppt_w</p:attrName>
                                        </p:attrNameLst>
                                      </p:cBhvr>
                                      <p:tavLst>
                                        <p:tav tm="0">
                                          <p:val>
                                            <p:strVal val="ppt_w"/>
                                          </p:val>
                                        </p:tav>
                                        <p:tav tm="100000">
                                          <p:val>
                                            <p:fltVal val="0"/>
                                          </p:val>
                                        </p:tav>
                                      </p:tavLst>
                                    </p:anim>
                                    <p:anim calcmode="lin" valueType="num">
                                      <p:cBhvr>
                                        <p:cTn id="87" dur="500"/>
                                        <p:tgtEl>
                                          <p:spTgt spid="22"/>
                                        </p:tgtEl>
                                        <p:attrNameLst>
                                          <p:attrName>ppt_h</p:attrName>
                                        </p:attrNameLst>
                                      </p:cBhvr>
                                      <p:tavLst>
                                        <p:tav tm="0">
                                          <p:val>
                                            <p:strVal val="ppt_h"/>
                                          </p:val>
                                        </p:tav>
                                        <p:tav tm="100000">
                                          <p:val>
                                            <p:fltVal val="0"/>
                                          </p:val>
                                        </p:tav>
                                      </p:tavLst>
                                    </p:anim>
                                    <p:animEffect transition="out" filter="fade">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childTnLst>
                          </p:cTn>
                        </p:par>
                        <p:par>
                          <p:cTn id="90" fill="hold">
                            <p:stCondLst>
                              <p:cond delay="1000"/>
                            </p:stCondLst>
                            <p:childTnLst>
                              <p:par>
                                <p:cTn id="91" presetID="9"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dissolve">
                                      <p:cBhvr>
                                        <p:cTn id="93" dur="500"/>
                                        <p:tgtEl>
                                          <p:spTgt spid="21"/>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p:stCondLst>
                              <p:cond delay="1500"/>
                            </p:stCondLst>
                            <p:childTnLst>
                              <p:par>
                                <p:cTn id="95" presetID="53" presetClass="exit" presetSubtype="16" fill="hold" nodeType="afterEffect">
                                  <p:stCondLst>
                                    <p:cond delay="0"/>
                                  </p:stCondLst>
                                  <p:childTnLst>
                                    <p:anim calcmode="lin" valueType="num">
                                      <p:cBhvr>
                                        <p:cTn id="96" dur="500"/>
                                        <p:tgtEl>
                                          <p:spTgt spid="21"/>
                                        </p:tgtEl>
                                        <p:attrNameLst>
                                          <p:attrName>ppt_w</p:attrName>
                                        </p:attrNameLst>
                                      </p:cBhvr>
                                      <p:tavLst>
                                        <p:tav tm="0">
                                          <p:val>
                                            <p:strVal val="ppt_w"/>
                                          </p:val>
                                        </p:tav>
                                        <p:tav tm="100000">
                                          <p:val>
                                            <p:fltVal val="0"/>
                                          </p:val>
                                        </p:tav>
                                      </p:tavLst>
                                    </p:anim>
                                    <p:anim calcmode="lin" valueType="num">
                                      <p:cBhvr>
                                        <p:cTn id="97" dur="500"/>
                                        <p:tgtEl>
                                          <p:spTgt spid="21"/>
                                        </p:tgtEl>
                                        <p:attrNameLst>
                                          <p:attrName>ppt_h</p:attrName>
                                        </p:attrNameLst>
                                      </p:cBhvr>
                                      <p:tavLst>
                                        <p:tav tm="0">
                                          <p:val>
                                            <p:strVal val="ppt_h"/>
                                          </p:val>
                                        </p:tav>
                                        <p:tav tm="100000">
                                          <p:val>
                                            <p:fltVal val="0"/>
                                          </p:val>
                                        </p:tav>
                                      </p:tavLst>
                                    </p:anim>
                                    <p:animEffect transition="out" filter="fade">
                                      <p:cBhvr>
                                        <p:cTn id="98" dur="500"/>
                                        <p:tgtEl>
                                          <p:spTgt spid="21"/>
                                        </p:tgtEl>
                                      </p:cBhvr>
                                    </p:animEffect>
                                    <p:set>
                                      <p:cBhvr>
                                        <p:cTn id="99" dur="1" fill="hold">
                                          <p:stCondLst>
                                            <p:cond delay="499"/>
                                          </p:stCondLst>
                                        </p:cTn>
                                        <p:tgtEl>
                                          <p:spTgt spid="21"/>
                                        </p:tgtEl>
                                        <p:attrNameLst>
                                          <p:attrName>style.visibility</p:attrName>
                                        </p:attrNameLst>
                                      </p:cBhvr>
                                      <p:to>
                                        <p:strVal val="hidden"/>
                                      </p:to>
                                    </p:set>
                                  </p:childTnLst>
                                </p:cTn>
                              </p:par>
                            </p:childTnLst>
                          </p:cTn>
                        </p:par>
                        <p:par>
                          <p:cTn id="100" fill="hold">
                            <p:stCondLst>
                              <p:cond delay="2000"/>
                            </p:stCondLst>
                            <p:childTnLst>
                              <p:par>
                                <p:cTn id="101" presetID="9" presetClass="entr" presetSubtype="0" fill="hold"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dissolve">
                                      <p:cBhvr>
                                        <p:cTn id="103" dur="500"/>
                                        <p:tgtEl>
                                          <p:spTgt spid="20"/>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p:stCondLst>
                              <p:cond delay="2500"/>
                            </p:stCondLst>
                            <p:childTnLst>
                              <p:par>
                                <p:cTn id="105" presetID="53" presetClass="exit" presetSubtype="16" fill="hold" nodeType="afterEffect">
                                  <p:stCondLst>
                                    <p:cond delay="0"/>
                                  </p:stCondLst>
                                  <p:childTnLst>
                                    <p:anim calcmode="lin" valueType="num">
                                      <p:cBhvr>
                                        <p:cTn id="106" dur="500"/>
                                        <p:tgtEl>
                                          <p:spTgt spid="20"/>
                                        </p:tgtEl>
                                        <p:attrNameLst>
                                          <p:attrName>ppt_w</p:attrName>
                                        </p:attrNameLst>
                                      </p:cBhvr>
                                      <p:tavLst>
                                        <p:tav tm="0">
                                          <p:val>
                                            <p:strVal val="ppt_w"/>
                                          </p:val>
                                        </p:tav>
                                        <p:tav tm="100000">
                                          <p:val>
                                            <p:fltVal val="0"/>
                                          </p:val>
                                        </p:tav>
                                      </p:tavLst>
                                    </p:anim>
                                    <p:anim calcmode="lin" valueType="num">
                                      <p:cBhvr>
                                        <p:cTn id="107" dur="500"/>
                                        <p:tgtEl>
                                          <p:spTgt spid="20"/>
                                        </p:tgtEl>
                                        <p:attrNameLst>
                                          <p:attrName>ppt_h</p:attrName>
                                        </p:attrNameLst>
                                      </p:cBhvr>
                                      <p:tavLst>
                                        <p:tav tm="0">
                                          <p:val>
                                            <p:strVal val="ppt_h"/>
                                          </p:val>
                                        </p:tav>
                                        <p:tav tm="100000">
                                          <p:val>
                                            <p:fltVal val="0"/>
                                          </p:val>
                                        </p:tav>
                                      </p:tavLst>
                                    </p:anim>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childTnLst>
                          </p:cTn>
                        </p:par>
                        <p:par>
                          <p:cTn id="110" fill="hold">
                            <p:stCondLst>
                              <p:cond delay="3000"/>
                            </p:stCondLst>
                            <p:childTnLst>
                              <p:par>
                                <p:cTn id="111" presetID="9" presetClass="entr" presetSubtype="0" fill="hold" nodeType="after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dissolve">
                                      <p:cBhvr>
                                        <p:cTn id="113" dur="500"/>
                                        <p:tgtEl>
                                          <p:spTgt spid="19"/>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p:stCondLst>
                              <p:cond delay="3500"/>
                            </p:stCondLst>
                            <p:childTnLst>
                              <p:par>
                                <p:cTn id="115" presetID="53" presetClass="exit" presetSubtype="16" fill="hold" nodeType="afterEffect">
                                  <p:stCondLst>
                                    <p:cond delay="0"/>
                                  </p:stCondLst>
                                  <p:childTnLst>
                                    <p:anim calcmode="lin" valueType="num">
                                      <p:cBhvr>
                                        <p:cTn id="116" dur="500"/>
                                        <p:tgtEl>
                                          <p:spTgt spid="19"/>
                                        </p:tgtEl>
                                        <p:attrNameLst>
                                          <p:attrName>ppt_w</p:attrName>
                                        </p:attrNameLst>
                                      </p:cBhvr>
                                      <p:tavLst>
                                        <p:tav tm="0">
                                          <p:val>
                                            <p:strVal val="ppt_w"/>
                                          </p:val>
                                        </p:tav>
                                        <p:tav tm="100000">
                                          <p:val>
                                            <p:fltVal val="0"/>
                                          </p:val>
                                        </p:tav>
                                      </p:tavLst>
                                    </p:anim>
                                    <p:anim calcmode="lin" valueType="num">
                                      <p:cBhvr>
                                        <p:cTn id="117" dur="500"/>
                                        <p:tgtEl>
                                          <p:spTgt spid="19"/>
                                        </p:tgtEl>
                                        <p:attrNameLst>
                                          <p:attrName>ppt_h</p:attrName>
                                        </p:attrNameLst>
                                      </p:cBhvr>
                                      <p:tavLst>
                                        <p:tav tm="0">
                                          <p:val>
                                            <p:strVal val="ppt_h"/>
                                          </p:val>
                                        </p:tav>
                                        <p:tav tm="100000">
                                          <p:val>
                                            <p:fltVal val="0"/>
                                          </p:val>
                                        </p:tav>
                                      </p:tavLst>
                                    </p:anim>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childTnLst>
                          </p:cTn>
                        </p:par>
                        <p:par>
                          <p:cTn id="120" fill="hold">
                            <p:stCondLst>
                              <p:cond delay="4000"/>
                            </p:stCondLst>
                            <p:childTnLst>
                              <p:par>
                                <p:cTn id="121" presetID="9" presetClass="entr" presetSubtype="0" fill="hold" nodeType="after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dissolve">
                                      <p:cBhvr>
                                        <p:cTn id="123" dur="500"/>
                                        <p:tgtEl>
                                          <p:spTgt spid="12"/>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p:stCondLst>
                              <p:cond delay="4500"/>
                            </p:stCondLst>
                            <p:childTnLst>
                              <p:par>
                                <p:cTn id="125" presetID="53" presetClass="exit" presetSubtype="16" fill="hold" nodeType="afterEffect">
                                  <p:stCondLst>
                                    <p:cond delay="0"/>
                                  </p:stCondLst>
                                  <p:childTnLst>
                                    <p:anim calcmode="lin" valueType="num">
                                      <p:cBhvr>
                                        <p:cTn id="126" dur="500"/>
                                        <p:tgtEl>
                                          <p:spTgt spid="12"/>
                                        </p:tgtEl>
                                        <p:attrNameLst>
                                          <p:attrName>ppt_w</p:attrName>
                                        </p:attrNameLst>
                                      </p:cBhvr>
                                      <p:tavLst>
                                        <p:tav tm="0">
                                          <p:val>
                                            <p:strVal val="ppt_w"/>
                                          </p:val>
                                        </p:tav>
                                        <p:tav tm="100000">
                                          <p:val>
                                            <p:fltVal val="0"/>
                                          </p:val>
                                        </p:tav>
                                      </p:tavLst>
                                    </p:anim>
                                    <p:anim calcmode="lin" valueType="num">
                                      <p:cBhvr>
                                        <p:cTn id="127" dur="500"/>
                                        <p:tgtEl>
                                          <p:spTgt spid="12"/>
                                        </p:tgtEl>
                                        <p:attrNameLst>
                                          <p:attrName>ppt_h</p:attrName>
                                        </p:attrNameLst>
                                      </p:cBhvr>
                                      <p:tavLst>
                                        <p:tav tm="0">
                                          <p:val>
                                            <p:strVal val="ppt_h"/>
                                          </p:val>
                                        </p:tav>
                                        <p:tav tm="100000">
                                          <p:val>
                                            <p:fltVal val="0"/>
                                          </p:val>
                                        </p:tav>
                                      </p:tavLst>
                                    </p:anim>
                                    <p:animEffect transition="out" filter="fade">
                                      <p:cBhvr>
                                        <p:cTn id="128" dur="500"/>
                                        <p:tgtEl>
                                          <p:spTgt spid="12"/>
                                        </p:tgtEl>
                                      </p:cBhvr>
                                    </p:animEffect>
                                    <p:set>
                                      <p:cBhvr>
                                        <p:cTn id="129" dur="1" fill="hold">
                                          <p:stCondLst>
                                            <p:cond delay="499"/>
                                          </p:stCondLst>
                                        </p:cTn>
                                        <p:tgtEl>
                                          <p:spTgt spid="12"/>
                                        </p:tgtEl>
                                        <p:attrNameLst>
                                          <p:attrName>style.visibility</p:attrName>
                                        </p:attrNameLst>
                                      </p:cBhvr>
                                      <p:to>
                                        <p:strVal val="hidden"/>
                                      </p:to>
                                    </p:set>
                                  </p:childTnLst>
                                </p:cTn>
                              </p:par>
                            </p:childTnLst>
                          </p:cTn>
                        </p:par>
                        <p:par>
                          <p:cTn id="130" fill="hold">
                            <p:stCondLst>
                              <p:cond delay="5000"/>
                            </p:stCondLst>
                            <p:childTnLst>
                              <p:par>
                                <p:cTn id="131" presetID="9" presetClass="entr" presetSubtype="0" fill="hold" nodeType="after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dissolve">
                                      <p:cBhvr>
                                        <p:cTn id="133" dur="500"/>
                                        <p:tgtEl>
                                          <p:spTgt spid="11"/>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p:stCondLst>
                              <p:cond delay="5500"/>
                            </p:stCondLst>
                            <p:childTnLst>
                              <p:par>
                                <p:cTn id="135" presetID="53" presetClass="exit" presetSubtype="16" fill="hold" nodeType="afterEffect">
                                  <p:stCondLst>
                                    <p:cond delay="0"/>
                                  </p:stCondLst>
                                  <p:childTnLst>
                                    <p:anim calcmode="lin" valueType="num">
                                      <p:cBhvr>
                                        <p:cTn id="136" dur="500"/>
                                        <p:tgtEl>
                                          <p:spTgt spid="11"/>
                                        </p:tgtEl>
                                        <p:attrNameLst>
                                          <p:attrName>ppt_w</p:attrName>
                                        </p:attrNameLst>
                                      </p:cBhvr>
                                      <p:tavLst>
                                        <p:tav tm="0">
                                          <p:val>
                                            <p:strVal val="ppt_w"/>
                                          </p:val>
                                        </p:tav>
                                        <p:tav tm="100000">
                                          <p:val>
                                            <p:fltVal val="0"/>
                                          </p:val>
                                        </p:tav>
                                      </p:tavLst>
                                    </p:anim>
                                    <p:anim calcmode="lin" valueType="num">
                                      <p:cBhvr>
                                        <p:cTn id="137" dur="500"/>
                                        <p:tgtEl>
                                          <p:spTgt spid="11"/>
                                        </p:tgtEl>
                                        <p:attrNameLst>
                                          <p:attrName>ppt_h</p:attrName>
                                        </p:attrNameLst>
                                      </p:cBhvr>
                                      <p:tavLst>
                                        <p:tav tm="0">
                                          <p:val>
                                            <p:strVal val="ppt_h"/>
                                          </p:val>
                                        </p:tav>
                                        <p:tav tm="100000">
                                          <p:val>
                                            <p:fltVal val="0"/>
                                          </p:val>
                                        </p:tav>
                                      </p:tavLst>
                                    </p:anim>
                                    <p:animEffect transition="out" filter="fade">
                                      <p:cBhvr>
                                        <p:cTn id="138" dur="500"/>
                                        <p:tgtEl>
                                          <p:spTgt spid="11"/>
                                        </p:tgtEl>
                                      </p:cBhvr>
                                    </p:animEffect>
                                    <p:set>
                                      <p:cBhvr>
                                        <p:cTn id="139" dur="1" fill="hold">
                                          <p:stCondLst>
                                            <p:cond delay="499"/>
                                          </p:stCondLst>
                                        </p:cTn>
                                        <p:tgtEl>
                                          <p:spTgt spid="11"/>
                                        </p:tgtEl>
                                        <p:attrNameLst>
                                          <p:attrName>style.visibility</p:attrName>
                                        </p:attrNameLst>
                                      </p:cBhvr>
                                      <p:to>
                                        <p:strVal val="hidden"/>
                                      </p:to>
                                    </p:set>
                                  </p:childTnLst>
                                </p:cTn>
                              </p:par>
                            </p:childTnLst>
                          </p:cTn>
                        </p:par>
                        <p:par>
                          <p:cTn id="140" fill="hold">
                            <p:stCondLst>
                              <p:cond delay="6000"/>
                            </p:stCondLst>
                            <p:childTnLst>
                              <p:par>
                                <p:cTn id="141" presetID="53" presetClass="entr" presetSubtype="16" fill="hold" nodeType="afterEffect">
                                  <p:stCondLst>
                                    <p:cond delay="0"/>
                                  </p:stCondLst>
                                  <p:childTnLst>
                                    <p:set>
                                      <p:cBhvr>
                                        <p:cTn id="142" dur="1" fill="hold">
                                          <p:stCondLst>
                                            <p:cond delay="0"/>
                                          </p:stCondLst>
                                        </p:cTn>
                                        <p:tgtEl>
                                          <p:spTgt spid="2"/>
                                        </p:tgtEl>
                                        <p:attrNameLst>
                                          <p:attrName>style.visibility</p:attrName>
                                        </p:attrNameLst>
                                      </p:cBhvr>
                                      <p:to>
                                        <p:strVal val="visible"/>
                                      </p:to>
                                    </p:set>
                                    <p:anim calcmode="lin" valueType="num">
                                      <p:cBhvr>
                                        <p:cTn id="143" dur="500" fill="hold"/>
                                        <p:tgtEl>
                                          <p:spTgt spid="2"/>
                                        </p:tgtEl>
                                        <p:attrNameLst>
                                          <p:attrName>ppt_w</p:attrName>
                                        </p:attrNameLst>
                                      </p:cBhvr>
                                      <p:tavLst>
                                        <p:tav tm="0">
                                          <p:val>
                                            <p:fltVal val="0"/>
                                          </p:val>
                                        </p:tav>
                                        <p:tav tm="100000">
                                          <p:val>
                                            <p:strVal val="#ppt_w"/>
                                          </p:val>
                                        </p:tav>
                                      </p:tavLst>
                                    </p:anim>
                                    <p:anim calcmode="lin" valueType="num">
                                      <p:cBhvr>
                                        <p:cTn id="144" dur="500" fill="hold"/>
                                        <p:tgtEl>
                                          <p:spTgt spid="2"/>
                                        </p:tgtEl>
                                        <p:attrNameLst>
                                          <p:attrName>ppt_h</p:attrName>
                                        </p:attrNameLst>
                                      </p:cBhvr>
                                      <p:tavLst>
                                        <p:tav tm="0">
                                          <p:val>
                                            <p:fltVal val="0"/>
                                          </p:val>
                                        </p:tav>
                                        <p:tav tm="100000">
                                          <p:val>
                                            <p:strVal val="#ppt_h"/>
                                          </p:val>
                                        </p:tav>
                                      </p:tavLst>
                                    </p:anim>
                                    <p:animEffect transition="in" filter="fade">
                                      <p:cBhvr>
                                        <p:cTn id="145" dur="500"/>
                                        <p:tgtEl>
                                          <p:spTgt spid="2"/>
                                        </p:tgtEl>
                                      </p:cBhvr>
                                    </p:animEffect>
                                  </p:childTnLst>
                                  <p:subTnLst>
                                    <p:audio>
                                      <p:cMediaNode>
                                        <p:cTn display="0" masterRel="sameClick">
                                          <p:stCondLst>
                                            <p:cond evt="begin" delay="0">
                                              <p:tn val="141"/>
                                            </p:cond>
                                          </p:stCondLst>
                                          <p:endCondLst>
                                            <p:cond evt="onStopAudio" delay="0">
                                              <p:tgtEl>
                                                <p:sldTgt/>
                                              </p:tgtEl>
                                            </p:cond>
                                          </p:endCondLst>
                                        </p:cTn>
                                        <p:tgtEl>
                                          <p:sndTgt r:embed="rId7" name="chimes.wav"/>
                                        </p:tgtEl>
                                      </p:cMediaNode>
                                    </p:audio>
                                  </p:subTnLst>
                                </p:cTn>
                              </p:par>
                            </p:childTnLst>
                          </p:cTn>
                        </p:par>
                      </p:childTnLst>
                    </p:cTn>
                  </p:par>
                  <p:par>
                    <p:cTn id="146" fill="hold">
                      <p:stCondLst>
                        <p:cond delay="indefinite"/>
                      </p:stCondLst>
                      <p:childTnLst>
                        <p:par>
                          <p:cTn id="147" fill="hold">
                            <p:stCondLst>
                              <p:cond delay="0"/>
                            </p:stCondLst>
                            <p:childTnLst>
                              <p:par>
                                <p:cTn id="148" presetID="2" presetClass="exit" presetSubtype="2" fill="hold" nodeType="clickEffect">
                                  <p:stCondLst>
                                    <p:cond delay="0"/>
                                  </p:stCondLst>
                                  <p:childTnLst>
                                    <p:anim calcmode="lin" valueType="num">
                                      <p:cBhvr additive="base">
                                        <p:cTn id="149" dur="500"/>
                                        <p:tgtEl>
                                          <p:spTgt spid="2"/>
                                        </p:tgtEl>
                                        <p:attrNameLst>
                                          <p:attrName>ppt_x</p:attrName>
                                        </p:attrNameLst>
                                      </p:cBhvr>
                                      <p:tavLst>
                                        <p:tav tm="0">
                                          <p:val>
                                            <p:strVal val="ppt_x"/>
                                          </p:val>
                                        </p:tav>
                                        <p:tav tm="100000">
                                          <p:val>
                                            <p:strVal val="1+ppt_w/2"/>
                                          </p:val>
                                        </p:tav>
                                      </p:tavLst>
                                    </p:anim>
                                    <p:anim calcmode="lin" valueType="num">
                                      <p:cBhvr additive="base">
                                        <p:cTn id="150" dur="500"/>
                                        <p:tgtEl>
                                          <p:spTgt spid="2"/>
                                        </p:tgtEl>
                                        <p:attrNameLst>
                                          <p:attrName>ppt_y</p:attrName>
                                        </p:attrNameLst>
                                      </p:cBhvr>
                                      <p:tavLst>
                                        <p:tav tm="0">
                                          <p:val>
                                            <p:strVal val="ppt_y"/>
                                          </p:val>
                                        </p:tav>
                                        <p:tav tm="100000">
                                          <p:val>
                                            <p:strVal val="ppt_y"/>
                                          </p:val>
                                        </p:tav>
                                      </p:tavLst>
                                    </p:anim>
                                    <p:set>
                                      <p:cBhvr>
                                        <p:cTn id="151" dur="1" fill="hold">
                                          <p:stCondLst>
                                            <p:cond delay="499"/>
                                          </p:stCondLst>
                                        </p:cTn>
                                        <p:tgtEl>
                                          <p:spTgt spid="2"/>
                                        </p:tgtEl>
                                        <p:attrNameLst>
                                          <p:attrName>style.visibility</p:attrName>
                                        </p:attrNameLst>
                                      </p:cBhvr>
                                      <p:to>
                                        <p:strVal val="hidden"/>
                                      </p:to>
                                    </p:set>
                                  </p:childTnLst>
                                </p:cTn>
                              </p:par>
                            </p:childTnLst>
                          </p:cTn>
                        </p:par>
                        <p:par>
                          <p:cTn id="152" fill="hold">
                            <p:stCondLst>
                              <p:cond delay="500"/>
                            </p:stCondLst>
                            <p:childTnLst>
                              <p:par>
                                <p:cTn id="153" presetID="23" presetClass="emph" presetSubtype="0" fill="hold" grpId="1" nodeType="afterEffect">
                                  <p:stCondLst>
                                    <p:cond delay="0"/>
                                  </p:stCondLst>
                                  <p:iterate type="lt">
                                    <p:tmAbs val="0"/>
                                  </p:iterate>
                                  <p:childTnLst>
                                    <p:animClr clrSpc="hsl" dir="cw">
                                      <p:cBhvr override="childStyle">
                                        <p:cTn id="154" dur="500" fill="hold"/>
                                        <p:tgtEl>
                                          <p:spTgt spid="3"/>
                                        </p:tgtEl>
                                        <p:attrNameLst>
                                          <p:attrName>style.color</p:attrName>
                                        </p:attrNameLst>
                                      </p:cBhvr>
                                      <p:by>
                                        <p:hsl h="10842353" s="0" l="0"/>
                                      </p:by>
                                    </p:animClr>
                                    <p:animClr clrSpc="hsl" dir="cw">
                                      <p:cBhvr>
                                        <p:cTn id="155" dur="500" fill="hold"/>
                                        <p:tgtEl>
                                          <p:spTgt spid="3"/>
                                        </p:tgtEl>
                                        <p:attrNameLst>
                                          <p:attrName>fillcolor</p:attrName>
                                        </p:attrNameLst>
                                      </p:cBhvr>
                                      <p:by>
                                        <p:hsl h="10842353" s="0" l="0"/>
                                      </p:by>
                                    </p:animClr>
                                    <p:animClr clrSpc="hsl" dir="cw">
                                      <p:cBhvr>
                                        <p:cTn id="156" dur="500" fill="hold"/>
                                        <p:tgtEl>
                                          <p:spTgt spid="3"/>
                                        </p:tgtEl>
                                        <p:attrNameLst>
                                          <p:attrName>stroke.color</p:attrName>
                                        </p:attrNameLst>
                                      </p:cBhvr>
                                      <p:by>
                                        <p:hsl h="10842353" s="0" l="0"/>
                                      </p:by>
                                    </p:animClr>
                                    <p:set>
                                      <p:cBhvr>
                                        <p:cTn id="157" dur="500" fill="hold"/>
                                        <p:tgtEl>
                                          <p:spTgt spid="3"/>
                                        </p:tgtEl>
                                        <p:attrNameLst>
                                          <p:attrName>fill.type</p:attrName>
                                        </p:attrNameLst>
                                      </p:cBhvr>
                                      <p:to>
                                        <p:strVal val="solid"/>
                                      </p:to>
                                    </p:set>
                                  </p:childTnLst>
                                  <p:subTnLst>
                                    <p:audio>
                                      <p:cMediaNode>
                                        <p:cTn display="0" masterRel="sameClick">
                                          <p:stCondLst>
                                            <p:cond evt="begin" delay="0">
                                              <p:tn val="153"/>
                                            </p:cond>
                                          </p:stCondLst>
                                          <p:endCondLst>
                                            <p:cond evt="onStopAudio" delay="0">
                                              <p:tgtEl>
                                                <p:sldTgt/>
                                              </p:tgtEl>
                                            </p:cond>
                                          </p:endCondLst>
                                        </p:cTn>
                                        <p:tgtEl>
                                          <p:sndTgt r:embed="rId8" name="FELIZ2.WAV"/>
                                        </p:tgtEl>
                                      </p:cMediaNode>
                                    </p:audio>
                                  </p:subTnLst>
                                </p:cTn>
                              </p:par>
                              <p:par>
                                <p:cTn id="158" presetID="34" presetClass="emph" presetSubtype="0" fill="hold" grpId="0" nodeType="withEffect">
                                  <p:stCondLst>
                                    <p:cond delay="100"/>
                                  </p:stCondLst>
                                  <p:iterate type="lt">
                                    <p:tmPct val="10000"/>
                                  </p:iterate>
                                  <p:childTnLst>
                                    <p:animMotion origin="layout" path="M -3.241E-6 -8.33333E-7 L -3.241E-6 -0.07222 " pathEditMode="relative" rAng="0" ptsTypes="AA">
                                      <p:cBhvr>
                                        <p:cTn id="159" dur="250" accel="50000" decel="50000" autoRev="1" fill="hold">
                                          <p:stCondLst>
                                            <p:cond delay="0"/>
                                          </p:stCondLst>
                                        </p:cTn>
                                        <p:tgtEl>
                                          <p:spTgt spid="3"/>
                                        </p:tgtEl>
                                        <p:attrNameLst>
                                          <p:attrName>ppt_x</p:attrName>
                                          <p:attrName>ppt_y</p:attrName>
                                        </p:attrNameLst>
                                      </p:cBhvr>
                                      <p:rCtr x="0" y="-3611"/>
                                    </p:animMotion>
                                    <p:animRot by="1500000">
                                      <p:cBhvr>
                                        <p:cTn id="160" dur="125" fill="hold">
                                          <p:stCondLst>
                                            <p:cond delay="0"/>
                                          </p:stCondLst>
                                        </p:cTn>
                                        <p:tgtEl>
                                          <p:spTgt spid="3"/>
                                        </p:tgtEl>
                                        <p:attrNameLst>
                                          <p:attrName>r</p:attrName>
                                        </p:attrNameLst>
                                      </p:cBhvr>
                                    </p:animRot>
                                    <p:animRot by="-1500000">
                                      <p:cBhvr>
                                        <p:cTn id="161" dur="125" fill="hold">
                                          <p:stCondLst>
                                            <p:cond delay="125"/>
                                          </p:stCondLst>
                                        </p:cTn>
                                        <p:tgtEl>
                                          <p:spTgt spid="3"/>
                                        </p:tgtEl>
                                        <p:attrNameLst>
                                          <p:attrName>r</p:attrName>
                                        </p:attrNameLst>
                                      </p:cBhvr>
                                    </p:animRot>
                                    <p:animRot by="-1500000">
                                      <p:cBhvr>
                                        <p:cTn id="162" dur="125" fill="hold">
                                          <p:stCondLst>
                                            <p:cond delay="250"/>
                                          </p:stCondLst>
                                        </p:cTn>
                                        <p:tgtEl>
                                          <p:spTgt spid="3"/>
                                        </p:tgtEl>
                                        <p:attrNameLst>
                                          <p:attrName>r</p:attrName>
                                        </p:attrNameLst>
                                      </p:cBhvr>
                                    </p:animRot>
                                    <p:animRot by="1500000">
                                      <p:cBhvr>
                                        <p:cTn id="16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HẠM DUYÊN 13 - 9Slide.vn">
            <a:extLst>
              <a:ext uri="{FF2B5EF4-FFF2-40B4-BE49-F238E27FC236}">
                <a16:creationId xmlns:a16="http://schemas.microsoft.com/office/drawing/2014/main" id="{3BD85ED6-2F14-8391-3F19-F1DE5177EE7A}"/>
              </a:ext>
            </a:extLst>
          </p:cNvPr>
          <p:cNvSpPr/>
          <p:nvPr/>
        </p:nvSpPr>
        <p:spPr>
          <a:xfrm>
            <a:off x="251737" y="221231"/>
            <a:ext cx="11688527" cy="6415538"/>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7" name="AutoShape 51"/>
          <p:cNvSpPr/>
          <p:nvPr/>
        </p:nvSpPr>
        <p:spPr>
          <a:xfrm>
            <a:off x="2514914" y="1055870"/>
            <a:ext cx="8990766" cy="1195037"/>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p>
            <a:pPr>
              <a:spcBef>
                <a:spcPct val="0"/>
              </a:spcBef>
            </a:pPr>
            <a:r>
              <a:rPr lang="vi-VN" altLang="en-US" sz="374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 bị đuối nước nếu không được cấp cứu </a:t>
            </a:r>
          </a:p>
          <a:p>
            <a:pPr>
              <a:spcBef>
                <a:spcPct val="0"/>
              </a:spcBef>
            </a:pPr>
            <a:r>
              <a:rPr lang="vi-VN" altLang="en-US" sz="374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kịp thời sẽ dẫn đến điều gì?</a:t>
            </a:r>
            <a:endParaRPr lang="en-US" altLang="en-US" sz="374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53251" name="Group 51"/>
          <p:cNvGrpSpPr/>
          <p:nvPr/>
        </p:nvGrpSpPr>
        <p:grpSpPr>
          <a:xfrm>
            <a:off x="-76830" y="-56958"/>
            <a:ext cx="617283" cy="6849305"/>
            <a:chOff x="202295" y="-322943"/>
            <a:chExt cx="319314" cy="7180943"/>
          </a:xfrm>
        </p:grpSpPr>
        <p:sp>
          <p:nvSpPr>
            <p:cNvPr id="10" name="Rectangle 9"/>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7514" eaLnBrk="0" fontAlgn="base" hangingPunct="0">
                <a:spcBef>
                  <a:spcPct val="0"/>
                </a:spcBef>
                <a:spcAft>
                  <a:spcPct val="0"/>
                </a:spcAft>
                <a:defRPr/>
              </a:pPr>
              <a:endParaRPr lang="en-US" sz="2663">
                <a:latin typeface="Times New Roman" panose="02020603050405020304" pitchFamily="18" charset="0"/>
                <a:cs typeface="Times New Roman" panose="02020603050405020304" pitchFamily="18" charset="0"/>
              </a:endParaRPr>
            </a:p>
          </p:txBody>
        </p:sp>
        <p:sp>
          <p:nvSpPr>
            <p:cNvPr id="53294"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endParaRPr lang="en-US" altLang="en-US" sz="2663" dirty="0">
                <a:latin typeface="Times New Roman" panose="02020603050405020304" pitchFamily="18" charset="0"/>
              </a:endParaRPr>
            </a:p>
          </p:txBody>
        </p:sp>
        <p:sp>
          <p:nvSpPr>
            <p:cNvPr id="14" name="Rectangle 13"/>
            <p:cNvSpPr/>
            <p:nvPr/>
          </p:nvSpPr>
          <p:spPr bwMode="auto">
            <a:xfrm>
              <a:off x="323678" y="-307428"/>
              <a:ext cx="76548" cy="7165428"/>
            </a:xfrm>
            <a:prstGeom prst="rect">
              <a:avLst/>
            </a:prstGeom>
            <a:solidFill>
              <a:srgbClr val="A3C8FF"/>
            </a:solidFill>
            <a:ln w="9525" cap="flat" cmpd="sng" algn="ctr">
              <a:noFill/>
              <a:prstDash val="solid"/>
              <a:round/>
              <a:headEnd type="none" w="med" len="med"/>
              <a:tailEnd type="none" w="med" len="med"/>
            </a:ln>
            <a:effectLst/>
          </p:spPr>
          <p:txBody>
            <a:bodyPr/>
            <a:lstStyle/>
            <a:p>
              <a:pPr defTabSz="1217514" eaLnBrk="0" fontAlgn="base" hangingPunct="0">
                <a:spcBef>
                  <a:spcPct val="0"/>
                </a:spcBef>
                <a:spcAft>
                  <a:spcPct val="0"/>
                </a:spcAft>
                <a:defRPr/>
              </a:pPr>
              <a:endParaRPr lang="en-US" sz="2663">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sp>
        <p:nvSpPr>
          <p:cNvPr id="3" name="AutoShape 51"/>
          <p:cNvSpPr/>
          <p:nvPr/>
        </p:nvSpPr>
        <p:spPr>
          <a:xfrm>
            <a:off x="2136306" y="2674828"/>
            <a:ext cx="5614943" cy="994417"/>
          </a:xfrm>
          <a:prstGeom prst="roundRect">
            <a:avLst>
              <a:gd name="adj" fmla="val 16667"/>
            </a:avLst>
          </a:prstGeom>
          <a:solidFill>
            <a:srgbClr val="7030A0"/>
          </a:solidFill>
          <a:ln w="9525">
            <a:noFill/>
          </a:ln>
        </p:spPr>
        <p:txBody>
          <a:bodyPr wrap="none" anchor="ctr" anchorCtr="0"/>
          <a:lstStyle/>
          <a:p>
            <a:r>
              <a:rPr lang="vi-VN" sz="3296" b="1" dirty="0">
                <a:solidFill>
                  <a:schemeClr val="bg1"/>
                </a:solidFill>
                <a:effectLst>
                  <a:outerShdw blurRad="38100" dist="38100" dir="2700000" algn="tl">
                    <a:srgbClr val="000000"/>
                  </a:outerShdw>
                </a:effectLst>
                <a:latin typeface="Arial" charset="0"/>
              </a:rPr>
              <a:t>Không ảnh hưởng gì.</a:t>
            </a:r>
            <a:endParaRPr lang="en-US" sz="3296" b="1" dirty="0">
              <a:solidFill>
                <a:schemeClr val="bg1"/>
              </a:solidFill>
              <a:effectLst>
                <a:outerShdw blurRad="38100" dist="38100" dir="2700000" algn="tl">
                  <a:srgbClr val="000000"/>
                </a:outerShdw>
              </a:effectLst>
              <a:latin typeface="Times New Roman" pitchFamily="18" charset="0"/>
            </a:endParaRPr>
          </a:p>
        </p:txBody>
      </p:sp>
      <p:sp>
        <p:nvSpPr>
          <p:cNvPr id="4" name="AutoShape 51"/>
          <p:cNvSpPr/>
          <p:nvPr/>
        </p:nvSpPr>
        <p:spPr>
          <a:xfrm>
            <a:off x="2150084" y="5248282"/>
            <a:ext cx="5601165" cy="965813"/>
          </a:xfrm>
          <a:prstGeom prst="roundRect">
            <a:avLst>
              <a:gd name="adj" fmla="val 16667"/>
            </a:avLst>
          </a:prstGeom>
          <a:solidFill>
            <a:srgbClr val="7030A0"/>
          </a:solidFill>
          <a:ln w="9525">
            <a:noFill/>
          </a:ln>
        </p:spPr>
        <p:txBody>
          <a:bodyPr wrap="none" anchor="ctr" anchorCtr="0"/>
          <a:lstStyle/>
          <a:p>
            <a:r>
              <a:rPr lang="vi-VN" sz="3296" b="1" dirty="0">
                <a:solidFill>
                  <a:schemeClr val="bg1"/>
                </a:solidFill>
                <a:effectLst>
                  <a:outerShdw blurRad="38100" dist="38100" dir="2700000" algn="tl">
                    <a:srgbClr val="000000"/>
                  </a:outerShdw>
                </a:effectLst>
                <a:latin typeface="Arial" charset="0"/>
              </a:rPr>
              <a:t>Bình thường.</a:t>
            </a:r>
            <a:endParaRPr lang="en-US" sz="3296" b="1" dirty="0">
              <a:solidFill>
                <a:schemeClr val="bg1"/>
              </a:solidFill>
              <a:effectLst>
                <a:outerShdw blurRad="38100" dist="38100" dir="2700000" algn="tl">
                  <a:srgbClr val="000000"/>
                </a:outerShdw>
              </a:effectLst>
              <a:latin typeface="Arial" charset="0"/>
            </a:endParaRPr>
          </a:p>
        </p:txBody>
      </p:sp>
      <p:pic>
        <p:nvPicPr>
          <p:cNvPr id="53262" name="Picture 29" descr="Picture1"/>
          <p:cNvPicPr/>
          <p:nvPr/>
        </p:nvPicPr>
        <p:blipFill>
          <a:blip r:embed="rId9"/>
          <a:stretch>
            <a:fillRect/>
          </a:stretch>
        </p:blipFill>
        <p:spPr>
          <a:xfrm flipV="1">
            <a:off x="817386" y="858397"/>
            <a:ext cx="11364772" cy="61306"/>
          </a:xfrm>
          <a:prstGeom prst="rect">
            <a:avLst/>
          </a:prstGeom>
          <a:noFill/>
          <a:ln w="9525">
            <a:noFill/>
          </a:ln>
        </p:spPr>
      </p:pic>
      <p:pic>
        <p:nvPicPr>
          <p:cNvPr id="53264" name="Picture 32" descr="Bellcoll">
            <a:hlinkClick r:id="" action="ppaction://hlinkshowjump?jump=firstslide"/>
          </p:cNvPr>
          <p:cNvPicPr>
            <a:picLocks noChangeAspect="1"/>
          </p:cNvPicPr>
          <p:nvPr/>
        </p:nvPicPr>
        <p:blipFill>
          <a:blip r:embed="rId10"/>
          <a:stretch>
            <a:fillRect/>
          </a:stretch>
        </p:blipFill>
        <p:spPr>
          <a:xfrm>
            <a:off x="570049" y="-124604"/>
            <a:ext cx="1405800" cy="1198628"/>
          </a:xfrm>
          <a:prstGeom prst="rect">
            <a:avLst/>
          </a:prstGeom>
          <a:noFill/>
          <a:ln w="9525">
            <a:noFill/>
          </a:ln>
        </p:spPr>
      </p:pic>
      <p:sp>
        <p:nvSpPr>
          <p:cNvPr id="6171" name="AutoShape 27"/>
          <p:cNvSpPr/>
          <p:nvPr/>
        </p:nvSpPr>
        <p:spPr>
          <a:xfrm>
            <a:off x="686320" y="746357"/>
            <a:ext cx="1672160" cy="1638336"/>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eaLnBrk="1" hangingPunct="1"/>
            <a:endParaRPr lang="en-US" altLang="en-US" sz="2397" dirty="0">
              <a:latin typeface="Times New Roman" panose="02020603050405020304" pitchFamily="18" charset="0"/>
            </a:endParaRPr>
          </a:p>
        </p:txBody>
      </p:sp>
      <p:pic>
        <p:nvPicPr>
          <p:cNvPr id="53278" name="Picture 32" descr="Bellcoll">
            <a:hlinkClick r:id="" action="ppaction://hlinkshowjump?jump=firstslide"/>
          </p:cNvPr>
          <p:cNvPicPr>
            <a:picLocks noChangeAspect="1"/>
          </p:cNvPicPr>
          <p:nvPr/>
        </p:nvPicPr>
        <p:blipFill>
          <a:blip r:embed="rId10"/>
          <a:stretch>
            <a:fillRect/>
          </a:stretch>
        </p:blipFill>
        <p:spPr>
          <a:xfrm>
            <a:off x="10786929" y="-124604"/>
            <a:ext cx="1407913" cy="1198628"/>
          </a:xfrm>
          <a:prstGeom prst="rect">
            <a:avLst/>
          </a:prstGeom>
          <a:noFill/>
          <a:ln w="9525">
            <a:noFill/>
          </a:ln>
        </p:spPr>
      </p:pic>
      <p:sp>
        <p:nvSpPr>
          <p:cNvPr id="44" name="AutoShape 51"/>
          <p:cNvSpPr/>
          <p:nvPr/>
        </p:nvSpPr>
        <p:spPr>
          <a:xfrm>
            <a:off x="2150083" y="3989713"/>
            <a:ext cx="5601166" cy="980381"/>
          </a:xfrm>
          <a:prstGeom prst="roundRect">
            <a:avLst>
              <a:gd name="adj" fmla="val 16667"/>
            </a:avLst>
          </a:prstGeom>
          <a:solidFill>
            <a:srgbClr val="7030A0"/>
          </a:solidFill>
          <a:ln w="9525">
            <a:noFill/>
          </a:ln>
        </p:spPr>
        <p:txBody>
          <a:bodyPr wrap="none" anchor="ctr" anchorCtr="0"/>
          <a:lstStyle/>
          <a:p>
            <a:r>
              <a:rPr lang="vi-VN" sz="3296" b="1" dirty="0">
                <a:solidFill>
                  <a:schemeClr val="bg1"/>
                </a:solidFill>
                <a:effectLst>
                  <a:outerShdw blurRad="38100" dist="38100" dir="2700000" algn="tl">
                    <a:srgbClr val="000000"/>
                  </a:outerShdw>
                </a:effectLst>
                <a:latin typeface="Arial" charset="0"/>
              </a:rPr>
              <a:t>Nguy hại đến tính mạng.</a:t>
            </a:r>
            <a:endParaRPr lang="en-US" sz="3296" b="1" dirty="0">
              <a:solidFill>
                <a:schemeClr val="bg1"/>
              </a:solidFill>
              <a:effectLst>
                <a:outerShdw blurRad="38100" dist="38100" dir="2700000" algn="tl">
                  <a:srgbClr val="000000"/>
                </a:outerShdw>
              </a:effectLst>
              <a:latin typeface="Arial" charset="0"/>
            </a:endParaRPr>
          </a:p>
        </p:txBody>
      </p:sp>
      <p:pic>
        <p:nvPicPr>
          <p:cNvPr id="45"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206202" y="3002400"/>
            <a:ext cx="790630" cy="350921"/>
          </a:xfrm>
          <a:prstGeom prst="rect">
            <a:avLst/>
          </a:prstGeom>
          <a:noFill/>
          <a:ln w="9525">
            <a:noFill/>
          </a:ln>
          <a:effectLst>
            <a:outerShdw dist="107763" dir="18900000" algn="ctr" rotWithShape="0">
              <a:srgbClr val="808080">
                <a:alpha val="50000"/>
              </a:srgbClr>
            </a:outerShdw>
          </a:effectLst>
        </p:spPr>
      </p:pic>
      <p:pic>
        <p:nvPicPr>
          <p:cNvPr id="46"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812493" y="2780431"/>
            <a:ext cx="1424824" cy="801199"/>
          </a:xfrm>
          <a:prstGeom prst="rect">
            <a:avLst/>
          </a:prstGeom>
          <a:noFill/>
          <a:ln w="9525">
            <a:noFill/>
          </a:ln>
          <a:effectLst>
            <a:outerShdw dist="107763" dir="18900000" algn="ctr" rotWithShape="0">
              <a:srgbClr val="808080">
                <a:alpha val="50000"/>
              </a:srgbClr>
            </a:outerShdw>
          </a:effectLst>
        </p:spPr>
      </p:pic>
      <p:sp>
        <p:nvSpPr>
          <p:cNvPr id="47" name="Oval 59">
            <a:hlinkHover r:id="" action="ppaction://noaction">
              <a:snd r:embed="rId13" name="cached_combo42.wav"/>
            </a:hlinkHover>
          </p:cNvPr>
          <p:cNvSpPr/>
          <p:nvPr/>
        </p:nvSpPr>
        <p:spPr>
          <a:xfrm>
            <a:off x="815028" y="2887398"/>
            <a:ext cx="1088701"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53283" name="WordArt 226"/>
          <p:cNvSpPr>
            <a:spLocks noTextEdit="1"/>
          </p:cNvSpPr>
          <p:nvPr/>
        </p:nvSpPr>
        <p:spPr>
          <a:xfrm>
            <a:off x="955819" y="2933484"/>
            <a:ext cx="617283"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sp>
        <p:nvSpPr>
          <p:cNvPr id="53289" name="WordArt 30"/>
          <p:cNvSpPr>
            <a:spLocks noTextEdit="1"/>
          </p:cNvSpPr>
          <p:nvPr/>
        </p:nvSpPr>
        <p:spPr>
          <a:xfrm>
            <a:off x="3087804" y="118503"/>
            <a:ext cx="7050133" cy="585574"/>
          </a:xfrm>
          <a:prstGeom prst="rect">
            <a:avLst/>
          </a:prstGeom>
        </p:spPr>
        <p:txBody>
          <a:bodyPr wrap="none" fromWordArt="1">
            <a:prstTxWarp prst="textPlain">
              <a:avLst>
                <a:gd name="adj" fmla="val 50000"/>
              </a:avLst>
            </a:prstTxWarp>
            <a:normAutofit fontScale="82500" lnSpcReduction="20000"/>
          </a:bodyPr>
          <a:lstStyle/>
          <a:p>
            <a:pPr algn="ctr"/>
            <a:r>
              <a:rPr lang="en-US" sz="4794"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RUNG CHUÔNG VÀNG</a:t>
            </a:r>
          </a:p>
        </p:txBody>
      </p:sp>
      <p:sp>
        <p:nvSpPr>
          <p:cNvPr id="53290" name="TextBox 54"/>
          <p:cNvSpPr txBox="1"/>
          <p:nvPr/>
        </p:nvSpPr>
        <p:spPr>
          <a:xfrm>
            <a:off x="1016100" y="1351787"/>
            <a:ext cx="1295872" cy="502125"/>
          </a:xfrm>
          <a:prstGeom prst="rect">
            <a:avLst/>
          </a:prstGeom>
          <a:noFill/>
          <a:ln w="9525">
            <a:noFill/>
          </a:ln>
        </p:spPr>
        <p:txBody>
          <a:bodyPr>
            <a:spAutoFit/>
          </a:bodyPr>
          <a:lstStyle/>
          <a:p>
            <a:r>
              <a:rPr lang="en-US" altLang="en-US" sz="2663" b="1" dirty="0" err="1">
                <a:solidFill>
                  <a:srgbClr val="0070C0"/>
                </a:solidFill>
                <a:latin typeface="Times New Roman" panose="02020603050405020304" pitchFamily="18" charset="0"/>
              </a:rPr>
              <a:t>Câu</a:t>
            </a:r>
            <a:r>
              <a:rPr lang="en-US" altLang="en-US" sz="2663" b="1" dirty="0">
                <a:solidFill>
                  <a:srgbClr val="0070C0"/>
                </a:solidFill>
                <a:latin typeface="Times New Roman" panose="02020603050405020304" pitchFamily="18" charset="0"/>
              </a:rPr>
              <a:t> </a:t>
            </a:r>
            <a:r>
              <a:rPr lang="vi-VN" altLang="en-US" sz="2663" b="1" dirty="0">
                <a:solidFill>
                  <a:srgbClr val="0070C0"/>
                </a:solidFill>
                <a:latin typeface="Times New Roman" panose="02020603050405020304" pitchFamily="18" charset="0"/>
              </a:rPr>
              <a:t>3</a:t>
            </a:r>
            <a:endParaRPr lang="en-US" altLang="en-US" sz="2663" b="1" dirty="0">
              <a:solidFill>
                <a:srgbClr val="0070C0"/>
              </a:solidFill>
              <a:latin typeface="Times New Roman" panose="02020603050405020304" pitchFamily="18" charset="0"/>
            </a:endParaRPr>
          </a:p>
        </p:txBody>
      </p:sp>
      <p:grpSp>
        <p:nvGrpSpPr>
          <p:cNvPr id="23" name="Group 33">
            <a:extLst>
              <a:ext uri="{FF2B5EF4-FFF2-40B4-BE49-F238E27FC236}">
                <a16:creationId xmlns:a16="http://schemas.microsoft.com/office/drawing/2014/main" id="{21F03312-1FE0-DE15-5CA0-791E7F6B38ED}"/>
              </a:ext>
            </a:extLst>
          </p:cNvPr>
          <p:cNvGrpSpPr/>
          <p:nvPr/>
        </p:nvGrpSpPr>
        <p:grpSpPr>
          <a:xfrm>
            <a:off x="8622211" y="4024421"/>
            <a:ext cx="2164719" cy="1967413"/>
            <a:chOff x="4331" y="1843"/>
            <a:chExt cx="1104" cy="1104"/>
          </a:xfrm>
        </p:grpSpPr>
        <p:sp>
          <p:nvSpPr>
            <p:cNvPr id="24" name="AutoShape 34">
              <a:extLst>
                <a:ext uri="{FF2B5EF4-FFF2-40B4-BE49-F238E27FC236}">
                  <a16:creationId xmlns:a16="http://schemas.microsoft.com/office/drawing/2014/main" id="{EC500CC7-F88C-0CE8-B2D1-1BD6A3EBF291}"/>
                </a:ext>
              </a:extLst>
            </p:cNvPr>
            <p:cNvSpPr/>
            <p:nvPr/>
          </p:nvSpPr>
          <p:spPr>
            <a:xfrm>
              <a:off x="4331" y="1843"/>
              <a:ext cx="1104" cy="1104"/>
            </a:xfrm>
            <a:prstGeom prst="star32">
              <a:avLst>
                <a:gd name="adj" fmla="val 37500"/>
              </a:avLst>
            </a:prstGeom>
            <a:solidFill>
              <a:srgbClr val="FC9EF5"/>
            </a:solidFill>
            <a:ln w="9525" cap="flat" cmpd="sng">
              <a:solidFill>
                <a:schemeClr val="tx1"/>
              </a:solidFill>
              <a:prstDash val="solid"/>
              <a:miter/>
              <a:headEnd type="none" w="med" len="med"/>
              <a:tailEnd type="none" w="med" len="med"/>
            </a:ln>
          </p:spPr>
          <p:txBody>
            <a:bodyPr wrap="none" anchor="ctr" anchorCtr="0"/>
            <a:lstStyle/>
            <a:p>
              <a:pPr algn="ctr" eaLnBrk="1" hangingPunct="1"/>
              <a:endParaRPr lang="en-US" altLang="en-US" sz="10652" b="1" dirty="0">
                <a:solidFill>
                  <a:srgbClr val="FF0066"/>
                </a:solidFill>
                <a:latin typeface="Times New Roman" panose="02020603050405020304" pitchFamily="18" charset="0"/>
              </a:endParaRPr>
            </a:p>
          </p:txBody>
        </p:sp>
        <p:sp>
          <p:nvSpPr>
            <p:cNvPr id="25" name="WordArt 35">
              <a:extLst>
                <a:ext uri="{FF2B5EF4-FFF2-40B4-BE49-F238E27FC236}">
                  <a16:creationId xmlns:a16="http://schemas.microsoft.com/office/drawing/2014/main" id="{105B1A60-E438-5540-79DF-1D13FF0761B2}"/>
                </a:ext>
              </a:extLst>
            </p:cNvPr>
            <p:cNvSpPr>
              <a:spLocks noTextEdit="1"/>
            </p:cNvSpPr>
            <p:nvPr/>
          </p:nvSpPr>
          <p:spPr>
            <a:xfrm>
              <a:off x="4571" y="2120"/>
              <a:ext cx="672" cy="576"/>
            </a:xfrm>
            <a:prstGeom prst="rect">
              <a:avLst/>
            </a:prstGeom>
          </p:spPr>
          <p:txBody>
            <a:bodyPr wrap="none" fromWordArt="1">
              <a:prstTxWarp prst="textPlain">
                <a:avLst>
                  <a:gd name="adj" fmla="val 50000"/>
                </a:avLst>
              </a:prstTxWarp>
              <a:normAutofit fontScale="65000" lnSpcReduction="20000"/>
            </a:bodyPr>
            <a:lstStyle/>
            <a:p>
              <a:pPr algn="ctr"/>
              <a:r>
                <a:rPr lang="en-US" sz="11717">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27" name="WordArt 36">
            <a:extLst>
              <a:ext uri="{FF2B5EF4-FFF2-40B4-BE49-F238E27FC236}">
                <a16:creationId xmlns:a16="http://schemas.microsoft.com/office/drawing/2014/main" id="{99A70230-7FA0-2A03-828B-58C5B2BAC529}"/>
              </a:ext>
            </a:extLst>
          </p:cNvPr>
          <p:cNvSpPr>
            <a:spLocks noTextEdit="1"/>
          </p:cNvSpPr>
          <p:nvPr/>
        </p:nvSpPr>
        <p:spPr>
          <a:xfrm>
            <a:off x="9080376" y="4509327"/>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28" name="WordArt 37">
            <a:extLst>
              <a:ext uri="{FF2B5EF4-FFF2-40B4-BE49-F238E27FC236}">
                <a16:creationId xmlns:a16="http://schemas.microsoft.com/office/drawing/2014/main" id="{CB5FE14E-9F61-384F-C477-5EB8E6311E72}"/>
              </a:ext>
            </a:extLst>
          </p:cNvPr>
          <p:cNvSpPr>
            <a:spLocks noTextEdit="1"/>
          </p:cNvSpPr>
          <p:nvPr/>
        </p:nvSpPr>
        <p:spPr>
          <a:xfrm>
            <a:off x="9124347" y="4487341"/>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29" name="WordArt 38">
            <a:extLst>
              <a:ext uri="{FF2B5EF4-FFF2-40B4-BE49-F238E27FC236}">
                <a16:creationId xmlns:a16="http://schemas.microsoft.com/office/drawing/2014/main" id="{1AF7BE51-88DF-7276-4B66-15F936446821}"/>
              </a:ext>
            </a:extLst>
          </p:cNvPr>
          <p:cNvSpPr>
            <a:spLocks noTextEdit="1"/>
          </p:cNvSpPr>
          <p:nvPr/>
        </p:nvSpPr>
        <p:spPr>
          <a:xfrm>
            <a:off x="9110816" y="4494670"/>
            <a:ext cx="1183830" cy="989343"/>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30" name="WordArt 39">
            <a:extLst>
              <a:ext uri="{FF2B5EF4-FFF2-40B4-BE49-F238E27FC236}">
                <a16:creationId xmlns:a16="http://schemas.microsoft.com/office/drawing/2014/main" id="{34F18DA4-814E-B7F2-4A3A-11A989CDDF15}"/>
              </a:ext>
            </a:extLst>
          </p:cNvPr>
          <p:cNvSpPr>
            <a:spLocks noTextEdit="1"/>
          </p:cNvSpPr>
          <p:nvPr/>
        </p:nvSpPr>
        <p:spPr>
          <a:xfrm>
            <a:off x="9080376" y="4487341"/>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31" name="WordArt 40">
            <a:extLst>
              <a:ext uri="{FF2B5EF4-FFF2-40B4-BE49-F238E27FC236}">
                <a16:creationId xmlns:a16="http://schemas.microsoft.com/office/drawing/2014/main" id="{3B055BC3-68AE-533C-41BF-101BF1ED78CE}"/>
              </a:ext>
            </a:extLst>
          </p:cNvPr>
          <p:cNvSpPr>
            <a:spLocks noTextEdit="1"/>
          </p:cNvSpPr>
          <p:nvPr/>
        </p:nvSpPr>
        <p:spPr>
          <a:xfrm>
            <a:off x="9120964" y="4465357"/>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32" name="WordArt 41">
            <a:extLst>
              <a:ext uri="{FF2B5EF4-FFF2-40B4-BE49-F238E27FC236}">
                <a16:creationId xmlns:a16="http://schemas.microsoft.com/office/drawing/2014/main" id="{6CE5E4BD-5177-20AF-FE39-BD0B4542DEC4}"/>
              </a:ext>
            </a:extLst>
          </p:cNvPr>
          <p:cNvSpPr>
            <a:spLocks noTextEdit="1"/>
          </p:cNvSpPr>
          <p:nvPr/>
        </p:nvSpPr>
        <p:spPr>
          <a:xfrm>
            <a:off x="9138023" y="4487341"/>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pic>
        <p:nvPicPr>
          <p:cNvPr id="39"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73224" y="4221535"/>
            <a:ext cx="790630" cy="399542"/>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835324" y="4048187"/>
            <a:ext cx="1414253" cy="801199"/>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3" name="cached_combo42.wav"/>
            </a:hlinkHover>
          </p:cNvPr>
          <p:cNvSpPr/>
          <p:nvPr/>
        </p:nvSpPr>
        <p:spPr>
          <a:xfrm>
            <a:off x="897050" y="4155154"/>
            <a:ext cx="1088701"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53256" name="WordArt 226"/>
          <p:cNvSpPr>
            <a:spLocks noTextEdit="1"/>
          </p:cNvSpPr>
          <p:nvPr/>
        </p:nvSpPr>
        <p:spPr>
          <a:xfrm>
            <a:off x="967236" y="4262123"/>
            <a:ext cx="602484"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pic>
        <p:nvPicPr>
          <p:cNvPr id="5"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206202" y="5536776"/>
            <a:ext cx="845528" cy="350921"/>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713559" y="5346940"/>
            <a:ext cx="1523758" cy="801199"/>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3" name="cached_combo42.wav"/>
            </a:hlinkHover>
          </p:cNvPr>
          <p:cNvSpPr/>
          <p:nvPr/>
        </p:nvSpPr>
        <p:spPr>
          <a:xfrm>
            <a:off x="764292" y="5436995"/>
            <a:ext cx="1164296"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53261" name="WordArt 226"/>
          <p:cNvSpPr>
            <a:spLocks noTextEdit="1"/>
          </p:cNvSpPr>
          <p:nvPr/>
        </p:nvSpPr>
        <p:spPr>
          <a:xfrm>
            <a:off x="905929" y="5597236"/>
            <a:ext cx="660145"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spTree>
    <p:custDataLst>
      <p:tags r:id="rId1"/>
    </p:custDataLst>
    <p:extLst>
      <p:ext uri="{BB962C8B-B14F-4D97-AF65-F5344CB8AC3E}">
        <p14:creationId xmlns:p14="http://schemas.microsoft.com/office/powerpoint/2010/main" val="24363735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7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Jet Fighter 2-DVDH.wav"/>
                                        </p:tgtEl>
                                      </p:cMediaNode>
                                    </p:audio>
                                  </p:sub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heckerboard(across)">
                                      <p:cBhvr>
                                        <p:cTn id="20" dur="10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5" name="Chimes 3-CL (2).wav"/>
                                        </p:tgtEl>
                                      </p:cMediaNode>
                                    </p:audio>
                                  </p:subTnLst>
                                </p:cTn>
                              </p:par>
                              <p:par>
                                <p:cTn id="21" presetID="5" presetClass="entr" presetSubtype="1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checkerboard(across)">
                                      <p:cBhvr>
                                        <p:cTn id="23" dur="1000"/>
                                        <p:tgtEl>
                                          <p:spTgt spid="46"/>
                                        </p:tgtEl>
                                      </p:cBhvr>
                                    </p:animEffect>
                                  </p:childTnLst>
                                  <p:subTnLst>
                                    <p:audio>
                                      <p:cMediaNode>
                                        <p:cTn display="0" masterRel="sameClick">
                                          <p:stCondLst>
                                            <p:cond evt="begin" delay="0">
                                              <p:tn val="21"/>
                                            </p:cond>
                                          </p:stCondLst>
                                          <p:endCondLst>
                                            <p:cond evt="onStopAudio" delay="0">
                                              <p:tgtEl>
                                                <p:sldTgt/>
                                              </p:tgtEl>
                                            </p:cond>
                                          </p:endCondLst>
                                        </p:cTn>
                                        <p:tgtEl>
                                          <p:sndTgt r:embed="rId5" name="Chimes 3-CL (2).wav"/>
                                        </p:tgtEl>
                                      </p:cMediaNode>
                                    </p:audio>
                                  </p:subTnLst>
                                </p:cTn>
                              </p:par>
                              <p:par>
                                <p:cTn id="24" presetID="5" presetClass="entr" presetSubtype="1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checkerboard(across)">
                                      <p:cBhvr>
                                        <p:cTn id="26" dur="1000"/>
                                        <p:tgtEl>
                                          <p:spTgt spid="47"/>
                                        </p:tgtEl>
                                      </p:cBhvr>
                                    </p:animEffect>
                                  </p:childTnLst>
                                </p:cTn>
                              </p:par>
                              <p:par>
                                <p:cTn id="27" presetID="5" presetClass="entr" presetSubtype="10" fill="hold" nodeType="withEffect">
                                  <p:stCondLst>
                                    <p:cond delay="0"/>
                                  </p:stCondLst>
                                  <p:childTnLst>
                                    <p:set>
                                      <p:cBhvr>
                                        <p:cTn id="28" dur="1" fill="hold">
                                          <p:stCondLst>
                                            <p:cond delay="0"/>
                                          </p:stCondLst>
                                        </p:cTn>
                                        <p:tgtEl>
                                          <p:spTgt spid="53283"/>
                                        </p:tgtEl>
                                        <p:attrNameLst>
                                          <p:attrName>style.visibility</p:attrName>
                                        </p:attrNameLst>
                                      </p:cBhvr>
                                      <p:to>
                                        <p:strVal val="visible"/>
                                      </p:to>
                                    </p:set>
                                    <p:animEffect transition="in" filter="checkerboard(across)">
                                      <p:cBhvr>
                                        <p:cTn id="29" dur="1000"/>
                                        <p:tgtEl>
                                          <p:spTgt spid="53283"/>
                                        </p:tgtEl>
                                      </p:cBhvr>
                                    </p:animEffect>
                                  </p:childTnLst>
                                </p:cTn>
                              </p:par>
                              <p:par>
                                <p:cTn id="30" presetID="22" presetClass="entr" presetSubtype="8" fill="hold" nodeType="withEffect">
                                  <p:stCondLst>
                                    <p:cond delay="0"/>
                                  </p:stCondLst>
                                  <p:iterate type="lt">
                                    <p:tmAbs val="0"/>
                                  </p:iterate>
                                  <p:childTnLst>
                                    <p:set>
                                      <p:cBhvr>
                                        <p:cTn id="31" dur="1" fill="hold">
                                          <p:stCondLst>
                                            <p:cond delay="0"/>
                                          </p:stCondLst>
                                        </p:cTn>
                                        <p:tgtEl>
                                          <p:spTgt spid="3"/>
                                        </p:tgtEl>
                                        <p:attrNameLst>
                                          <p:attrName>style.visibility</p:attrName>
                                        </p:attrNameLst>
                                      </p:cBhvr>
                                      <p:to>
                                        <p:strVal val="visible"/>
                                      </p:to>
                                    </p:set>
                                    <p:animEffect transition="in" filter="wipe(left)">
                                      <p:cBhvr>
                                        <p:cTn id="32" dur="1000"/>
                                        <p:tgtEl>
                                          <p:spTgt spid="3"/>
                                        </p:tgtEl>
                                      </p:cBhvr>
                                    </p:animEffect>
                                  </p:childTnLst>
                                </p:cTn>
                              </p:par>
                              <p:par>
                                <p:cTn id="33" presetID="5" presetClass="entr" presetSubtype="10" fill="hold" nodeType="withEffect">
                                  <p:stCondLst>
                                    <p:cond delay="1000"/>
                                  </p:stCondLst>
                                  <p:childTnLst>
                                    <p:set>
                                      <p:cBhvr>
                                        <p:cTn id="34" dur="1" fill="hold">
                                          <p:stCondLst>
                                            <p:cond delay="0"/>
                                          </p:stCondLst>
                                        </p:cTn>
                                        <p:tgtEl>
                                          <p:spTgt spid="39"/>
                                        </p:tgtEl>
                                        <p:attrNameLst>
                                          <p:attrName>style.visibility</p:attrName>
                                        </p:attrNameLst>
                                      </p:cBhvr>
                                      <p:to>
                                        <p:strVal val="visible"/>
                                      </p:to>
                                    </p:set>
                                    <p:animEffect transition="in" filter="checkerboard(across)">
                                      <p:cBhvr>
                                        <p:cTn id="35" dur="10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5" name="Chimes 3-CL (2).wav"/>
                                        </p:tgtEl>
                                      </p:cMediaNode>
                                    </p:audio>
                                  </p:subTnLst>
                                </p:cTn>
                              </p:par>
                              <p:par>
                                <p:cTn id="36" presetID="5" presetClass="entr" presetSubtype="10" fill="hold" nodeType="withEffect">
                                  <p:stCondLst>
                                    <p:cond delay="100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10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5" name="Chimes 3-CL (2).wav"/>
                                        </p:tgtEl>
                                      </p:cMediaNode>
                                    </p:audio>
                                  </p:subTnLst>
                                </p:cTn>
                              </p:par>
                              <p:par>
                                <p:cTn id="39" presetID="5" presetClass="entr" presetSubtype="10" fill="hold" nodeType="withEffect">
                                  <p:stCondLst>
                                    <p:cond delay="1000"/>
                                  </p:stCondLst>
                                  <p:childTnLst>
                                    <p:set>
                                      <p:cBhvr>
                                        <p:cTn id="40" dur="1" fill="hold">
                                          <p:stCondLst>
                                            <p:cond delay="0"/>
                                          </p:stCondLst>
                                        </p:cTn>
                                        <p:tgtEl>
                                          <p:spTgt spid="1043"/>
                                        </p:tgtEl>
                                        <p:attrNameLst>
                                          <p:attrName>style.visibility</p:attrName>
                                        </p:attrNameLst>
                                      </p:cBhvr>
                                      <p:to>
                                        <p:strVal val="visible"/>
                                      </p:to>
                                    </p:set>
                                    <p:animEffect transition="in" filter="checkerboard(across)">
                                      <p:cBhvr>
                                        <p:cTn id="41" dur="1000"/>
                                        <p:tgtEl>
                                          <p:spTgt spid="1043"/>
                                        </p:tgtEl>
                                      </p:cBhvr>
                                    </p:animEffect>
                                  </p:childTnLst>
                                </p:cTn>
                              </p:par>
                              <p:par>
                                <p:cTn id="42" presetID="5" presetClass="entr" presetSubtype="10" fill="hold" nodeType="withEffect">
                                  <p:stCondLst>
                                    <p:cond delay="1000"/>
                                  </p:stCondLst>
                                  <p:childTnLst>
                                    <p:set>
                                      <p:cBhvr>
                                        <p:cTn id="43" dur="1" fill="hold">
                                          <p:stCondLst>
                                            <p:cond delay="0"/>
                                          </p:stCondLst>
                                        </p:cTn>
                                        <p:tgtEl>
                                          <p:spTgt spid="53256"/>
                                        </p:tgtEl>
                                        <p:attrNameLst>
                                          <p:attrName>style.visibility</p:attrName>
                                        </p:attrNameLst>
                                      </p:cBhvr>
                                      <p:to>
                                        <p:strVal val="visible"/>
                                      </p:to>
                                    </p:set>
                                    <p:animEffect transition="in" filter="checkerboard(across)">
                                      <p:cBhvr>
                                        <p:cTn id="44" dur="1000"/>
                                        <p:tgtEl>
                                          <p:spTgt spid="53256"/>
                                        </p:tgtEl>
                                      </p:cBhvr>
                                    </p:animEffect>
                                  </p:childTnLst>
                                </p:cTn>
                              </p:par>
                              <p:par>
                                <p:cTn id="45" presetID="22" presetClass="entr" presetSubtype="8" fill="hold" nodeType="withEffect">
                                  <p:stCondLst>
                                    <p:cond delay="1000"/>
                                  </p:stCondLst>
                                  <p:iterate type="lt">
                                    <p:tmPct val="0"/>
                                  </p:iterate>
                                  <p:childTnLst>
                                    <p:set>
                                      <p:cBhvr>
                                        <p:cTn id="46" dur="1" fill="hold">
                                          <p:stCondLst>
                                            <p:cond delay="0"/>
                                          </p:stCondLst>
                                        </p:cTn>
                                        <p:tgtEl>
                                          <p:spTgt spid="44"/>
                                        </p:tgtEl>
                                        <p:attrNameLst>
                                          <p:attrName>style.visibility</p:attrName>
                                        </p:attrNameLst>
                                      </p:cBhvr>
                                      <p:to>
                                        <p:strVal val="visible"/>
                                      </p:to>
                                    </p:set>
                                    <p:animEffect transition="in" filter="wipe(left)">
                                      <p:cBhvr>
                                        <p:cTn id="47" dur="1000"/>
                                        <p:tgtEl>
                                          <p:spTgt spid="44"/>
                                        </p:tgtEl>
                                      </p:cBhvr>
                                    </p:animEffect>
                                  </p:childTnLst>
                                </p:cTn>
                              </p:par>
                              <p:par>
                                <p:cTn id="48" presetID="5" presetClass="entr" presetSubtype="10" fill="hold" nodeType="withEffect">
                                  <p:stCondLst>
                                    <p:cond delay="200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10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 3-CL (2).wav"/>
                                        </p:tgtEl>
                                      </p:cMediaNode>
                                    </p:audio>
                                  </p:subTnLst>
                                </p:cTn>
                              </p:par>
                              <p:par>
                                <p:cTn id="51" presetID="5" presetClass="entr" presetSubtype="10" fill="hold" nodeType="withEffect">
                                  <p:stCondLst>
                                    <p:cond delay="2000"/>
                                  </p:stCondLst>
                                  <p:childTnLst>
                                    <p:set>
                                      <p:cBhvr>
                                        <p:cTn id="52" dur="1" fill="hold">
                                          <p:stCondLst>
                                            <p:cond delay="0"/>
                                          </p:stCondLst>
                                        </p:cTn>
                                        <p:tgtEl>
                                          <p:spTgt spid="6"/>
                                        </p:tgtEl>
                                        <p:attrNameLst>
                                          <p:attrName>style.visibility</p:attrName>
                                        </p:attrNameLst>
                                      </p:cBhvr>
                                      <p:to>
                                        <p:strVal val="visible"/>
                                      </p:to>
                                    </p:set>
                                    <p:animEffect transition="in" filter="checkerboard(across)">
                                      <p:cBhvr>
                                        <p:cTn id="53" dur="10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5" name="Chimes 3-CL (2).wav"/>
                                        </p:tgtEl>
                                      </p:cMediaNode>
                                    </p:audio>
                                  </p:subTnLst>
                                </p:cTn>
                              </p:par>
                              <p:par>
                                <p:cTn id="54" presetID="5" presetClass="entr" presetSubtype="10" fill="hold" nodeType="withEffect">
                                  <p:stCondLst>
                                    <p:cond delay="2000"/>
                                  </p:stCondLst>
                                  <p:childTnLst>
                                    <p:set>
                                      <p:cBhvr>
                                        <p:cTn id="55" dur="1" fill="hold">
                                          <p:stCondLst>
                                            <p:cond delay="0"/>
                                          </p:stCondLst>
                                        </p:cTn>
                                        <p:tgtEl>
                                          <p:spTgt spid="7"/>
                                        </p:tgtEl>
                                        <p:attrNameLst>
                                          <p:attrName>style.visibility</p:attrName>
                                        </p:attrNameLst>
                                      </p:cBhvr>
                                      <p:to>
                                        <p:strVal val="visible"/>
                                      </p:to>
                                    </p:set>
                                    <p:animEffect transition="in" filter="checkerboard(across)">
                                      <p:cBhvr>
                                        <p:cTn id="56" dur="1000"/>
                                        <p:tgtEl>
                                          <p:spTgt spid="7"/>
                                        </p:tgtEl>
                                      </p:cBhvr>
                                    </p:animEffect>
                                  </p:childTnLst>
                                </p:cTn>
                              </p:par>
                              <p:par>
                                <p:cTn id="57" presetID="5" presetClass="entr" presetSubtype="10" fill="hold" nodeType="withEffect">
                                  <p:stCondLst>
                                    <p:cond delay="2000"/>
                                  </p:stCondLst>
                                  <p:childTnLst>
                                    <p:set>
                                      <p:cBhvr>
                                        <p:cTn id="58" dur="1" fill="hold">
                                          <p:stCondLst>
                                            <p:cond delay="0"/>
                                          </p:stCondLst>
                                        </p:cTn>
                                        <p:tgtEl>
                                          <p:spTgt spid="53261"/>
                                        </p:tgtEl>
                                        <p:attrNameLst>
                                          <p:attrName>style.visibility</p:attrName>
                                        </p:attrNameLst>
                                      </p:cBhvr>
                                      <p:to>
                                        <p:strVal val="visible"/>
                                      </p:to>
                                    </p:set>
                                    <p:animEffect transition="in" filter="checkerboard(across)">
                                      <p:cBhvr>
                                        <p:cTn id="59" dur="1000"/>
                                        <p:tgtEl>
                                          <p:spTgt spid="53261"/>
                                        </p:tgtEl>
                                      </p:cBhvr>
                                    </p:animEffect>
                                  </p:childTnLst>
                                </p:cTn>
                              </p:par>
                              <p:par>
                                <p:cTn id="60" presetID="22" presetClass="entr" presetSubtype="8" fill="hold" nodeType="withEffect">
                                  <p:stCondLst>
                                    <p:cond delay="200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10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dissolve">
                                      <p:cBhvr>
                                        <p:cTn id="67" dur="500"/>
                                        <p:tgtEl>
                                          <p:spTgt spid="32"/>
                                        </p:tgtEl>
                                      </p:cBhvr>
                                    </p:animEffect>
                                  </p:childTnLst>
                                  <p:subTnLst>
                                    <p:audio>
                                      <p:cMediaNode>
                                        <p:cTn display="0" masterRel="sameClick">
                                          <p:stCondLst>
                                            <p:cond evt="begin" delay="0">
                                              <p:tn val="65"/>
                                            </p:cond>
                                          </p:stCondLst>
                                          <p:endCondLst>
                                            <p:cond evt="onStopAudio" delay="0">
                                              <p:tgtEl>
                                                <p:sldTgt/>
                                              </p:tgtEl>
                                            </p:cond>
                                          </p:endCondLst>
                                        </p:cTn>
                                        <p:tgtEl>
                                          <p:sndTgt r:embed="rId6" name="camera.wav"/>
                                        </p:tgtEl>
                                      </p:cMediaNode>
                                    </p:audio>
                                  </p:subTnLst>
                                </p:cTn>
                              </p:par>
                            </p:childTnLst>
                          </p:cTn>
                        </p:par>
                        <p:par>
                          <p:cTn id="68" fill="hold">
                            <p:stCondLst>
                              <p:cond delay="500"/>
                            </p:stCondLst>
                            <p:childTnLst>
                              <p:par>
                                <p:cTn id="69" presetID="53" presetClass="exit" presetSubtype="16" fill="hold" nodeType="afterEffect">
                                  <p:stCondLst>
                                    <p:cond delay="0"/>
                                  </p:stCondLst>
                                  <p:childTnLst>
                                    <p:anim calcmode="lin" valueType="num">
                                      <p:cBhvr>
                                        <p:cTn id="70" dur="500"/>
                                        <p:tgtEl>
                                          <p:spTgt spid="32"/>
                                        </p:tgtEl>
                                        <p:attrNameLst>
                                          <p:attrName>ppt_w</p:attrName>
                                        </p:attrNameLst>
                                      </p:cBhvr>
                                      <p:tavLst>
                                        <p:tav tm="0">
                                          <p:val>
                                            <p:strVal val="ppt_w"/>
                                          </p:val>
                                        </p:tav>
                                        <p:tav tm="100000">
                                          <p:val>
                                            <p:fltVal val="0"/>
                                          </p:val>
                                        </p:tav>
                                      </p:tavLst>
                                    </p:anim>
                                    <p:anim calcmode="lin" valueType="num">
                                      <p:cBhvr>
                                        <p:cTn id="71" dur="500"/>
                                        <p:tgtEl>
                                          <p:spTgt spid="32"/>
                                        </p:tgtEl>
                                        <p:attrNameLst>
                                          <p:attrName>ppt_h</p:attrName>
                                        </p:attrNameLst>
                                      </p:cBhvr>
                                      <p:tavLst>
                                        <p:tav tm="0">
                                          <p:val>
                                            <p:strVal val="ppt_h"/>
                                          </p:val>
                                        </p:tav>
                                        <p:tav tm="100000">
                                          <p:val>
                                            <p:fltVal val="0"/>
                                          </p:val>
                                        </p:tav>
                                      </p:tavLst>
                                    </p:anim>
                                    <p:animEffect transition="out" filter="fade">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childTnLst>
                          </p:cTn>
                        </p:par>
                        <p:par>
                          <p:cTn id="74" fill="hold">
                            <p:stCondLst>
                              <p:cond delay="1000"/>
                            </p:stCondLst>
                            <p:childTnLst>
                              <p:par>
                                <p:cTn id="75" presetID="9" presetClass="entr" presetSubtype="0"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dissolve">
                                      <p:cBhvr>
                                        <p:cTn id="77" dur="500"/>
                                        <p:tgtEl>
                                          <p:spTgt spid="31"/>
                                        </p:tgtEl>
                                      </p:cBhvr>
                                    </p:animEffect>
                                  </p:childTnLst>
                                  <p:subTnLst>
                                    <p:audio>
                                      <p:cMediaNode>
                                        <p:cTn display="0" masterRel="sameClick">
                                          <p:stCondLst>
                                            <p:cond evt="begin" delay="0">
                                              <p:tn val="75"/>
                                            </p:cond>
                                          </p:stCondLst>
                                          <p:endCondLst>
                                            <p:cond evt="onStopAudio" delay="0">
                                              <p:tgtEl>
                                                <p:sldTgt/>
                                              </p:tgtEl>
                                            </p:cond>
                                          </p:endCondLst>
                                        </p:cTn>
                                        <p:tgtEl>
                                          <p:sndTgt r:embed="rId6" name="camera.wav"/>
                                        </p:tgtEl>
                                      </p:cMediaNode>
                                    </p:audio>
                                  </p:subTnLst>
                                </p:cTn>
                              </p:par>
                            </p:childTnLst>
                          </p:cTn>
                        </p:par>
                        <p:par>
                          <p:cTn id="78" fill="hold">
                            <p:stCondLst>
                              <p:cond delay="1500"/>
                            </p:stCondLst>
                            <p:childTnLst>
                              <p:par>
                                <p:cTn id="79" presetID="53" presetClass="exit" presetSubtype="16" fill="hold" nodeType="afterEffect">
                                  <p:stCondLst>
                                    <p:cond delay="0"/>
                                  </p:stCondLst>
                                  <p:childTnLst>
                                    <p:anim calcmode="lin" valueType="num">
                                      <p:cBhvr>
                                        <p:cTn id="80" dur="500"/>
                                        <p:tgtEl>
                                          <p:spTgt spid="31"/>
                                        </p:tgtEl>
                                        <p:attrNameLst>
                                          <p:attrName>ppt_w</p:attrName>
                                        </p:attrNameLst>
                                      </p:cBhvr>
                                      <p:tavLst>
                                        <p:tav tm="0">
                                          <p:val>
                                            <p:strVal val="ppt_w"/>
                                          </p:val>
                                        </p:tav>
                                        <p:tav tm="100000">
                                          <p:val>
                                            <p:fltVal val="0"/>
                                          </p:val>
                                        </p:tav>
                                      </p:tavLst>
                                    </p:anim>
                                    <p:anim calcmode="lin" valueType="num">
                                      <p:cBhvr>
                                        <p:cTn id="81" dur="500"/>
                                        <p:tgtEl>
                                          <p:spTgt spid="31"/>
                                        </p:tgtEl>
                                        <p:attrNameLst>
                                          <p:attrName>ppt_h</p:attrName>
                                        </p:attrNameLst>
                                      </p:cBhvr>
                                      <p:tavLst>
                                        <p:tav tm="0">
                                          <p:val>
                                            <p:strVal val="ppt_h"/>
                                          </p:val>
                                        </p:tav>
                                        <p:tav tm="100000">
                                          <p:val>
                                            <p:fltVal val="0"/>
                                          </p:val>
                                        </p:tav>
                                      </p:tavLst>
                                    </p:anim>
                                    <p:animEffect transition="out" filter="fade">
                                      <p:cBhvr>
                                        <p:cTn id="82" dur="500"/>
                                        <p:tgtEl>
                                          <p:spTgt spid="31"/>
                                        </p:tgtEl>
                                      </p:cBhvr>
                                    </p:animEffect>
                                    <p:set>
                                      <p:cBhvr>
                                        <p:cTn id="83" dur="1" fill="hold">
                                          <p:stCondLst>
                                            <p:cond delay="499"/>
                                          </p:stCondLst>
                                        </p:cTn>
                                        <p:tgtEl>
                                          <p:spTgt spid="31"/>
                                        </p:tgtEl>
                                        <p:attrNameLst>
                                          <p:attrName>style.visibility</p:attrName>
                                        </p:attrNameLst>
                                      </p:cBhvr>
                                      <p:to>
                                        <p:strVal val="hidden"/>
                                      </p:to>
                                    </p:set>
                                  </p:childTnLst>
                                </p:cTn>
                              </p:par>
                            </p:childTnLst>
                          </p:cTn>
                        </p:par>
                        <p:par>
                          <p:cTn id="84" fill="hold">
                            <p:stCondLst>
                              <p:cond delay="2000"/>
                            </p:stCondLst>
                            <p:childTnLst>
                              <p:par>
                                <p:cTn id="85" presetID="9" presetClass="entr" presetSubtype="0" fill="hold"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dissolve">
                                      <p:cBhvr>
                                        <p:cTn id="87" dur="500"/>
                                        <p:tgtEl>
                                          <p:spTgt spid="30"/>
                                        </p:tgtEl>
                                      </p:cBhvr>
                                    </p:animEffect>
                                  </p:childTnLst>
                                  <p:subTnLst>
                                    <p:audio>
                                      <p:cMediaNode>
                                        <p:cTn display="0" masterRel="sameClick">
                                          <p:stCondLst>
                                            <p:cond evt="begin" delay="0">
                                              <p:tn val="85"/>
                                            </p:cond>
                                          </p:stCondLst>
                                          <p:endCondLst>
                                            <p:cond evt="onStopAudio" delay="0">
                                              <p:tgtEl>
                                                <p:sldTgt/>
                                              </p:tgtEl>
                                            </p:cond>
                                          </p:endCondLst>
                                        </p:cTn>
                                        <p:tgtEl>
                                          <p:sndTgt r:embed="rId6" name="camera.wav"/>
                                        </p:tgtEl>
                                      </p:cMediaNode>
                                    </p:audio>
                                  </p:subTnLst>
                                </p:cTn>
                              </p:par>
                            </p:childTnLst>
                          </p:cTn>
                        </p:par>
                        <p:par>
                          <p:cTn id="88" fill="hold">
                            <p:stCondLst>
                              <p:cond delay="2500"/>
                            </p:stCondLst>
                            <p:childTnLst>
                              <p:par>
                                <p:cTn id="89" presetID="53" presetClass="exit" presetSubtype="16" fill="hold" nodeType="afterEffect">
                                  <p:stCondLst>
                                    <p:cond delay="0"/>
                                  </p:stCondLst>
                                  <p:childTnLst>
                                    <p:anim calcmode="lin" valueType="num">
                                      <p:cBhvr>
                                        <p:cTn id="90" dur="500"/>
                                        <p:tgtEl>
                                          <p:spTgt spid="30"/>
                                        </p:tgtEl>
                                        <p:attrNameLst>
                                          <p:attrName>ppt_w</p:attrName>
                                        </p:attrNameLst>
                                      </p:cBhvr>
                                      <p:tavLst>
                                        <p:tav tm="0">
                                          <p:val>
                                            <p:strVal val="ppt_w"/>
                                          </p:val>
                                        </p:tav>
                                        <p:tav tm="100000">
                                          <p:val>
                                            <p:fltVal val="0"/>
                                          </p:val>
                                        </p:tav>
                                      </p:tavLst>
                                    </p:anim>
                                    <p:anim calcmode="lin" valueType="num">
                                      <p:cBhvr>
                                        <p:cTn id="91" dur="500"/>
                                        <p:tgtEl>
                                          <p:spTgt spid="30"/>
                                        </p:tgtEl>
                                        <p:attrNameLst>
                                          <p:attrName>ppt_h</p:attrName>
                                        </p:attrNameLst>
                                      </p:cBhvr>
                                      <p:tavLst>
                                        <p:tav tm="0">
                                          <p:val>
                                            <p:strVal val="ppt_h"/>
                                          </p:val>
                                        </p:tav>
                                        <p:tav tm="100000">
                                          <p:val>
                                            <p:fltVal val="0"/>
                                          </p:val>
                                        </p:tav>
                                      </p:tavLst>
                                    </p:anim>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par>
                          <p:cTn id="94" fill="hold">
                            <p:stCondLst>
                              <p:cond delay="3000"/>
                            </p:stCondLst>
                            <p:childTnLst>
                              <p:par>
                                <p:cTn id="95" presetID="9" presetClass="entr" presetSubtype="0" fill="hold"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dissolve">
                                      <p:cBhvr>
                                        <p:cTn id="97" dur="500"/>
                                        <p:tgtEl>
                                          <p:spTgt spid="29"/>
                                        </p:tgtEl>
                                      </p:cBhvr>
                                    </p:animEffect>
                                  </p:childTnLst>
                                  <p:subTnLst>
                                    <p:audio>
                                      <p:cMediaNode>
                                        <p:cTn display="0" masterRel="sameClick">
                                          <p:stCondLst>
                                            <p:cond evt="begin" delay="0">
                                              <p:tn val="95"/>
                                            </p:cond>
                                          </p:stCondLst>
                                          <p:endCondLst>
                                            <p:cond evt="onStopAudio" delay="0">
                                              <p:tgtEl>
                                                <p:sldTgt/>
                                              </p:tgtEl>
                                            </p:cond>
                                          </p:endCondLst>
                                        </p:cTn>
                                        <p:tgtEl>
                                          <p:sndTgt r:embed="rId6" name="camera.wav"/>
                                        </p:tgtEl>
                                      </p:cMediaNode>
                                    </p:audio>
                                  </p:subTnLst>
                                </p:cTn>
                              </p:par>
                            </p:childTnLst>
                          </p:cTn>
                        </p:par>
                        <p:par>
                          <p:cTn id="98" fill="hold">
                            <p:stCondLst>
                              <p:cond delay="3500"/>
                            </p:stCondLst>
                            <p:childTnLst>
                              <p:par>
                                <p:cTn id="99" presetID="53" presetClass="exit" presetSubtype="16" fill="hold" nodeType="afterEffect">
                                  <p:stCondLst>
                                    <p:cond delay="0"/>
                                  </p:stCondLst>
                                  <p:childTnLst>
                                    <p:anim calcmode="lin" valueType="num">
                                      <p:cBhvr>
                                        <p:cTn id="100" dur="500"/>
                                        <p:tgtEl>
                                          <p:spTgt spid="29"/>
                                        </p:tgtEl>
                                        <p:attrNameLst>
                                          <p:attrName>ppt_w</p:attrName>
                                        </p:attrNameLst>
                                      </p:cBhvr>
                                      <p:tavLst>
                                        <p:tav tm="0">
                                          <p:val>
                                            <p:strVal val="ppt_w"/>
                                          </p:val>
                                        </p:tav>
                                        <p:tav tm="100000">
                                          <p:val>
                                            <p:fltVal val="0"/>
                                          </p:val>
                                        </p:tav>
                                      </p:tavLst>
                                    </p:anim>
                                    <p:anim calcmode="lin" valueType="num">
                                      <p:cBhvr>
                                        <p:cTn id="101" dur="500"/>
                                        <p:tgtEl>
                                          <p:spTgt spid="29"/>
                                        </p:tgtEl>
                                        <p:attrNameLst>
                                          <p:attrName>ppt_h</p:attrName>
                                        </p:attrNameLst>
                                      </p:cBhvr>
                                      <p:tavLst>
                                        <p:tav tm="0">
                                          <p:val>
                                            <p:strVal val="ppt_h"/>
                                          </p:val>
                                        </p:tav>
                                        <p:tav tm="100000">
                                          <p:val>
                                            <p:fltVal val="0"/>
                                          </p:val>
                                        </p:tav>
                                      </p:tavLst>
                                    </p:anim>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childTnLst>
                          </p:cTn>
                        </p:par>
                        <p:par>
                          <p:cTn id="104" fill="hold">
                            <p:stCondLst>
                              <p:cond delay="4000"/>
                            </p:stCondLst>
                            <p:childTnLst>
                              <p:par>
                                <p:cTn id="105" presetID="9" presetClass="entr" presetSubtype="0" fill="hold"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dissolve">
                                      <p:cBhvr>
                                        <p:cTn id="107" dur="500"/>
                                        <p:tgtEl>
                                          <p:spTgt spid="28"/>
                                        </p:tgtEl>
                                      </p:cBhvr>
                                    </p:animEffect>
                                  </p:childTnLst>
                                  <p:subTnLst>
                                    <p:audio>
                                      <p:cMediaNode>
                                        <p:cTn display="0" masterRel="sameClick">
                                          <p:stCondLst>
                                            <p:cond evt="begin" delay="0">
                                              <p:tn val="105"/>
                                            </p:cond>
                                          </p:stCondLst>
                                          <p:endCondLst>
                                            <p:cond evt="onStopAudio" delay="0">
                                              <p:tgtEl>
                                                <p:sldTgt/>
                                              </p:tgtEl>
                                            </p:cond>
                                          </p:endCondLst>
                                        </p:cTn>
                                        <p:tgtEl>
                                          <p:sndTgt r:embed="rId6" name="camera.wav"/>
                                        </p:tgtEl>
                                      </p:cMediaNode>
                                    </p:audio>
                                  </p:subTnLst>
                                </p:cTn>
                              </p:par>
                            </p:childTnLst>
                          </p:cTn>
                        </p:par>
                        <p:par>
                          <p:cTn id="108" fill="hold">
                            <p:stCondLst>
                              <p:cond delay="4500"/>
                            </p:stCondLst>
                            <p:childTnLst>
                              <p:par>
                                <p:cTn id="109" presetID="53" presetClass="exit" presetSubtype="16" fill="hold" nodeType="afterEffect">
                                  <p:stCondLst>
                                    <p:cond delay="0"/>
                                  </p:stCondLst>
                                  <p:childTnLst>
                                    <p:anim calcmode="lin" valueType="num">
                                      <p:cBhvr>
                                        <p:cTn id="110" dur="500"/>
                                        <p:tgtEl>
                                          <p:spTgt spid="28"/>
                                        </p:tgtEl>
                                        <p:attrNameLst>
                                          <p:attrName>ppt_w</p:attrName>
                                        </p:attrNameLst>
                                      </p:cBhvr>
                                      <p:tavLst>
                                        <p:tav tm="0">
                                          <p:val>
                                            <p:strVal val="ppt_w"/>
                                          </p:val>
                                        </p:tav>
                                        <p:tav tm="100000">
                                          <p:val>
                                            <p:fltVal val="0"/>
                                          </p:val>
                                        </p:tav>
                                      </p:tavLst>
                                    </p:anim>
                                    <p:anim calcmode="lin" valueType="num">
                                      <p:cBhvr>
                                        <p:cTn id="111" dur="500"/>
                                        <p:tgtEl>
                                          <p:spTgt spid="28"/>
                                        </p:tgtEl>
                                        <p:attrNameLst>
                                          <p:attrName>ppt_h</p:attrName>
                                        </p:attrNameLst>
                                      </p:cBhvr>
                                      <p:tavLst>
                                        <p:tav tm="0">
                                          <p:val>
                                            <p:strVal val="ppt_h"/>
                                          </p:val>
                                        </p:tav>
                                        <p:tav tm="100000">
                                          <p:val>
                                            <p:fltVal val="0"/>
                                          </p:val>
                                        </p:tav>
                                      </p:tavLst>
                                    </p:anim>
                                    <p:animEffect transition="out" filter="fade">
                                      <p:cBhvr>
                                        <p:cTn id="112" dur="500"/>
                                        <p:tgtEl>
                                          <p:spTgt spid="28"/>
                                        </p:tgtEl>
                                      </p:cBhvr>
                                    </p:animEffect>
                                    <p:set>
                                      <p:cBhvr>
                                        <p:cTn id="113" dur="1" fill="hold">
                                          <p:stCondLst>
                                            <p:cond delay="499"/>
                                          </p:stCondLst>
                                        </p:cTn>
                                        <p:tgtEl>
                                          <p:spTgt spid="28"/>
                                        </p:tgtEl>
                                        <p:attrNameLst>
                                          <p:attrName>style.visibility</p:attrName>
                                        </p:attrNameLst>
                                      </p:cBhvr>
                                      <p:to>
                                        <p:strVal val="hidden"/>
                                      </p:to>
                                    </p:set>
                                  </p:childTnLst>
                                </p:cTn>
                              </p:par>
                            </p:childTnLst>
                          </p:cTn>
                        </p:par>
                        <p:par>
                          <p:cTn id="114" fill="hold">
                            <p:stCondLst>
                              <p:cond delay="5000"/>
                            </p:stCondLst>
                            <p:childTnLst>
                              <p:par>
                                <p:cTn id="115" presetID="9" presetClass="entr" presetSubtype="0" fill="hold" nodeType="after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dissolve">
                                      <p:cBhvr>
                                        <p:cTn id="117" dur="500"/>
                                        <p:tgtEl>
                                          <p:spTgt spid="27"/>
                                        </p:tgtEl>
                                      </p:cBhvr>
                                    </p:animEffect>
                                  </p:childTnLst>
                                  <p:subTnLst>
                                    <p:audio>
                                      <p:cMediaNode>
                                        <p:cTn display="0" masterRel="sameClick">
                                          <p:stCondLst>
                                            <p:cond evt="begin" delay="0">
                                              <p:tn val="115"/>
                                            </p:cond>
                                          </p:stCondLst>
                                          <p:endCondLst>
                                            <p:cond evt="onStopAudio" delay="0">
                                              <p:tgtEl>
                                                <p:sldTgt/>
                                              </p:tgtEl>
                                            </p:cond>
                                          </p:endCondLst>
                                        </p:cTn>
                                        <p:tgtEl>
                                          <p:sndTgt r:embed="rId6" name="camera.wav"/>
                                        </p:tgtEl>
                                      </p:cMediaNode>
                                    </p:audio>
                                  </p:subTnLst>
                                </p:cTn>
                              </p:par>
                            </p:childTnLst>
                          </p:cTn>
                        </p:par>
                        <p:par>
                          <p:cTn id="118" fill="hold">
                            <p:stCondLst>
                              <p:cond delay="5500"/>
                            </p:stCondLst>
                            <p:childTnLst>
                              <p:par>
                                <p:cTn id="119" presetID="53" presetClass="exit" presetSubtype="16" fill="hold" nodeType="afterEffect">
                                  <p:stCondLst>
                                    <p:cond delay="0"/>
                                  </p:stCondLst>
                                  <p:childTnLst>
                                    <p:anim calcmode="lin" valueType="num">
                                      <p:cBhvr>
                                        <p:cTn id="120" dur="500"/>
                                        <p:tgtEl>
                                          <p:spTgt spid="27"/>
                                        </p:tgtEl>
                                        <p:attrNameLst>
                                          <p:attrName>ppt_w</p:attrName>
                                        </p:attrNameLst>
                                      </p:cBhvr>
                                      <p:tavLst>
                                        <p:tav tm="0">
                                          <p:val>
                                            <p:strVal val="ppt_w"/>
                                          </p:val>
                                        </p:tav>
                                        <p:tav tm="100000">
                                          <p:val>
                                            <p:fltVal val="0"/>
                                          </p:val>
                                        </p:tav>
                                      </p:tavLst>
                                    </p:anim>
                                    <p:anim calcmode="lin" valueType="num">
                                      <p:cBhvr>
                                        <p:cTn id="121" dur="500"/>
                                        <p:tgtEl>
                                          <p:spTgt spid="27"/>
                                        </p:tgtEl>
                                        <p:attrNameLst>
                                          <p:attrName>ppt_h</p:attrName>
                                        </p:attrNameLst>
                                      </p:cBhvr>
                                      <p:tavLst>
                                        <p:tav tm="0">
                                          <p:val>
                                            <p:strVal val="ppt_h"/>
                                          </p:val>
                                        </p:tav>
                                        <p:tav tm="100000">
                                          <p:val>
                                            <p:fltVal val="0"/>
                                          </p:val>
                                        </p:tav>
                                      </p:tavLst>
                                    </p:anim>
                                    <p:animEffect transition="out" filter="fade">
                                      <p:cBhvr>
                                        <p:cTn id="122" dur="500"/>
                                        <p:tgtEl>
                                          <p:spTgt spid="27"/>
                                        </p:tgtEl>
                                      </p:cBhvr>
                                    </p:animEffect>
                                    <p:set>
                                      <p:cBhvr>
                                        <p:cTn id="123" dur="1" fill="hold">
                                          <p:stCondLst>
                                            <p:cond delay="499"/>
                                          </p:stCondLst>
                                        </p:cTn>
                                        <p:tgtEl>
                                          <p:spTgt spid="27"/>
                                        </p:tgtEl>
                                        <p:attrNameLst>
                                          <p:attrName>style.visibility</p:attrName>
                                        </p:attrNameLst>
                                      </p:cBhvr>
                                      <p:to>
                                        <p:strVal val="hidden"/>
                                      </p:to>
                                    </p:set>
                                  </p:childTnLst>
                                </p:cTn>
                              </p:par>
                            </p:childTnLst>
                          </p:cTn>
                        </p:par>
                        <p:par>
                          <p:cTn id="124" fill="hold">
                            <p:stCondLst>
                              <p:cond delay="6000"/>
                            </p:stCondLst>
                            <p:childTnLst>
                              <p:par>
                                <p:cTn id="125" presetID="53" presetClass="entr" presetSubtype="16" fill="hold" nodeType="after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fltVal val="0"/>
                                          </p:val>
                                        </p:tav>
                                        <p:tav tm="100000">
                                          <p:val>
                                            <p:strVal val="#ppt_h"/>
                                          </p:val>
                                        </p:tav>
                                      </p:tavLst>
                                    </p:anim>
                                    <p:animEffect transition="in" filter="fade">
                                      <p:cBhvr>
                                        <p:cTn id="129" dur="500"/>
                                        <p:tgtEl>
                                          <p:spTgt spid="23"/>
                                        </p:tgtEl>
                                      </p:cBhvr>
                                    </p:animEffect>
                                  </p:childTnLst>
                                  <p:subTnLst>
                                    <p:audio>
                                      <p:cMediaNode>
                                        <p:cTn display="0" masterRel="sameClick">
                                          <p:stCondLst>
                                            <p:cond evt="begin" delay="0">
                                              <p:tn val="125"/>
                                            </p:cond>
                                          </p:stCondLst>
                                          <p:endCondLst>
                                            <p:cond evt="onStopAudio" delay="0">
                                              <p:tgtEl>
                                                <p:sldTgt/>
                                              </p:tgtEl>
                                            </p:cond>
                                          </p:endCondLst>
                                        </p:cTn>
                                        <p:tgtEl>
                                          <p:sndTgt r:embed="rId7"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3"/>
                                        </p:tgtEl>
                                        <p:attrNameLst>
                                          <p:attrName>ppt_x</p:attrName>
                                        </p:attrNameLst>
                                      </p:cBhvr>
                                      <p:tavLst>
                                        <p:tav tm="0">
                                          <p:val>
                                            <p:strVal val="ppt_x"/>
                                          </p:val>
                                        </p:tav>
                                        <p:tav tm="100000">
                                          <p:val>
                                            <p:strVal val="1+ppt_w/2"/>
                                          </p:val>
                                        </p:tav>
                                      </p:tavLst>
                                    </p:anim>
                                    <p:anim calcmode="lin" valueType="num">
                                      <p:cBhvr additive="base">
                                        <p:cTn id="134" dur="500"/>
                                        <p:tgtEl>
                                          <p:spTgt spid="23"/>
                                        </p:tgtEl>
                                        <p:attrNameLst>
                                          <p:attrName>ppt_y</p:attrName>
                                        </p:attrNameLst>
                                      </p:cBhvr>
                                      <p:tavLst>
                                        <p:tav tm="0">
                                          <p:val>
                                            <p:strVal val="ppt_y"/>
                                          </p:val>
                                        </p:tav>
                                        <p:tav tm="100000">
                                          <p:val>
                                            <p:strVal val="ppt_y"/>
                                          </p:val>
                                        </p:tav>
                                      </p:tavLst>
                                    </p:anim>
                                    <p:set>
                                      <p:cBhvr>
                                        <p:cTn id="135" dur="1" fill="hold">
                                          <p:stCondLst>
                                            <p:cond delay="499"/>
                                          </p:stCondLst>
                                        </p:cTn>
                                        <p:tgtEl>
                                          <p:spTgt spid="2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mph" presetSubtype="2" fill="hold" nodeType="clickEffect">
                                  <p:stCondLst>
                                    <p:cond delay="0"/>
                                  </p:stCondLst>
                                  <p:iterate type="lt">
                                    <p:tmPct val="0"/>
                                  </p:iterate>
                                  <p:childTnLst>
                                    <p:animClr clrSpc="rgb" dir="cw">
                                      <p:cBhvr>
                                        <p:cTn id="139" dur="2000" fill="hold"/>
                                        <p:tgtEl>
                                          <p:spTgt spid="44"/>
                                        </p:tgtEl>
                                        <p:attrNameLst>
                                          <p:attrName>fillcolor</p:attrName>
                                        </p:attrNameLst>
                                      </p:cBhvr>
                                      <p:to>
                                        <a:schemeClr val="accent2"/>
                                      </p:to>
                                    </p:animClr>
                                    <p:set>
                                      <p:cBhvr>
                                        <p:cTn id="140" dur="2000" fill="hold"/>
                                        <p:tgtEl>
                                          <p:spTgt spid="44"/>
                                        </p:tgtEl>
                                        <p:attrNameLst>
                                          <p:attrName>fill.type</p:attrName>
                                        </p:attrNameLst>
                                      </p:cBhvr>
                                      <p:to>
                                        <p:strVal val="solid"/>
                                      </p:to>
                                    </p:set>
                                    <p:set>
                                      <p:cBhvr>
                                        <p:cTn id="141" dur="2000" fill="hold"/>
                                        <p:tgtEl>
                                          <p:spTgt spid="44"/>
                                        </p:tgtEl>
                                        <p:attrNameLst>
                                          <p:attrName>fill.on</p:attrName>
                                        </p:attrNameLst>
                                      </p:cBhvr>
                                      <p:to>
                                        <p:strVal val="true"/>
                                      </p:to>
                                    </p:set>
                                  </p:childTnLst>
                                  <p:subTnLst>
                                    <p:audio>
                                      <p:cMediaNode>
                                        <p:cTn display="0" masterRel="sameClick">
                                          <p:stCondLst>
                                            <p:cond evt="begin" delay="0">
                                              <p:tn val="138"/>
                                            </p:cond>
                                          </p:stCondLst>
                                          <p:endCondLst>
                                            <p:cond evt="onStopAudio" delay="0">
                                              <p:tgtEl>
                                                <p:sldTgt/>
                                              </p:tgtEl>
                                            </p:cond>
                                          </p:endCondLst>
                                        </p:cTn>
                                        <p:tgtEl>
                                          <p:sndTgt r:embed="rId8" name="FELIZ2.WAV"/>
                                        </p:tgtEl>
                                      </p:cMediaNode>
                                    </p:audio>
                                  </p:subTnLst>
                                </p:cTn>
                              </p:par>
                              <p:par>
                                <p:cTn id="142" presetID="34" presetClass="emph" presetSubtype="0" fill="hold" grpId="0" nodeType="withEffect">
                                  <p:stCondLst>
                                    <p:cond delay="0"/>
                                  </p:stCondLst>
                                  <p:iterate type="lt">
                                    <p:tmPct val="10000"/>
                                  </p:iterate>
                                  <p:childTnLst>
                                    <p:animMotion origin="layout" path="M -1.71072E-6 -4.72222E-6 L -1.71072E-6 -0.07204 " pathEditMode="relative" rAng="0" ptsTypes="AA">
                                      <p:cBhvr>
                                        <p:cTn id="143" dur="250" accel="50000" decel="50000" autoRev="1" fill="hold">
                                          <p:stCondLst>
                                            <p:cond delay="0"/>
                                          </p:stCondLst>
                                        </p:cTn>
                                        <p:tgtEl>
                                          <p:spTgt spid="44"/>
                                        </p:tgtEl>
                                        <p:attrNameLst>
                                          <p:attrName>ppt_x</p:attrName>
                                          <p:attrName>ppt_y</p:attrName>
                                        </p:attrNameLst>
                                      </p:cBhvr>
                                      <p:rCtr x="0" y="-3611"/>
                                    </p:animMotion>
                                    <p:animRot by="1500000">
                                      <p:cBhvr>
                                        <p:cTn id="144" dur="125" fill="hold">
                                          <p:stCondLst>
                                            <p:cond delay="0"/>
                                          </p:stCondLst>
                                        </p:cTn>
                                        <p:tgtEl>
                                          <p:spTgt spid="44"/>
                                        </p:tgtEl>
                                        <p:attrNameLst>
                                          <p:attrName>r</p:attrName>
                                        </p:attrNameLst>
                                      </p:cBhvr>
                                    </p:animRot>
                                    <p:animRot by="-1500000">
                                      <p:cBhvr>
                                        <p:cTn id="145" dur="125" fill="hold">
                                          <p:stCondLst>
                                            <p:cond delay="125"/>
                                          </p:stCondLst>
                                        </p:cTn>
                                        <p:tgtEl>
                                          <p:spTgt spid="44"/>
                                        </p:tgtEl>
                                        <p:attrNameLst>
                                          <p:attrName>r</p:attrName>
                                        </p:attrNameLst>
                                      </p:cBhvr>
                                    </p:animRot>
                                    <p:animRot by="-1500000">
                                      <p:cBhvr>
                                        <p:cTn id="146" dur="125" fill="hold">
                                          <p:stCondLst>
                                            <p:cond delay="250"/>
                                          </p:stCondLst>
                                        </p:cTn>
                                        <p:tgtEl>
                                          <p:spTgt spid="44"/>
                                        </p:tgtEl>
                                        <p:attrNameLst>
                                          <p:attrName>r</p:attrName>
                                        </p:attrNameLst>
                                      </p:cBhvr>
                                    </p:animRot>
                                    <p:animRot by="1500000">
                                      <p:cBhvr>
                                        <p:cTn id="147" dur="125" fill="hold">
                                          <p:stCondLst>
                                            <p:cond delay="375"/>
                                          </p:stCondLst>
                                        </p:cTn>
                                        <p:tgtEl>
                                          <p:spTgt spid="44"/>
                                        </p:tgtEl>
                                        <p:attrNameLst>
                                          <p:attrName>r</p:attrName>
                                        </p:attrNameLst>
                                      </p:cBhvr>
                                    </p:animRo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HẠM DUYÊN 13 - 9Slide.vn">
            <a:extLst>
              <a:ext uri="{FF2B5EF4-FFF2-40B4-BE49-F238E27FC236}">
                <a16:creationId xmlns:a16="http://schemas.microsoft.com/office/drawing/2014/main" id="{90E8F232-0511-ED94-732D-840025B26160}"/>
              </a:ext>
            </a:extLst>
          </p:cNvPr>
          <p:cNvSpPr/>
          <p:nvPr/>
        </p:nvSpPr>
        <p:spPr>
          <a:xfrm>
            <a:off x="251737" y="221231"/>
            <a:ext cx="11688527" cy="6415538"/>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7" name="AutoShape 51"/>
          <p:cNvSpPr/>
          <p:nvPr/>
        </p:nvSpPr>
        <p:spPr>
          <a:xfrm>
            <a:off x="2367780" y="1074023"/>
            <a:ext cx="9578316" cy="1218469"/>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p>
            <a:pPr>
              <a:spcBef>
                <a:spcPct val="0"/>
              </a:spcBef>
            </a:pPr>
            <a:r>
              <a:rPr lang="vi-VN" altLang="en-US" sz="359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 đường đi học về em thấy Lan đang cúi xuống </a:t>
            </a:r>
          </a:p>
          <a:p>
            <a:pPr>
              <a:spcBef>
                <a:spcPct val="0"/>
              </a:spcBef>
            </a:pPr>
            <a:r>
              <a:rPr lang="vi-VN" altLang="en-US" sz="359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lấy quả bóng bị rơi dưới ao, em sẽ làm gì?</a:t>
            </a:r>
            <a:endParaRPr lang="en-US" altLang="en-US" sz="3595"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36867" name="Group 51"/>
          <p:cNvGrpSpPr/>
          <p:nvPr/>
        </p:nvGrpSpPr>
        <p:grpSpPr>
          <a:xfrm>
            <a:off x="187419" y="19146"/>
            <a:ext cx="617283" cy="6849305"/>
            <a:chOff x="202295" y="-322943"/>
            <a:chExt cx="319314" cy="7180943"/>
          </a:xfrm>
        </p:grpSpPr>
        <p:sp>
          <p:nvSpPr>
            <p:cNvPr id="10" name="Rectangle 9"/>
            <p:cNvSpPr/>
            <p:nvPr/>
          </p:nvSpPr>
          <p:spPr bwMode="auto">
            <a:xfrm>
              <a:off x="202295" y="-322943"/>
              <a:ext cx="319314" cy="7165428"/>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7514" eaLnBrk="0" fontAlgn="base" hangingPunct="0">
                <a:spcBef>
                  <a:spcPct val="0"/>
                </a:spcBef>
                <a:spcAft>
                  <a:spcPct val="0"/>
                </a:spcAft>
                <a:defRPr/>
              </a:pPr>
              <a:endParaRPr lang="en-US" sz="2663">
                <a:latin typeface="Times New Roman" panose="02020603050405020304" pitchFamily="18" charset="0"/>
                <a:cs typeface="Times New Roman" panose="02020603050405020304" pitchFamily="18" charset="0"/>
              </a:endParaRPr>
            </a:p>
          </p:txBody>
        </p:sp>
        <p:sp>
          <p:nvSpPr>
            <p:cNvPr id="36910"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p>
              <a:endParaRPr lang="en-US" altLang="en-US" sz="2663" dirty="0">
                <a:latin typeface="Times New Roman" panose="02020603050405020304" pitchFamily="18" charset="0"/>
              </a:endParaRPr>
            </a:p>
          </p:txBody>
        </p:sp>
        <p:sp>
          <p:nvSpPr>
            <p:cNvPr id="14" name="Rectangle 13"/>
            <p:cNvSpPr/>
            <p:nvPr/>
          </p:nvSpPr>
          <p:spPr bwMode="auto">
            <a:xfrm>
              <a:off x="323678" y="-307429"/>
              <a:ext cx="76548" cy="7165429"/>
            </a:xfrm>
            <a:prstGeom prst="rect">
              <a:avLst/>
            </a:prstGeom>
            <a:solidFill>
              <a:srgbClr val="A3C8FF"/>
            </a:solidFill>
            <a:ln w="9525" cap="flat" cmpd="sng" algn="ctr">
              <a:noFill/>
              <a:prstDash val="solid"/>
              <a:round/>
              <a:headEnd type="none" w="med" len="med"/>
              <a:tailEnd type="none" w="med" len="med"/>
            </a:ln>
            <a:effectLst/>
          </p:spPr>
          <p:txBody>
            <a:bodyPr/>
            <a:lstStyle/>
            <a:p>
              <a:pPr defTabSz="1217514" eaLnBrk="0" fontAlgn="base" hangingPunct="0">
                <a:spcBef>
                  <a:spcPct val="0"/>
                </a:spcBef>
                <a:spcAft>
                  <a:spcPct val="0"/>
                </a:spcAft>
                <a:defRPr/>
              </a:pPr>
              <a:endParaRPr lang="en-US" sz="2663">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sp>
        <p:nvSpPr>
          <p:cNvPr id="3" name="AutoShape 51"/>
          <p:cNvSpPr/>
          <p:nvPr/>
        </p:nvSpPr>
        <p:spPr>
          <a:xfrm>
            <a:off x="2358480" y="5255481"/>
            <a:ext cx="7154488" cy="1081151"/>
          </a:xfrm>
          <a:prstGeom prst="roundRect">
            <a:avLst>
              <a:gd name="adj" fmla="val 16667"/>
            </a:avLst>
          </a:prstGeom>
          <a:solidFill>
            <a:srgbClr val="7030A0"/>
          </a:solidFill>
          <a:ln w="9525">
            <a:noFill/>
          </a:ln>
        </p:spPr>
        <p:txBody>
          <a:bodyPr wrap="none" anchor="ctr" anchorCtr="0"/>
          <a:lstStyle/>
          <a:p>
            <a:r>
              <a:rPr lang="vi-VN" sz="2696" b="1" dirty="0">
                <a:solidFill>
                  <a:schemeClr val="bg1"/>
                </a:solidFill>
                <a:effectLst>
                  <a:outerShdw blurRad="38100" dist="38100" dir="2700000" algn="tl">
                    <a:srgbClr val="000000"/>
                  </a:outerShdw>
                </a:effectLst>
                <a:latin typeface="Arial" charset="0"/>
              </a:rPr>
              <a:t>  Em bảo Lan dừng lại, đưa em lên bờ ao, </a:t>
            </a:r>
          </a:p>
          <a:p>
            <a:r>
              <a:rPr lang="vi-VN" sz="2696" b="1" dirty="0">
                <a:solidFill>
                  <a:schemeClr val="bg1"/>
                </a:solidFill>
                <a:effectLst>
                  <a:outerShdw blurRad="38100" dist="38100" dir="2700000" algn="tl">
                    <a:srgbClr val="000000"/>
                  </a:outerShdw>
                </a:effectLst>
                <a:latin typeface="Arial" charset="0"/>
              </a:rPr>
              <a:t>gọi người lớn lấy giúp</a:t>
            </a:r>
            <a:endParaRPr lang="en-US" sz="2696" b="1" dirty="0">
              <a:solidFill>
                <a:schemeClr val="bg1"/>
              </a:solidFill>
              <a:effectLst>
                <a:outerShdw blurRad="38100" dist="38100" dir="2700000" algn="tl">
                  <a:srgbClr val="000000"/>
                </a:outerShdw>
              </a:effectLst>
              <a:latin typeface="Arial" charset="0"/>
            </a:endParaRPr>
          </a:p>
        </p:txBody>
      </p:sp>
      <p:pic>
        <p:nvPicPr>
          <p:cNvPr id="39"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542011" y="5532818"/>
            <a:ext cx="790630" cy="399544"/>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62523" y="5377622"/>
            <a:ext cx="1486961" cy="801200"/>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1" name="cached_combo42.wav"/>
            </a:hlinkHover>
          </p:cNvPr>
          <p:cNvSpPr/>
          <p:nvPr/>
        </p:nvSpPr>
        <p:spPr>
          <a:xfrm>
            <a:off x="1059139" y="5476134"/>
            <a:ext cx="1088701" cy="610940"/>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36872" name="WordArt 226"/>
          <p:cNvSpPr>
            <a:spLocks noTextEdit="1"/>
          </p:cNvSpPr>
          <p:nvPr/>
        </p:nvSpPr>
        <p:spPr>
          <a:xfrm>
            <a:off x="1207965" y="5605086"/>
            <a:ext cx="602484" cy="386860"/>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C</a:t>
            </a:r>
          </a:p>
        </p:txBody>
      </p:sp>
      <p:sp>
        <p:nvSpPr>
          <p:cNvPr id="4" name="AutoShape 51"/>
          <p:cNvSpPr/>
          <p:nvPr/>
        </p:nvSpPr>
        <p:spPr>
          <a:xfrm>
            <a:off x="2358480" y="3963181"/>
            <a:ext cx="7154488" cy="945373"/>
          </a:xfrm>
          <a:prstGeom prst="roundRect">
            <a:avLst>
              <a:gd name="adj" fmla="val 16667"/>
            </a:avLst>
          </a:prstGeom>
          <a:solidFill>
            <a:srgbClr val="7030A0"/>
          </a:solidFill>
          <a:ln w="9525">
            <a:noFill/>
          </a:ln>
        </p:spPr>
        <p:txBody>
          <a:bodyPr wrap="none" anchor="ctr" anchorCtr="0"/>
          <a:lstStyle/>
          <a:p>
            <a:r>
              <a:rPr lang="vi-VN" sz="2696" b="1" dirty="0">
                <a:solidFill>
                  <a:schemeClr val="bg1"/>
                </a:solidFill>
                <a:effectLst>
                  <a:outerShdw blurRad="38100" dist="38100" dir="2700000" algn="tl">
                    <a:srgbClr val="000000"/>
                  </a:outerShdw>
                </a:effectLst>
                <a:latin typeface="Arial" charset="0"/>
              </a:rPr>
              <a:t>  Em phải quát lớn cho Lan dừng lại ngay</a:t>
            </a:r>
            <a:endParaRPr lang="en-US" sz="2696" b="1" dirty="0">
              <a:solidFill>
                <a:schemeClr val="bg1"/>
              </a:solidFill>
              <a:effectLst>
                <a:outerShdw blurRad="38100" dist="38100" dir="2700000" algn="tl">
                  <a:srgbClr val="000000"/>
                </a:outerShdw>
              </a:effectLst>
              <a:latin typeface="Arial" charset="0"/>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502401" y="4237388"/>
            <a:ext cx="790630" cy="350921"/>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67038" y="4024395"/>
            <a:ext cx="1500357" cy="801199"/>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1020528" y="4083164"/>
            <a:ext cx="1088701"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36877" name="WordArt 226"/>
          <p:cNvSpPr>
            <a:spLocks noTextEdit="1"/>
          </p:cNvSpPr>
          <p:nvPr/>
        </p:nvSpPr>
        <p:spPr>
          <a:xfrm>
            <a:off x="1210364" y="4227338"/>
            <a:ext cx="617283"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B</a:t>
            </a:r>
          </a:p>
        </p:txBody>
      </p:sp>
      <p:pic>
        <p:nvPicPr>
          <p:cNvPr id="36878" name="Picture 29" descr="Picture1"/>
          <p:cNvPicPr/>
          <p:nvPr/>
        </p:nvPicPr>
        <p:blipFill>
          <a:blip r:embed="rId12"/>
          <a:stretch>
            <a:fillRect/>
          </a:stretch>
        </p:blipFill>
        <p:spPr>
          <a:xfrm flipV="1">
            <a:off x="817386" y="858397"/>
            <a:ext cx="11364772" cy="61306"/>
          </a:xfrm>
          <a:prstGeom prst="rect">
            <a:avLst/>
          </a:prstGeom>
          <a:noFill/>
          <a:ln w="9525">
            <a:noFill/>
          </a:ln>
        </p:spPr>
      </p:pic>
      <p:pic>
        <p:nvPicPr>
          <p:cNvPr id="36880" name="Picture 32" descr="Bellcoll">
            <a:hlinkClick r:id="" action="ppaction://hlinkshowjump?jump=firstslide"/>
          </p:cNvPr>
          <p:cNvPicPr>
            <a:picLocks noChangeAspect="1"/>
          </p:cNvPicPr>
          <p:nvPr/>
        </p:nvPicPr>
        <p:blipFill>
          <a:blip r:embed="rId13"/>
          <a:stretch>
            <a:fillRect/>
          </a:stretch>
        </p:blipFill>
        <p:spPr>
          <a:xfrm>
            <a:off x="570049" y="-124604"/>
            <a:ext cx="1405800" cy="1198628"/>
          </a:xfrm>
          <a:prstGeom prst="rect">
            <a:avLst/>
          </a:prstGeom>
          <a:noFill/>
          <a:ln w="9525">
            <a:noFill/>
          </a:ln>
        </p:spPr>
      </p:pic>
      <p:sp>
        <p:nvSpPr>
          <p:cNvPr id="6171" name="AutoShape 27"/>
          <p:cNvSpPr/>
          <p:nvPr/>
        </p:nvSpPr>
        <p:spPr>
          <a:xfrm>
            <a:off x="686320" y="746357"/>
            <a:ext cx="1672160" cy="1638336"/>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p>
            <a:pPr eaLnBrk="1" hangingPunct="1"/>
            <a:endParaRPr lang="en-US" altLang="en-US" sz="2397" dirty="0">
              <a:latin typeface="Times New Roman" panose="02020603050405020304" pitchFamily="18" charset="0"/>
            </a:endParaRPr>
          </a:p>
        </p:txBody>
      </p:sp>
      <p:pic>
        <p:nvPicPr>
          <p:cNvPr id="36894" name="Picture 32" descr="Bellcoll">
            <a:hlinkClick r:id="" action="ppaction://hlinkshowjump?jump=firstslide"/>
          </p:cNvPr>
          <p:cNvPicPr>
            <a:picLocks noChangeAspect="1"/>
          </p:cNvPicPr>
          <p:nvPr/>
        </p:nvPicPr>
        <p:blipFill>
          <a:blip r:embed="rId13"/>
          <a:stretch>
            <a:fillRect/>
          </a:stretch>
        </p:blipFill>
        <p:spPr>
          <a:xfrm>
            <a:off x="10786929" y="-124604"/>
            <a:ext cx="1407913" cy="1198628"/>
          </a:xfrm>
          <a:prstGeom prst="rect">
            <a:avLst/>
          </a:prstGeom>
          <a:noFill/>
          <a:ln w="9525">
            <a:noFill/>
          </a:ln>
        </p:spPr>
      </p:pic>
      <p:sp>
        <p:nvSpPr>
          <p:cNvPr id="44" name="AutoShape 51"/>
          <p:cNvSpPr/>
          <p:nvPr/>
        </p:nvSpPr>
        <p:spPr>
          <a:xfrm>
            <a:off x="2367782" y="2629914"/>
            <a:ext cx="7154488" cy="978351"/>
          </a:xfrm>
          <a:prstGeom prst="roundRect">
            <a:avLst>
              <a:gd name="adj" fmla="val 16667"/>
            </a:avLst>
          </a:prstGeom>
          <a:solidFill>
            <a:srgbClr val="7030A0"/>
          </a:solidFill>
          <a:ln w="9525">
            <a:noFill/>
          </a:ln>
        </p:spPr>
        <p:txBody>
          <a:bodyPr wrap="none" anchor="ctr" anchorCtr="0"/>
          <a:lstStyle/>
          <a:p>
            <a:r>
              <a:rPr lang="en-US" altLang="en-US" sz="2696" dirty="0">
                <a:solidFill>
                  <a:schemeClr val="bg1"/>
                </a:solidFill>
                <a:latin typeface="Times New Roman" panose="02020603050405020304" pitchFamily="18" charset="0"/>
                <a:ea typeface="Times New Roman" panose="02020603050405020304" pitchFamily="18" charset="0"/>
              </a:rPr>
              <a:t>  </a:t>
            </a:r>
            <a:r>
              <a:rPr lang="vi-VN" altLang="en-US" sz="2696" b="1" dirty="0">
                <a:solidFill>
                  <a:schemeClr val="bg1"/>
                </a:solidFill>
                <a:effectLst>
                  <a:outerShdw blurRad="38100" dist="38100" dir="2700000" algn="tl">
                    <a:srgbClr val="000000"/>
                  </a:outerShdw>
                </a:effectLst>
                <a:latin typeface="Arial" charset="0"/>
              </a:rPr>
              <a:t>Em sẽ lấy quả bóng hộ Lan</a:t>
            </a:r>
            <a:endParaRPr lang="en-US" sz="2696" b="1" dirty="0">
              <a:solidFill>
                <a:schemeClr val="bg1"/>
              </a:solidFill>
              <a:effectLst>
                <a:outerShdw blurRad="38100" dist="38100" dir="2700000" algn="tl">
                  <a:srgbClr val="000000"/>
                </a:outerShdw>
              </a:effectLst>
              <a:latin typeface="Arial" charset="0"/>
            </a:endParaRPr>
          </a:p>
        </p:txBody>
      </p:sp>
      <p:pic>
        <p:nvPicPr>
          <p:cNvPr id="4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525100" y="2987041"/>
            <a:ext cx="790630" cy="350921"/>
          </a:xfrm>
          <a:prstGeom prst="rect">
            <a:avLst/>
          </a:prstGeom>
          <a:noFill/>
          <a:ln w="9525">
            <a:noFill/>
          </a:ln>
          <a:effectLst>
            <a:outerShdw dist="107763" dir="18900000" algn="ctr" rotWithShape="0">
              <a:srgbClr val="808080">
                <a:alpha val="50000"/>
              </a:srgbClr>
            </a:outerShdw>
          </a:effectLst>
        </p:spPr>
      </p:pic>
      <p:pic>
        <p:nvPicPr>
          <p:cNvPr id="4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87923" y="2727237"/>
            <a:ext cx="1424824" cy="801199"/>
          </a:xfrm>
          <a:prstGeom prst="rect">
            <a:avLst/>
          </a:prstGeom>
          <a:noFill/>
          <a:ln w="9525">
            <a:noFill/>
          </a:ln>
          <a:effectLst>
            <a:outerShdw dist="107763" dir="18900000" algn="ctr" rotWithShape="0">
              <a:srgbClr val="808080">
                <a:alpha val="50000"/>
              </a:srgbClr>
            </a:outerShdw>
          </a:effectLst>
        </p:spPr>
      </p:pic>
      <p:sp>
        <p:nvSpPr>
          <p:cNvPr id="47" name="Oval 59">
            <a:hlinkHover r:id="" action="ppaction://noaction">
              <a:snd r:embed="rId11" name="cached_combo42.wav"/>
            </a:hlinkHover>
          </p:cNvPr>
          <p:cNvSpPr/>
          <p:nvPr/>
        </p:nvSpPr>
        <p:spPr>
          <a:xfrm>
            <a:off x="1024501" y="2834204"/>
            <a:ext cx="1088701" cy="610942"/>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p>
            <a:endParaRPr lang="en-US" altLang="en-US" sz="2663" dirty="0">
              <a:latin typeface="Times New Roman" panose="02020603050405020304" pitchFamily="18" charset="0"/>
            </a:endParaRPr>
          </a:p>
        </p:txBody>
      </p:sp>
      <p:sp>
        <p:nvSpPr>
          <p:cNvPr id="36899" name="WordArt 226"/>
          <p:cNvSpPr>
            <a:spLocks noTextEdit="1"/>
          </p:cNvSpPr>
          <p:nvPr/>
        </p:nvSpPr>
        <p:spPr>
          <a:xfrm>
            <a:off x="1280294" y="2931026"/>
            <a:ext cx="617283" cy="386858"/>
          </a:xfrm>
          <a:prstGeom prst="rect">
            <a:avLst/>
          </a:prstGeom>
        </p:spPr>
        <p:txBody>
          <a:bodyPr wrap="none" fromWordArt="1">
            <a:prstTxWarp prst="textInflate">
              <a:avLst>
                <a:gd name="adj" fmla="val 13634"/>
              </a:avLst>
            </a:prstTxWarp>
            <a:normAutofit fontScale="47500" lnSpcReduction="20000"/>
          </a:bodyPr>
          <a:lstStyle/>
          <a:p>
            <a:pPr algn="ctr"/>
            <a:r>
              <a:rPr lang="en-US" sz="4794">
                <a:ln w="9525" cap="flat" cmpd="sng">
                  <a:solidFill>
                    <a:srgbClr val="FFFF00"/>
                  </a:solidFill>
                  <a:prstDash val="solid"/>
                  <a:headEnd type="none" w="med" len="med"/>
                  <a:tailEnd type="none" w="med" len="med"/>
                </a:ln>
                <a:solidFill>
                  <a:srgbClr val="FFFF00"/>
                </a:solidFill>
                <a:latin typeface=".VnTimeH" charset="0"/>
                <a:ea typeface=".VnTimeH" charset="0"/>
              </a:rPr>
              <a:t>A</a:t>
            </a:r>
          </a:p>
        </p:txBody>
      </p:sp>
      <p:sp>
        <p:nvSpPr>
          <p:cNvPr id="36905" name="WordArt 30"/>
          <p:cNvSpPr>
            <a:spLocks noTextEdit="1"/>
          </p:cNvSpPr>
          <p:nvPr/>
        </p:nvSpPr>
        <p:spPr>
          <a:xfrm>
            <a:off x="3087804" y="118503"/>
            <a:ext cx="7050133" cy="585574"/>
          </a:xfrm>
          <a:prstGeom prst="rect">
            <a:avLst/>
          </a:prstGeom>
        </p:spPr>
        <p:txBody>
          <a:bodyPr wrap="none" fromWordArt="1">
            <a:prstTxWarp prst="textPlain">
              <a:avLst>
                <a:gd name="adj" fmla="val 50000"/>
              </a:avLst>
            </a:prstTxWarp>
            <a:normAutofit fontScale="82500" lnSpcReduction="20000"/>
          </a:bodyPr>
          <a:lstStyle/>
          <a:p>
            <a:pPr algn="ctr"/>
            <a:r>
              <a:rPr lang="en-US" sz="4794"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RUNG CHUÔNG VÀNG</a:t>
            </a:r>
          </a:p>
        </p:txBody>
      </p:sp>
      <p:sp>
        <p:nvSpPr>
          <p:cNvPr id="36906" name="TextBox 54"/>
          <p:cNvSpPr txBox="1"/>
          <p:nvPr/>
        </p:nvSpPr>
        <p:spPr>
          <a:xfrm>
            <a:off x="1003417" y="1343125"/>
            <a:ext cx="1213427" cy="502125"/>
          </a:xfrm>
          <a:prstGeom prst="rect">
            <a:avLst/>
          </a:prstGeom>
          <a:noFill/>
          <a:ln w="9525">
            <a:noFill/>
          </a:ln>
        </p:spPr>
        <p:txBody>
          <a:bodyPr>
            <a:spAutoFit/>
          </a:bodyPr>
          <a:lstStyle/>
          <a:p>
            <a:r>
              <a:rPr lang="en-US" altLang="en-US" sz="2663" b="1" dirty="0" err="1">
                <a:solidFill>
                  <a:srgbClr val="0070C0"/>
                </a:solidFill>
                <a:latin typeface="Times New Roman" panose="02020603050405020304" pitchFamily="18" charset="0"/>
              </a:rPr>
              <a:t>Câu</a:t>
            </a:r>
            <a:r>
              <a:rPr lang="en-US" altLang="en-US" sz="2663" b="1" dirty="0">
                <a:solidFill>
                  <a:srgbClr val="0070C0"/>
                </a:solidFill>
                <a:latin typeface="Times New Roman" panose="02020603050405020304" pitchFamily="18" charset="0"/>
              </a:rPr>
              <a:t> </a:t>
            </a:r>
            <a:r>
              <a:rPr lang="vi-VN" altLang="en-US" sz="2663" b="1" dirty="0">
                <a:solidFill>
                  <a:srgbClr val="0070C0"/>
                </a:solidFill>
                <a:latin typeface="Times New Roman" panose="02020603050405020304" pitchFamily="18" charset="0"/>
              </a:rPr>
              <a:t>4</a:t>
            </a:r>
            <a:endParaRPr lang="en-US" altLang="en-US" sz="2663" b="1" dirty="0">
              <a:solidFill>
                <a:srgbClr val="0070C0"/>
              </a:solidFill>
              <a:latin typeface="Times New Roman" panose="02020603050405020304" pitchFamily="18" charset="0"/>
            </a:endParaRPr>
          </a:p>
        </p:txBody>
      </p:sp>
      <p:grpSp>
        <p:nvGrpSpPr>
          <p:cNvPr id="2" name="Group 33">
            <a:extLst>
              <a:ext uri="{FF2B5EF4-FFF2-40B4-BE49-F238E27FC236}">
                <a16:creationId xmlns:a16="http://schemas.microsoft.com/office/drawing/2014/main" id="{14744743-D259-43DA-9099-62DB9EB1FD7B}"/>
              </a:ext>
            </a:extLst>
          </p:cNvPr>
          <p:cNvGrpSpPr/>
          <p:nvPr/>
        </p:nvGrpSpPr>
        <p:grpSpPr>
          <a:xfrm>
            <a:off x="9577286" y="4588309"/>
            <a:ext cx="2164719" cy="1967413"/>
            <a:chOff x="4331" y="1843"/>
            <a:chExt cx="1104" cy="1104"/>
          </a:xfrm>
        </p:grpSpPr>
        <p:sp>
          <p:nvSpPr>
            <p:cNvPr id="8" name="AutoShape 34">
              <a:extLst>
                <a:ext uri="{FF2B5EF4-FFF2-40B4-BE49-F238E27FC236}">
                  <a16:creationId xmlns:a16="http://schemas.microsoft.com/office/drawing/2014/main" id="{C7793199-EE30-E463-B709-FE10B453B4BB}"/>
                </a:ext>
              </a:extLst>
            </p:cNvPr>
            <p:cNvSpPr/>
            <p:nvPr/>
          </p:nvSpPr>
          <p:spPr>
            <a:xfrm>
              <a:off x="4331" y="1843"/>
              <a:ext cx="1104" cy="1104"/>
            </a:xfrm>
            <a:prstGeom prst="star32">
              <a:avLst>
                <a:gd name="adj" fmla="val 37500"/>
              </a:avLst>
            </a:prstGeom>
            <a:solidFill>
              <a:srgbClr val="FC9EF5"/>
            </a:solidFill>
            <a:ln w="9525" cap="flat" cmpd="sng">
              <a:solidFill>
                <a:schemeClr val="tx1"/>
              </a:solidFill>
              <a:prstDash val="solid"/>
              <a:miter/>
              <a:headEnd type="none" w="med" len="med"/>
              <a:tailEnd type="none" w="med" len="med"/>
            </a:ln>
          </p:spPr>
          <p:txBody>
            <a:bodyPr wrap="none" anchor="ctr" anchorCtr="0"/>
            <a:lstStyle/>
            <a:p>
              <a:pPr algn="ctr" eaLnBrk="1" hangingPunct="1"/>
              <a:endParaRPr lang="en-US" altLang="en-US" sz="10652" b="1" dirty="0">
                <a:solidFill>
                  <a:srgbClr val="FF0066"/>
                </a:solidFill>
                <a:latin typeface="Times New Roman" panose="02020603050405020304" pitchFamily="18" charset="0"/>
              </a:endParaRPr>
            </a:p>
          </p:txBody>
        </p:sp>
        <p:sp>
          <p:nvSpPr>
            <p:cNvPr id="9" name="WordArt 35">
              <a:extLst>
                <a:ext uri="{FF2B5EF4-FFF2-40B4-BE49-F238E27FC236}">
                  <a16:creationId xmlns:a16="http://schemas.microsoft.com/office/drawing/2014/main" id="{7457BB6D-7A99-CDF7-9653-FBDA3894F664}"/>
                </a:ext>
              </a:extLst>
            </p:cNvPr>
            <p:cNvSpPr>
              <a:spLocks noTextEdit="1"/>
            </p:cNvSpPr>
            <p:nvPr/>
          </p:nvSpPr>
          <p:spPr>
            <a:xfrm>
              <a:off x="4571" y="2120"/>
              <a:ext cx="672" cy="576"/>
            </a:xfrm>
            <a:prstGeom prst="rect">
              <a:avLst/>
            </a:prstGeom>
          </p:spPr>
          <p:txBody>
            <a:bodyPr wrap="none" fromWordArt="1">
              <a:prstTxWarp prst="textPlain">
                <a:avLst>
                  <a:gd name="adj" fmla="val 50000"/>
                </a:avLst>
              </a:prstTxWarp>
              <a:normAutofit fontScale="65000" lnSpcReduction="20000"/>
            </a:bodyPr>
            <a:lstStyle/>
            <a:p>
              <a:pPr algn="ctr"/>
              <a:r>
                <a:rPr lang="en-US" sz="11717">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sp>
        <p:nvSpPr>
          <p:cNvPr id="11" name="WordArt 36">
            <a:extLst>
              <a:ext uri="{FF2B5EF4-FFF2-40B4-BE49-F238E27FC236}">
                <a16:creationId xmlns:a16="http://schemas.microsoft.com/office/drawing/2014/main" id="{505A7C3B-38EC-042C-4711-473F9894A3BA}"/>
              </a:ext>
            </a:extLst>
          </p:cNvPr>
          <p:cNvSpPr>
            <a:spLocks noTextEdit="1"/>
          </p:cNvSpPr>
          <p:nvPr/>
        </p:nvSpPr>
        <p:spPr>
          <a:xfrm>
            <a:off x="10035451" y="5073215"/>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12" name="WordArt 37">
            <a:extLst>
              <a:ext uri="{FF2B5EF4-FFF2-40B4-BE49-F238E27FC236}">
                <a16:creationId xmlns:a16="http://schemas.microsoft.com/office/drawing/2014/main" id="{AE0F4F09-A51F-2234-CCFD-F6B0622CA8A7}"/>
              </a:ext>
            </a:extLst>
          </p:cNvPr>
          <p:cNvSpPr>
            <a:spLocks noTextEdit="1"/>
          </p:cNvSpPr>
          <p:nvPr/>
        </p:nvSpPr>
        <p:spPr>
          <a:xfrm>
            <a:off x="10079422" y="5051229"/>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19" name="WordArt 38">
            <a:extLst>
              <a:ext uri="{FF2B5EF4-FFF2-40B4-BE49-F238E27FC236}">
                <a16:creationId xmlns:a16="http://schemas.microsoft.com/office/drawing/2014/main" id="{4AEA5E88-2BFD-1BB0-9642-8B0AC2B9F76C}"/>
              </a:ext>
            </a:extLst>
          </p:cNvPr>
          <p:cNvSpPr>
            <a:spLocks noTextEdit="1"/>
          </p:cNvSpPr>
          <p:nvPr/>
        </p:nvSpPr>
        <p:spPr>
          <a:xfrm>
            <a:off x="10065891" y="5058558"/>
            <a:ext cx="1183830" cy="989343"/>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20" name="WordArt 39">
            <a:extLst>
              <a:ext uri="{FF2B5EF4-FFF2-40B4-BE49-F238E27FC236}">
                <a16:creationId xmlns:a16="http://schemas.microsoft.com/office/drawing/2014/main" id="{597CB4D7-1BDB-A944-EA67-AB885F9031B2}"/>
              </a:ext>
            </a:extLst>
          </p:cNvPr>
          <p:cNvSpPr>
            <a:spLocks noTextEdit="1"/>
          </p:cNvSpPr>
          <p:nvPr/>
        </p:nvSpPr>
        <p:spPr>
          <a:xfrm>
            <a:off x="10035451" y="5051229"/>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21" name="WordArt 40">
            <a:extLst>
              <a:ext uri="{FF2B5EF4-FFF2-40B4-BE49-F238E27FC236}">
                <a16:creationId xmlns:a16="http://schemas.microsoft.com/office/drawing/2014/main" id="{E2D54118-F9D6-7A59-502A-3C4600FED6A4}"/>
              </a:ext>
            </a:extLst>
          </p:cNvPr>
          <p:cNvSpPr>
            <a:spLocks noTextEdit="1"/>
          </p:cNvSpPr>
          <p:nvPr/>
        </p:nvSpPr>
        <p:spPr>
          <a:xfrm>
            <a:off x="10076039" y="5029245"/>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22" name="WordArt 41">
            <a:extLst>
              <a:ext uri="{FF2B5EF4-FFF2-40B4-BE49-F238E27FC236}">
                <a16:creationId xmlns:a16="http://schemas.microsoft.com/office/drawing/2014/main" id="{40A7620A-A301-E2C3-7F30-B1FC70CC0832}"/>
              </a:ext>
            </a:extLst>
          </p:cNvPr>
          <p:cNvSpPr>
            <a:spLocks noTextEdit="1"/>
          </p:cNvSpPr>
          <p:nvPr/>
        </p:nvSpPr>
        <p:spPr>
          <a:xfrm>
            <a:off x="10093098" y="5051229"/>
            <a:ext cx="1183830" cy="989345"/>
          </a:xfrm>
          <a:prstGeom prst="rect">
            <a:avLst/>
          </a:prstGeom>
        </p:spPr>
        <p:txBody>
          <a:bodyPr wrap="none" fromWordArt="1">
            <a:prstTxWarp prst="textPlain">
              <a:avLst>
                <a:gd name="adj" fmla="val 50000"/>
              </a:avLst>
            </a:prstTxWarp>
            <a:normAutofit fontScale="97500" lnSpcReduction="10000"/>
          </a:bodyPr>
          <a:lstStyle/>
          <a:p>
            <a:pPr algn="ctr"/>
            <a:r>
              <a:rPr lang="en-US" sz="6391" dirty="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Tree>
    <p:custDataLst>
      <p:tags r:id="rId1"/>
    </p:custDataLst>
    <p:extLst>
      <p:ext uri="{BB962C8B-B14F-4D97-AF65-F5344CB8AC3E}">
        <p14:creationId xmlns:p14="http://schemas.microsoft.com/office/powerpoint/2010/main" val="815301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par>
                                <p:cTn id="12" presetID="2" presetClass="entr" presetSubtype="8" fill="hold" nodeType="withEffect">
                                  <p:stCondLst>
                                    <p:cond delay="7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Jet Fighter 2-DVDH.wav"/>
                                        </p:tgtEl>
                                      </p:cMediaNode>
                                    </p:audio>
                                  </p:sub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heckerboard(across)">
                                      <p:cBhvr>
                                        <p:cTn id="20" dur="10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5" name="Chimes 3-CL (2).wav"/>
                                        </p:tgtEl>
                                      </p:cMediaNode>
                                    </p:audio>
                                  </p:subTnLst>
                                </p:cTn>
                              </p:par>
                              <p:par>
                                <p:cTn id="21" presetID="5" presetClass="entr" presetSubtype="1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checkerboard(across)">
                                      <p:cBhvr>
                                        <p:cTn id="23" dur="1000"/>
                                        <p:tgtEl>
                                          <p:spTgt spid="46"/>
                                        </p:tgtEl>
                                      </p:cBhvr>
                                    </p:animEffect>
                                  </p:childTnLst>
                                  <p:subTnLst>
                                    <p:audio>
                                      <p:cMediaNode>
                                        <p:cTn display="0" masterRel="sameClick">
                                          <p:stCondLst>
                                            <p:cond evt="begin" delay="0">
                                              <p:tn val="21"/>
                                            </p:cond>
                                          </p:stCondLst>
                                          <p:endCondLst>
                                            <p:cond evt="onStopAudio" delay="0">
                                              <p:tgtEl>
                                                <p:sldTgt/>
                                              </p:tgtEl>
                                            </p:cond>
                                          </p:endCondLst>
                                        </p:cTn>
                                        <p:tgtEl>
                                          <p:sndTgt r:embed="rId5" name="Chimes 3-CL (2).wav"/>
                                        </p:tgtEl>
                                      </p:cMediaNode>
                                    </p:audio>
                                  </p:subTnLst>
                                </p:cTn>
                              </p:par>
                              <p:par>
                                <p:cTn id="24" presetID="5" presetClass="entr" presetSubtype="1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checkerboard(across)">
                                      <p:cBhvr>
                                        <p:cTn id="26" dur="1000"/>
                                        <p:tgtEl>
                                          <p:spTgt spid="47"/>
                                        </p:tgtEl>
                                      </p:cBhvr>
                                    </p:animEffect>
                                  </p:childTnLst>
                                </p:cTn>
                              </p:par>
                              <p:par>
                                <p:cTn id="27" presetID="5" presetClass="entr" presetSubtype="10" fill="hold" nodeType="withEffect">
                                  <p:stCondLst>
                                    <p:cond delay="0"/>
                                  </p:stCondLst>
                                  <p:childTnLst>
                                    <p:set>
                                      <p:cBhvr>
                                        <p:cTn id="28" dur="1" fill="hold">
                                          <p:stCondLst>
                                            <p:cond delay="0"/>
                                          </p:stCondLst>
                                        </p:cTn>
                                        <p:tgtEl>
                                          <p:spTgt spid="36899"/>
                                        </p:tgtEl>
                                        <p:attrNameLst>
                                          <p:attrName>style.visibility</p:attrName>
                                        </p:attrNameLst>
                                      </p:cBhvr>
                                      <p:to>
                                        <p:strVal val="visible"/>
                                      </p:to>
                                    </p:set>
                                    <p:animEffect transition="in" filter="checkerboard(across)">
                                      <p:cBhvr>
                                        <p:cTn id="29" dur="1000"/>
                                        <p:tgtEl>
                                          <p:spTgt spid="36899"/>
                                        </p:tgtEl>
                                      </p:cBhvr>
                                    </p:animEffect>
                                  </p:childTnLst>
                                </p:cTn>
                              </p:par>
                              <p:par>
                                <p:cTn id="30" presetID="22" presetClass="entr" presetSubtype="8" fill="hold" nodeType="withEffect">
                                  <p:stCondLst>
                                    <p:cond delay="0"/>
                                  </p:stCondLst>
                                  <p:childTnLst>
                                    <p:set>
                                      <p:cBhvr>
                                        <p:cTn id="31" dur="1000" fill="hold">
                                          <p:stCondLst>
                                            <p:cond delay="0"/>
                                          </p:stCondLst>
                                        </p:cTn>
                                        <p:tgtEl>
                                          <p:spTgt spid="44"/>
                                        </p:tgtEl>
                                        <p:attrNameLst>
                                          <p:attrName>style.visibility</p:attrName>
                                        </p:attrNameLst>
                                      </p:cBhvr>
                                      <p:to>
                                        <p:strVal val="visible"/>
                                      </p:to>
                                    </p:set>
                                    <p:animEffect transition="in" filter="wipe(left)">
                                      <p:cBhvr>
                                        <p:cTn id="32" dur="1000"/>
                                        <p:tgtEl>
                                          <p:spTgt spid="44"/>
                                        </p:tgtEl>
                                      </p:cBhvr>
                                    </p:animEffect>
                                  </p:childTnLst>
                                </p:cTn>
                              </p:par>
                              <p:par>
                                <p:cTn id="33" presetID="2" presetClass="entr" presetSubtype="8" fill="hold" nodeType="withEffect">
                                  <p:stCondLst>
                                    <p:cond delay="0"/>
                                  </p:stCondLst>
                                  <p:childTnLst>
                                    <p:set>
                                      <p:cBhvr>
                                        <p:cTn id="34" dur="1000" fill="hold">
                                          <p:stCondLst>
                                            <p:cond delay="0"/>
                                          </p:stCondLst>
                                        </p:cTn>
                                        <p:tgtEl>
                                          <p:spTgt spid="44">
                                            <p:txEl>
                                              <p:pRg st="0" end="0"/>
                                            </p:txEl>
                                          </p:spTgt>
                                        </p:tgtEl>
                                        <p:attrNameLst>
                                          <p:attrName>style.visibility</p:attrName>
                                        </p:attrNameLst>
                                      </p:cBhvr>
                                      <p:to>
                                        <p:strVal val="visible"/>
                                      </p:to>
                                    </p:set>
                                    <p:anim calcmode="lin" valueType="num">
                                      <p:cBhvr additive="base">
                                        <p:cTn id="35" dur="10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44">
                                            <p:txEl>
                                              <p:pRg st="0" end="0"/>
                                            </p:txEl>
                                          </p:spTgt>
                                        </p:tgtEl>
                                        <p:attrNameLst>
                                          <p:attrName>ppt_y</p:attrName>
                                        </p:attrNameLst>
                                      </p:cBhvr>
                                      <p:tavLst>
                                        <p:tav tm="0">
                                          <p:val>
                                            <p:strVal val="#ppt_y"/>
                                          </p:val>
                                        </p:tav>
                                        <p:tav tm="100000">
                                          <p:val>
                                            <p:strVal val="#ppt_y"/>
                                          </p:val>
                                        </p:tav>
                                      </p:tavLst>
                                    </p:anim>
                                  </p:childTnLst>
                                </p:cTn>
                              </p:par>
                              <p:par>
                                <p:cTn id="37" presetID="5" presetClass="entr" presetSubtype="10" fill="hold" nodeType="withEffect">
                                  <p:stCondLst>
                                    <p:cond delay="1000"/>
                                  </p:stCondLst>
                                  <p:childTnLst>
                                    <p:set>
                                      <p:cBhvr>
                                        <p:cTn id="38" dur="1" fill="hold">
                                          <p:stCondLst>
                                            <p:cond delay="0"/>
                                          </p:stCondLst>
                                        </p:cTn>
                                        <p:tgtEl>
                                          <p:spTgt spid="5"/>
                                        </p:tgtEl>
                                        <p:attrNameLst>
                                          <p:attrName>style.visibility</p:attrName>
                                        </p:attrNameLst>
                                      </p:cBhvr>
                                      <p:to>
                                        <p:strVal val="visible"/>
                                      </p:to>
                                    </p:set>
                                    <p:animEffect transition="in" filter="checkerboard(across)">
                                      <p:cBhvr>
                                        <p:cTn id="39" dur="1000"/>
                                        <p:tgtEl>
                                          <p:spTgt spid="5"/>
                                        </p:tgtEl>
                                      </p:cBhvr>
                                    </p:animEffect>
                                  </p:childTnLst>
                                  <p:subTnLst>
                                    <p:audio>
                                      <p:cMediaNode>
                                        <p:cTn display="0" masterRel="sameClick">
                                          <p:stCondLst>
                                            <p:cond evt="begin" delay="0">
                                              <p:tn val="37"/>
                                            </p:cond>
                                          </p:stCondLst>
                                          <p:endCondLst>
                                            <p:cond evt="onStopAudio" delay="0">
                                              <p:tgtEl>
                                                <p:sldTgt/>
                                              </p:tgtEl>
                                            </p:cond>
                                          </p:endCondLst>
                                        </p:cTn>
                                        <p:tgtEl>
                                          <p:sndTgt r:embed="rId5" name="Chimes 3-CL (2).wav"/>
                                        </p:tgtEl>
                                      </p:cMediaNode>
                                    </p:audio>
                                  </p:subTnLst>
                                </p:cTn>
                              </p:par>
                              <p:par>
                                <p:cTn id="40" presetID="5" presetClass="entr" presetSubtype="10" fill="hold" nodeType="withEffect">
                                  <p:stCondLst>
                                    <p:cond delay="1000"/>
                                  </p:stCondLst>
                                  <p:childTnLst>
                                    <p:set>
                                      <p:cBhvr>
                                        <p:cTn id="41" dur="1" fill="hold">
                                          <p:stCondLst>
                                            <p:cond delay="0"/>
                                          </p:stCondLst>
                                        </p:cTn>
                                        <p:tgtEl>
                                          <p:spTgt spid="6"/>
                                        </p:tgtEl>
                                        <p:attrNameLst>
                                          <p:attrName>style.visibility</p:attrName>
                                        </p:attrNameLst>
                                      </p:cBhvr>
                                      <p:to>
                                        <p:strVal val="visible"/>
                                      </p:to>
                                    </p:set>
                                    <p:animEffect transition="in" filter="checkerboard(across)">
                                      <p:cBhvr>
                                        <p:cTn id="42" dur="1000"/>
                                        <p:tgtEl>
                                          <p:spTgt spid="6"/>
                                        </p:tgtEl>
                                      </p:cBhvr>
                                    </p:animEffect>
                                  </p:childTnLst>
                                  <p:subTnLst>
                                    <p:audio>
                                      <p:cMediaNode>
                                        <p:cTn display="0" masterRel="sameClick">
                                          <p:stCondLst>
                                            <p:cond evt="begin" delay="0">
                                              <p:tn val="40"/>
                                            </p:cond>
                                          </p:stCondLst>
                                          <p:endCondLst>
                                            <p:cond evt="onStopAudio" delay="0">
                                              <p:tgtEl>
                                                <p:sldTgt/>
                                              </p:tgtEl>
                                            </p:cond>
                                          </p:endCondLst>
                                        </p:cTn>
                                        <p:tgtEl>
                                          <p:sndTgt r:embed="rId5" name="Chimes 3-CL (2).wav"/>
                                        </p:tgtEl>
                                      </p:cMediaNode>
                                    </p:audio>
                                  </p:subTnLst>
                                </p:cTn>
                              </p:par>
                              <p:par>
                                <p:cTn id="43" presetID="5" presetClass="entr" presetSubtype="10" fill="hold" nodeType="withEffect">
                                  <p:stCondLst>
                                    <p:cond delay="1000"/>
                                  </p:stCondLst>
                                  <p:childTnLst>
                                    <p:set>
                                      <p:cBhvr>
                                        <p:cTn id="44" dur="1" fill="hold">
                                          <p:stCondLst>
                                            <p:cond delay="0"/>
                                          </p:stCondLst>
                                        </p:cTn>
                                        <p:tgtEl>
                                          <p:spTgt spid="7"/>
                                        </p:tgtEl>
                                        <p:attrNameLst>
                                          <p:attrName>style.visibility</p:attrName>
                                        </p:attrNameLst>
                                      </p:cBhvr>
                                      <p:to>
                                        <p:strVal val="visible"/>
                                      </p:to>
                                    </p:set>
                                    <p:animEffect transition="in" filter="checkerboard(across)">
                                      <p:cBhvr>
                                        <p:cTn id="45" dur="1000"/>
                                        <p:tgtEl>
                                          <p:spTgt spid="7"/>
                                        </p:tgtEl>
                                      </p:cBhvr>
                                    </p:animEffect>
                                  </p:childTnLst>
                                </p:cTn>
                              </p:par>
                              <p:par>
                                <p:cTn id="46" presetID="5" presetClass="entr" presetSubtype="10" fill="hold" nodeType="withEffect">
                                  <p:stCondLst>
                                    <p:cond delay="1000"/>
                                  </p:stCondLst>
                                  <p:childTnLst>
                                    <p:set>
                                      <p:cBhvr>
                                        <p:cTn id="47" dur="1" fill="hold">
                                          <p:stCondLst>
                                            <p:cond delay="0"/>
                                          </p:stCondLst>
                                        </p:cTn>
                                        <p:tgtEl>
                                          <p:spTgt spid="36877"/>
                                        </p:tgtEl>
                                        <p:attrNameLst>
                                          <p:attrName>style.visibility</p:attrName>
                                        </p:attrNameLst>
                                      </p:cBhvr>
                                      <p:to>
                                        <p:strVal val="visible"/>
                                      </p:to>
                                    </p:set>
                                    <p:animEffect transition="in" filter="checkerboard(across)">
                                      <p:cBhvr>
                                        <p:cTn id="48" dur="1000"/>
                                        <p:tgtEl>
                                          <p:spTgt spid="36877"/>
                                        </p:tgtEl>
                                      </p:cBhvr>
                                    </p:animEffect>
                                  </p:childTnLst>
                                </p:cTn>
                              </p:par>
                              <p:par>
                                <p:cTn id="49" presetID="22" presetClass="entr" presetSubtype="8" fill="hold" nodeType="withEffect">
                                  <p:stCondLst>
                                    <p:cond delay="100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1000"/>
                                        <p:tgtEl>
                                          <p:spTgt spid="4"/>
                                        </p:tgtEl>
                                      </p:cBhvr>
                                    </p:animEffect>
                                  </p:childTnLst>
                                </p:cTn>
                              </p:par>
                              <p:par>
                                <p:cTn id="52" presetID="2" presetClass="entr" presetSubtype="8" fill="hold" nodeType="withEffect">
                                  <p:stCondLst>
                                    <p:cond delay="1000"/>
                                  </p:stCondLst>
                                  <p:childTnLst>
                                    <p:set>
                                      <p:cBhvr>
                                        <p:cTn id="53" dur="1000" fill="hold">
                                          <p:stCondLst>
                                            <p:cond delay="0"/>
                                          </p:stCondLst>
                                        </p:cTn>
                                        <p:tgtEl>
                                          <p:spTgt spid="4">
                                            <p:txEl>
                                              <p:pRg st="0" end="0"/>
                                            </p:txEl>
                                          </p:spTgt>
                                        </p:tgtEl>
                                        <p:attrNameLst>
                                          <p:attrName>style.visibility</p:attrName>
                                        </p:attrNameLst>
                                      </p:cBhvr>
                                      <p:to>
                                        <p:strVal val="visible"/>
                                      </p:to>
                                    </p:set>
                                    <p:anim calcmode="lin" valueType="num">
                                      <p:cBhvr additive="base">
                                        <p:cTn id="54"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55" dur="1000" fill="hold"/>
                                        <p:tgtEl>
                                          <p:spTgt spid="4">
                                            <p:txEl>
                                              <p:pRg st="0" end="0"/>
                                            </p:txEl>
                                          </p:spTgt>
                                        </p:tgtEl>
                                        <p:attrNameLst>
                                          <p:attrName>ppt_y</p:attrName>
                                        </p:attrNameLst>
                                      </p:cBhvr>
                                      <p:tavLst>
                                        <p:tav tm="0">
                                          <p:val>
                                            <p:strVal val="#ppt_y"/>
                                          </p:val>
                                        </p:tav>
                                        <p:tav tm="100000">
                                          <p:val>
                                            <p:strVal val="#ppt_y"/>
                                          </p:val>
                                        </p:tav>
                                      </p:tavLst>
                                    </p:anim>
                                  </p:childTnLst>
                                </p:cTn>
                              </p:par>
                              <p:par>
                                <p:cTn id="56" presetID="5" presetClass="entr" presetSubtype="10" fill="hold" nodeType="withEffect">
                                  <p:stCondLst>
                                    <p:cond delay="2000"/>
                                  </p:stCondLst>
                                  <p:childTnLst>
                                    <p:set>
                                      <p:cBhvr>
                                        <p:cTn id="57" dur="1" fill="hold">
                                          <p:stCondLst>
                                            <p:cond delay="0"/>
                                          </p:stCondLst>
                                        </p:cTn>
                                        <p:tgtEl>
                                          <p:spTgt spid="39"/>
                                        </p:tgtEl>
                                        <p:attrNameLst>
                                          <p:attrName>style.visibility</p:attrName>
                                        </p:attrNameLst>
                                      </p:cBhvr>
                                      <p:to>
                                        <p:strVal val="visible"/>
                                      </p:to>
                                    </p:set>
                                    <p:animEffect transition="in" filter="checkerboard(across)">
                                      <p:cBhvr>
                                        <p:cTn id="58" dur="10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5" name="Chimes 3-CL (2).wav"/>
                                        </p:tgtEl>
                                      </p:cMediaNode>
                                    </p:audio>
                                  </p:subTnLst>
                                </p:cTn>
                              </p:par>
                              <p:par>
                                <p:cTn id="59" presetID="5" presetClass="entr" presetSubtype="10" fill="hold" nodeType="withEffect">
                                  <p:stCondLst>
                                    <p:cond delay="2000"/>
                                  </p:stCondLst>
                                  <p:childTnLst>
                                    <p:set>
                                      <p:cBhvr>
                                        <p:cTn id="60" dur="1" fill="hold">
                                          <p:stCondLst>
                                            <p:cond delay="0"/>
                                          </p:stCondLst>
                                        </p:cTn>
                                        <p:tgtEl>
                                          <p:spTgt spid="40"/>
                                        </p:tgtEl>
                                        <p:attrNameLst>
                                          <p:attrName>style.visibility</p:attrName>
                                        </p:attrNameLst>
                                      </p:cBhvr>
                                      <p:to>
                                        <p:strVal val="visible"/>
                                      </p:to>
                                    </p:set>
                                    <p:animEffect transition="in" filter="checkerboard(across)">
                                      <p:cBhvr>
                                        <p:cTn id="61" dur="1000"/>
                                        <p:tgtEl>
                                          <p:spTgt spid="40"/>
                                        </p:tgtEl>
                                      </p:cBhvr>
                                    </p:animEffect>
                                  </p:childTnLst>
                                  <p:subTnLst>
                                    <p:audio>
                                      <p:cMediaNode>
                                        <p:cTn display="0" masterRel="sameClick">
                                          <p:stCondLst>
                                            <p:cond evt="begin" delay="0">
                                              <p:tn val="59"/>
                                            </p:cond>
                                          </p:stCondLst>
                                          <p:endCondLst>
                                            <p:cond evt="onStopAudio" delay="0">
                                              <p:tgtEl>
                                                <p:sldTgt/>
                                              </p:tgtEl>
                                            </p:cond>
                                          </p:endCondLst>
                                        </p:cTn>
                                        <p:tgtEl>
                                          <p:sndTgt r:embed="rId5" name="Chimes 3-CL (2).wav"/>
                                        </p:tgtEl>
                                      </p:cMediaNode>
                                    </p:audio>
                                  </p:subTnLst>
                                </p:cTn>
                              </p:par>
                              <p:par>
                                <p:cTn id="62" presetID="5" presetClass="entr" presetSubtype="10" fill="hold" nodeType="withEffect">
                                  <p:stCondLst>
                                    <p:cond delay="2000"/>
                                  </p:stCondLst>
                                  <p:childTnLst>
                                    <p:set>
                                      <p:cBhvr>
                                        <p:cTn id="63" dur="1" fill="hold">
                                          <p:stCondLst>
                                            <p:cond delay="0"/>
                                          </p:stCondLst>
                                        </p:cTn>
                                        <p:tgtEl>
                                          <p:spTgt spid="1043"/>
                                        </p:tgtEl>
                                        <p:attrNameLst>
                                          <p:attrName>style.visibility</p:attrName>
                                        </p:attrNameLst>
                                      </p:cBhvr>
                                      <p:to>
                                        <p:strVal val="visible"/>
                                      </p:to>
                                    </p:set>
                                    <p:animEffect transition="in" filter="checkerboard(across)">
                                      <p:cBhvr>
                                        <p:cTn id="64" dur="1000"/>
                                        <p:tgtEl>
                                          <p:spTgt spid="1043"/>
                                        </p:tgtEl>
                                      </p:cBhvr>
                                    </p:animEffect>
                                  </p:childTnLst>
                                </p:cTn>
                              </p:par>
                              <p:par>
                                <p:cTn id="65" presetID="5" presetClass="entr" presetSubtype="10" fill="hold" nodeType="withEffect">
                                  <p:stCondLst>
                                    <p:cond delay="2000"/>
                                  </p:stCondLst>
                                  <p:childTnLst>
                                    <p:set>
                                      <p:cBhvr>
                                        <p:cTn id="66" dur="1" fill="hold">
                                          <p:stCondLst>
                                            <p:cond delay="0"/>
                                          </p:stCondLst>
                                        </p:cTn>
                                        <p:tgtEl>
                                          <p:spTgt spid="36872"/>
                                        </p:tgtEl>
                                        <p:attrNameLst>
                                          <p:attrName>style.visibility</p:attrName>
                                        </p:attrNameLst>
                                      </p:cBhvr>
                                      <p:to>
                                        <p:strVal val="visible"/>
                                      </p:to>
                                    </p:set>
                                    <p:animEffect transition="in" filter="checkerboard(across)">
                                      <p:cBhvr>
                                        <p:cTn id="67" dur="1000"/>
                                        <p:tgtEl>
                                          <p:spTgt spid="36872"/>
                                        </p:tgtEl>
                                      </p:cBhvr>
                                    </p:animEffect>
                                  </p:childTnLst>
                                </p:cTn>
                              </p:par>
                              <p:par>
                                <p:cTn id="68" presetID="22" presetClass="entr" presetSubtype="8" fill="hold" nodeType="withEffect">
                                  <p:stCondLst>
                                    <p:cond delay="2000"/>
                                  </p:stCondLst>
                                  <p:iterate type="lt">
                                    <p:tmAbs val="0"/>
                                  </p:iterate>
                                  <p:childTnLst>
                                    <p:set>
                                      <p:cBhvr>
                                        <p:cTn id="69" dur="1" fill="hold">
                                          <p:stCondLst>
                                            <p:cond delay="0"/>
                                          </p:stCondLst>
                                        </p:cTn>
                                        <p:tgtEl>
                                          <p:spTgt spid="3"/>
                                        </p:tgtEl>
                                        <p:attrNameLst>
                                          <p:attrName>style.visibility</p:attrName>
                                        </p:attrNameLst>
                                      </p:cBhvr>
                                      <p:to>
                                        <p:strVal val="visible"/>
                                      </p:to>
                                    </p:set>
                                    <p:animEffect transition="in" filter="wipe(left)">
                                      <p:cBhvr>
                                        <p:cTn id="70" dur="1000"/>
                                        <p:tgtEl>
                                          <p:spTgt spid="3"/>
                                        </p:tgtEl>
                                      </p:cBhvr>
                                    </p:animEffect>
                                  </p:childTnLst>
                                </p:cTn>
                              </p:par>
                              <p:par>
                                <p:cTn id="71" presetID="2" presetClass="entr" presetSubtype="8" fill="hold" nodeType="withEffect">
                                  <p:stCondLst>
                                    <p:cond delay="2000"/>
                                  </p:stCondLst>
                                  <p:childTnLst>
                                    <p:set>
                                      <p:cBhvr>
                                        <p:cTn id="72" dur="1000" fill="hold">
                                          <p:stCondLst>
                                            <p:cond delay="0"/>
                                          </p:stCondLst>
                                        </p:cTn>
                                        <p:tgtEl>
                                          <p:spTgt spid="3">
                                            <p:txEl>
                                              <p:pRg st="0" end="0"/>
                                            </p:txEl>
                                          </p:spTgt>
                                        </p:tgtEl>
                                        <p:attrNameLst>
                                          <p:attrName>style.visibility</p:attrName>
                                        </p:attrNameLst>
                                      </p:cBhvr>
                                      <p:to>
                                        <p:strVal val="visible"/>
                                      </p:to>
                                    </p:set>
                                    <p:anim calcmode="lin" valueType="num">
                                      <p:cBhvr additive="base">
                                        <p:cTn id="73"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74" dur="1000" fill="hold"/>
                                        <p:tgtEl>
                                          <p:spTgt spid="3">
                                            <p:txEl>
                                              <p:pRg st="0" end="0"/>
                                            </p:txEl>
                                          </p:spTgt>
                                        </p:tgtEl>
                                        <p:attrNameLst>
                                          <p:attrName>ppt_y</p:attrName>
                                        </p:attrNameLst>
                                      </p:cBhvr>
                                      <p:tavLst>
                                        <p:tav tm="0">
                                          <p:val>
                                            <p:strVal val="#ppt_y"/>
                                          </p:val>
                                        </p:tav>
                                        <p:tav tm="100000">
                                          <p:val>
                                            <p:strVal val="#ppt_y"/>
                                          </p:val>
                                        </p:tav>
                                      </p:tavLst>
                                    </p:anim>
                                  </p:childTnLst>
                                </p:cTn>
                              </p:par>
                              <p:par>
                                <p:cTn id="75" presetID="2" presetClass="entr" presetSubtype="8" fill="hold" nodeType="withEffect">
                                  <p:stCondLst>
                                    <p:cond delay="2000"/>
                                  </p:stCondLst>
                                  <p:childTnLst>
                                    <p:set>
                                      <p:cBhvr>
                                        <p:cTn id="76" dur="1000" fill="hold">
                                          <p:stCondLst>
                                            <p:cond delay="0"/>
                                          </p:stCondLst>
                                        </p:cTn>
                                        <p:tgtEl>
                                          <p:spTgt spid="3">
                                            <p:txEl>
                                              <p:pRg st="1" end="1"/>
                                            </p:txEl>
                                          </p:spTgt>
                                        </p:tgtEl>
                                        <p:attrNameLst>
                                          <p:attrName>style.visibility</p:attrName>
                                        </p:attrNameLst>
                                      </p:cBhvr>
                                      <p:to>
                                        <p:strVal val="visible"/>
                                      </p:to>
                                    </p:set>
                                    <p:anim calcmode="lin" valueType="num">
                                      <p:cBhvr additive="base">
                                        <p:cTn id="77"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78"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dissolve">
                                      <p:cBhvr>
                                        <p:cTn id="83" dur="500"/>
                                        <p:tgtEl>
                                          <p:spTgt spid="22"/>
                                        </p:tgtEl>
                                      </p:cBhvr>
                                    </p:animEffect>
                                  </p:childTnLst>
                                  <p:subTnLst>
                                    <p:audio>
                                      <p:cMediaNode>
                                        <p:cTn display="0" masterRel="sameClick">
                                          <p:stCondLst>
                                            <p:cond evt="begin" delay="0">
                                              <p:tn val="81"/>
                                            </p:cond>
                                          </p:stCondLst>
                                          <p:endCondLst>
                                            <p:cond evt="onStopAudio" delay="0">
                                              <p:tgtEl>
                                                <p:sldTgt/>
                                              </p:tgtEl>
                                            </p:cond>
                                          </p:endCondLst>
                                        </p:cTn>
                                        <p:tgtEl>
                                          <p:sndTgt r:embed="rId6" name="camera.wav"/>
                                        </p:tgtEl>
                                      </p:cMediaNode>
                                    </p:audio>
                                  </p:subTnLst>
                                </p:cTn>
                              </p:par>
                            </p:childTnLst>
                          </p:cTn>
                        </p:par>
                        <p:par>
                          <p:cTn id="84" fill="hold">
                            <p:stCondLst>
                              <p:cond delay="500"/>
                            </p:stCondLst>
                            <p:childTnLst>
                              <p:par>
                                <p:cTn id="85" presetID="53" presetClass="exit" presetSubtype="16" fill="hold" nodeType="afterEffect">
                                  <p:stCondLst>
                                    <p:cond delay="0"/>
                                  </p:stCondLst>
                                  <p:childTnLst>
                                    <p:anim calcmode="lin" valueType="num">
                                      <p:cBhvr>
                                        <p:cTn id="86" dur="500"/>
                                        <p:tgtEl>
                                          <p:spTgt spid="22"/>
                                        </p:tgtEl>
                                        <p:attrNameLst>
                                          <p:attrName>ppt_w</p:attrName>
                                        </p:attrNameLst>
                                      </p:cBhvr>
                                      <p:tavLst>
                                        <p:tav tm="0">
                                          <p:val>
                                            <p:strVal val="ppt_w"/>
                                          </p:val>
                                        </p:tav>
                                        <p:tav tm="100000">
                                          <p:val>
                                            <p:fltVal val="0"/>
                                          </p:val>
                                        </p:tav>
                                      </p:tavLst>
                                    </p:anim>
                                    <p:anim calcmode="lin" valueType="num">
                                      <p:cBhvr>
                                        <p:cTn id="87" dur="500"/>
                                        <p:tgtEl>
                                          <p:spTgt spid="22"/>
                                        </p:tgtEl>
                                        <p:attrNameLst>
                                          <p:attrName>ppt_h</p:attrName>
                                        </p:attrNameLst>
                                      </p:cBhvr>
                                      <p:tavLst>
                                        <p:tav tm="0">
                                          <p:val>
                                            <p:strVal val="ppt_h"/>
                                          </p:val>
                                        </p:tav>
                                        <p:tav tm="100000">
                                          <p:val>
                                            <p:fltVal val="0"/>
                                          </p:val>
                                        </p:tav>
                                      </p:tavLst>
                                    </p:anim>
                                    <p:animEffect transition="out" filter="fade">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childTnLst>
                          </p:cTn>
                        </p:par>
                        <p:par>
                          <p:cTn id="90" fill="hold">
                            <p:stCondLst>
                              <p:cond delay="1000"/>
                            </p:stCondLst>
                            <p:childTnLst>
                              <p:par>
                                <p:cTn id="91" presetID="9"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dissolve">
                                      <p:cBhvr>
                                        <p:cTn id="93" dur="500"/>
                                        <p:tgtEl>
                                          <p:spTgt spid="21"/>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p:stCondLst>
                              <p:cond delay="1500"/>
                            </p:stCondLst>
                            <p:childTnLst>
                              <p:par>
                                <p:cTn id="95" presetID="53" presetClass="exit" presetSubtype="16" fill="hold" nodeType="afterEffect">
                                  <p:stCondLst>
                                    <p:cond delay="0"/>
                                  </p:stCondLst>
                                  <p:childTnLst>
                                    <p:anim calcmode="lin" valueType="num">
                                      <p:cBhvr>
                                        <p:cTn id="96" dur="500"/>
                                        <p:tgtEl>
                                          <p:spTgt spid="21"/>
                                        </p:tgtEl>
                                        <p:attrNameLst>
                                          <p:attrName>ppt_w</p:attrName>
                                        </p:attrNameLst>
                                      </p:cBhvr>
                                      <p:tavLst>
                                        <p:tav tm="0">
                                          <p:val>
                                            <p:strVal val="ppt_w"/>
                                          </p:val>
                                        </p:tav>
                                        <p:tav tm="100000">
                                          <p:val>
                                            <p:fltVal val="0"/>
                                          </p:val>
                                        </p:tav>
                                      </p:tavLst>
                                    </p:anim>
                                    <p:anim calcmode="lin" valueType="num">
                                      <p:cBhvr>
                                        <p:cTn id="97" dur="500"/>
                                        <p:tgtEl>
                                          <p:spTgt spid="21"/>
                                        </p:tgtEl>
                                        <p:attrNameLst>
                                          <p:attrName>ppt_h</p:attrName>
                                        </p:attrNameLst>
                                      </p:cBhvr>
                                      <p:tavLst>
                                        <p:tav tm="0">
                                          <p:val>
                                            <p:strVal val="ppt_h"/>
                                          </p:val>
                                        </p:tav>
                                        <p:tav tm="100000">
                                          <p:val>
                                            <p:fltVal val="0"/>
                                          </p:val>
                                        </p:tav>
                                      </p:tavLst>
                                    </p:anim>
                                    <p:animEffect transition="out" filter="fade">
                                      <p:cBhvr>
                                        <p:cTn id="98" dur="500"/>
                                        <p:tgtEl>
                                          <p:spTgt spid="21"/>
                                        </p:tgtEl>
                                      </p:cBhvr>
                                    </p:animEffect>
                                    <p:set>
                                      <p:cBhvr>
                                        <p:cTn id="99" dur="1" fill="hold">
                                          <p:stCondLst>
                                            <p:cond delay="499"/>
                                          </p:stCondLst>
                                        </p:cTn>
                                        <p:tgtEl>
                                          <p:spTgt spid="21"/>
                                        </p:tgtEl>
                                        <p:attrNameLst>
                                          <p:attrName>style.visibility</p:attrName>
                                        </p:attrNameLst>
                                      </p:cBhvr>
                                      <p:to>
                                        <p:strVal val="hidden"/>
                                      </p:to>
                                    </p:set>
                                  </p:childTnLst>
                                </p:cTn>
                              </p:par>
                            </p:childTnLst>
                          </p:cTn>
                        </p:par>
                        <p:par>
                          <p:cTn id="100" fill="hold">
                            <p:stCondLst>
                              <p:cond delay="2000"/>
                            </p:stCondLst>
                            <p:childTnLst>
                              <p:par>
                                <p:cTn id="101" presetID="9" presetClass="entr" presetSubtype="0" fill="hold"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dissolve">
                                      <p:cBhvr>
                                        <p:cTn id="103" dur="500"/>
                                        <p:tgtEl>
                                          <p:spTgt spid="20"/>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p:stCondLst>
                              <p:cond delay="2500"/>
                            </p:stCondLst>
                            <p:childTnLst>
                              <p:par>
                                <p:cTn id="105" presetID="53" presetClass="exit" presetSubtype="16" fill="hold" nodeType="afterEffect">
                                  <p:stCondLst>
                                    <p:cond delay="0"/>
                                  </p:stCondLst>
                                  <p:childTnLst>
                                    <p:anim calcmode="lin" valueType="num">
                                      <p:cBhvr>
                                        <p:cTn id="106" dur="500"/>
                                        <p:tgtEl>
                                          <p:spTgt spid="20"/>
                                        </p:tgtEl>
                                        <p:attrNameLst>
                                          <p:attrName>ppt_w</p:attrName>
                                        </p:attrNameLst>
                                      </p:cBhvr>
                                      <p:tavLst>
                                        <p:tav tm="0">
                                          <p:val>
                                            <p:strVal val="ppt_w"/>
                                          </p:val>
                                        </p:tav>
                                        <p:tav tm="100000">
                                          <p:val>
                                            <p:fltVal val="0"/>
                                          </p:val>
                                        </p:tav>
                                      </p:tavLst>
                                    </p:anim>
                                    <p:anim calcmode="lin" valueType="num">
                                      <p:cBhvr>
                                        <p:cTn id="107" dur="500"/>
                                        <p:tgtEl>
                                          <p:spTgt spid="20"/>
                                        </p:tgtEl>
                                        <p:attrNameLst>
                                          <p:attrName>ppt_h</p:attrName>
                                        </p:attrNameLst>
                                      </p:cBhvr>
                                      <p:tavLst>
                                        <p:tav tm="0">
                                          <p:val>
                                            <p:strVal val="ppt_h"/>
                                          </p:val>
                                        </p:tav>
                                        <p:tav tm="100000">
                                          <p:val>
                                            <p:fltVal val="0"/>
                                          </p:val>
                                        </p:tav>
                                      </p:tavLst>
                                    </p:anim>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childTnLst>
                          </p:cTn>
                        </p:par>
                        <p:par>
                          <p:cTn id="110" fill="hold">
                            <p:stCondLst>
                              <p:cond delay="3000"/>
                            </p:stCondLst>
                            <p:childTnLst>
                              <p:par>
                                <p:cTn id="111" presetID="9" presetClass="entr" presetSubtype="0" fill="hold" nodeType="after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dissolve">
                                      <p:cBhvr>
                                        <p:cTn id="113" dur="500"/>
                                        <p:tgtEl>
                                          <p:spTgt spid="19"/>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p:stCondLst>
                              <p:cond delay="3500"/>
                            </p:stCondLst>
                            <p:childTnLst>
                              <p:par>
                                <p:cTn id="115" presetID="53" presetClass="exit" presetSubtype="16" fill="hold" nodeType="afterEffect">
                                  <p:stCondLst>
                                    <p:cond delay="0"/>
                                  </p:stCondLst>
                                  <p:childTnLst>
                                    <p:anim calcmode="lin" valueType="num">
                                      <p:cBhvr>
                                        <p:cTn id="116" dur="500"/>
                                        <p:tgtEl>
                                          <p:spTgt spid="19"/>
                                        </p:tgtEl>
                                        <p:attrNameLst>
                                          <p:attrName>ppt_w</p:attrName>
                                        </p:attrNameLst>
                                      </p:cBhvr>
                                      <p:tavLst>
                                        <p:tav tm="0">
                                          <p:val>
                                            <p:strVal val="ppt_w"/>
                                          </p:val>
                                        </p:tav>
                                        <p:tav tm="100000">
                                          <p:val>
                                            <p:fltVal val="0"/>
                                          </p:val>
                                        </p:tav>
                                      </p:tavLst>
                                    </p:anim>
                                    <p:anim calcmode="lin" valueType="num">
                                      <p:cBhvr>
                                        <p:cTn id="117" dur="500"/>
                                        <p:tgtEl>
                                          <p:spTgt spid="19"/>
                                        </p:tgtEl>
                                        <p:attrNameLst>
                                          <p:attrName>ppt_h</p:attrName>
                                        </p:attrNameLst>
                                      </p:cBhvr>
                                      <p:tavLst>
                                        <p:tav tm="0">
                                          <p:val>
                                            <p:strVal val="ppt_h"/>
                                          </p:val>
                                        </p:tav>
                                        <p:tav tm="100000">
                                          <p:val>
                                            <p:fltVal val="0"/>
                                          </p:val>
                                        </p:tav>
                                      </p:tavLst>
                                    </p:anim>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childTnLst>
                          </p:cTn>
                        </p:par>
                        <p:par>
                          <p:cTn id="120" fill="hold">
                            <p:stCondLst>
                              <p:cond delay="4000"/>
                            </p:stCondLst>
                            <p:childTnLst>
                              <p:par>
                                <p:cTn id="121" presetID="9" presetClass="entr" presetSubtype="0" fill="hold" nodeType="after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dissolve">
                                      <p:cBhvr>
                                        <p:cTn id="123" dur="500"/>
                                        <p:tgtEl>
                                          <p:spTgt spid="12"/>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p:stCondLst>
                              <p:cond delay="4500"/>
                            </p:stCondLst>
                            <p:childTnLst>
                              <p:par>
                                <p:cTn id="125" presetID="53" presetClass="exit" presetSubtype="16" fill="hold" nodeType="afterEffect">
                                  <p:stCondLst>
                                    <p:cond delay="0"/>
                                  </p:stCondLst>
                                  <p:childTnLst>
                                    <p:anim calcmode="lin" valueType="num">
                                      <p:cBhvr>
                                        <p:cTn id="126" dur="500"/>
                                        <p:tgtEl>
                                          <p:spTgt spid="12"/>
                                        </p:tgtEl>
                                        <p:attrNameLst>
                                          <p:attrName>ppt_w</p:attrName>
                                        </p:attrNameLst>
                                      </p:cBhvr>
                                      <p:tavLst>
                                        <p:tav tm="0">
                                          <p:val>
                                            <p:strVal val="ppt_w"/>
                                          </p:val>
                                        </p:tav>
                                        <p:tav tm="100000">
                                          <p:val>
                                            <p:fltVal val="0"/>
                                          </p:val>
                                        </p:tav>
                                      </p:tavLst>
                                    </p:anim>
                                    <p:anim calcmode="lin" valueType="num">
                                      <p:cBhvr>
                                        <p:cTn id="127" dur="500"/>
                                        <p:tgtEl>
                                          <p:spTgt spid="12"/>
                                        </p:tgtEl>
                                        <p:attrNameLst>
                                          <p:attrName>ppt_h</p:attrName>
                                        </p:attrNameLst>
                                      </p:cBhvr>
                                      <p:tavLst>
                                        <p:tav tm="0">
                                          <p:val>
                                            <p:strVal val="ppt_h"/>
                                          </p:val>
                                        </p:tav>
                                        <p:tav tm="100000">
                                          <p:val>
                                            <p:fltVal val="0"/>
                                          </p:val>
                                        </p:tav>
                                      </p:tavLst>
                                    </p:anim>
                                    <p:animEffect transition="out" filter="fade">
                                      <p:cBhvr>
                                        <p:cTn id="128" dur="500"/>
                                        <p:tgtEl>
                                          <p:spTgt spid="12"/>
                                        </p:tgtEl>
                                      </p:cBhvr>
                                    </p:animEffect>
                                    <p:set>
                                      <p:cBhvr>
                                        <p:cTn id="129" dur="1" fill="hold">
                                          <p:stCondLst>
                                            <p:cond delay="499"/>
                                          </p:stCondLst>
                                        </p:cTn>
                                        <p:tgtEl>
                                          <p:spTgt spid="12"/>
                                        </p:tgtEl>
                                        <p:attrNameLst>
                                          <p:attrName>style.visibility</p:attrName>
                                        </p:attrNameLst>
                                      </p:cBhvr>
                                      <p:to>
                                        <p:strVal val="hidden"/>
                                      </p:to>
                                    </p:set>
                                  </p:childTnLst>
                                </p:cTn>
                              </p:par>
                            </p:childTnLst>
                          </p:cTn>
                        </p:par>
                        <p:par>
                          <p:cTn id="130" fill="hold">
                            <p:stCondLst>
                              <p:cond delay="5000"/>
                            </p:stCondLst>
                            <p:childTnLst>
                              <p:par>
                                <p:cTn id="131" presetID="9" presetClass="entr" presetSubtype="0" fill="hold" nodeType="after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dissolve">
                                      <p:cBhvr>
                                        <p:cTn id="133" dur="500"/>
                                        <p:tgtEl>
                                          <p:spTgt spid="11"/>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p:stCondLst>
                              <p:cond delay="5500"/>
                            </p:stCondLst>
                            <p:childTnLst>
                              <p:par>
                                <p:cTn id="135" presetID="53" presetClass="exit" presetSubtype="16" fill="hold" nodeType="afterEffect">
                                  <p:stCondLst>
                                    <p:cond delay="0"/>
                                  </p:stCondLst>
                                  <p:childTnLst>
                                    <p:anim calcmode="lin" valueType="num">
                                      <p:cBhvr>
                                        <p:cTn id="136" dur="500"/>
                                        <p:tgtEl>
                                          <p:spTgt spid="11"/>
                                        </p:tgtEl>
                                        <p:attrNameLst>
                                          <p:attrName>ppt_w</p:attrName>
                                        </p:attrNameLst>
                                      </p:cBhvr>
                                      <p:tavLst>
                                        <p:tav tm="0">
                                          <p:val>
                                            <p:strVal val="ppt_w"/>
                                          </p:val>
                                        </p:tav>
                                        <p:tav tm="100000">
                                          <p:val>
                                            <p:fltVal val="0"/>
                                          </p:val>
                                        </p:tav>
                                      </p:tavLst>
                                    </p:anim>
                                    <p:anim calcmode="lin" valueType="num">
                                      <p:cBhvr>
                                        <p:cTn id="137" dur="500"/>
                                        <p:tgtEl>
                                          <p:spTgt spid="11"/>
                                        </p:tgtEl>
                                        <p:attrNameLst>
                                          <p:attrName>ppt_h</p:attrName>
                                        </p:attrNameLst>
                                      </p:cBhvr>
                                      <p:tavLst>
                                        <p:tav tm="0">
                                          <p:val>
                                            <p:strVal val="ppt_h"/>
                                          </p:val>
                                        </p:tav>
                                        <p:tav tm="100000">
                                          <p:val>
                                            <p:fltVal val="0"/>
                                          </p:val>
                                        </p:tav>
                                      </p:tavLst>
                                    </p:anim>
                                    <p:animEffect transition="out" filter="fade">
                                      <p:cBhvr>
                                        <p:cTn id="138" dur="500"/>
                                        <p:tgtEl>
                                          <p:spTgt spid="11"/>
                                        </p:tgtEl>
                                      </p:cBhvr>
                                    </p:animEffect>
                                    <p:set>
                                      <p:cBhvr>
                                        <p:cTn id="139" dur="1" fill="hold">
                                          <p:stCondLst>
                                            <p:cond delay="499"/>
                                          </p:stCondLst>
                                        </p:cTn>
                                        <p:tgtEl>
                                          <p:spTgt spid="11"/>
                                        </p:tgtEl>
                                        <p:attrNameLst>
                                          <p:attrName>style.visibility</p:attrName>
                                        </p:attrNameLst>
                                      </p:cBhvr>
                                      <p:to>
                                        <p:strVal val="hidden"/>
                                      </p:to>
                                    </p:set>
                                  </p:childTnLst>
                                </p:cTn>
                              </p:par>
                            </p:childTnLst>
                          </p:cTn>
                        </p:par>
                        <p:par>
                          <p:cTn id="140" fill="hold">
                            <p:stCondLst>
                              <p:cond delay="6000"/>
                            </p:stCondLst>
                            <p:childTnLst>
                              <p:par>
                                <p:cTn id="141" presetID="53" presetClass="entr" presetSubtype="16" fill="hold" nodeType="afterEffect">
                                  <p:stCondLst>
                                    <p:cond delay="0"/>
                                  </p:stCondLst>
                                  <p:childTnLst>
                                    <p:set>
                                      <p:cBhvr>
                                        <p:cTn id="142" dur="1" fill="hold">
                                          <p:stCondLst>
                                            <p:cond delay="0"/>
                                          </p:stCondLst>
                                        </p:cTn>
                                        <p:tgtEl>
                                          <p:spTgt spid="2"/>
                                        </p:tgtEl>
                                        <p:attrNameLst>
                                          <p:attrName>style.visibility</p:attrName>
                                        </p:attrNameLst>
                                      </p:cBhvr>
                                      <p:to>
                                        <p:strVal val="visible"/>
                                      </p:to>
                                    </p:set>
                                    <p:anim calcmode="lin" valueType="num">
                                      <p:cBhvr>
                                        <p:cTn id="143" dur="500" fill="hold"/>
                                        <p:tgtEl>
                                          <p:spTgt spid="2"/>
                                        </p:tgtEl>
                                        <p:attrNameLst>
                                          <p:attrName>ppt_w</p:attrName>
                                        </p:attrNameLst>
                                      </p:cBhvr>
                                      <p:tavLst>
                                        <p:tav tm="0">
                                          <p:val>
                                            <p:fltVal val="0"/>
                                          </p:val>
                                        </p:tav>
                                        <p:tav tm="100000">
                                          <p:val>
                                            <p:strVal val="#ppt_w"/>
                                          </p:val>
                                        </p:tav>
                                      </p:tavLst>
                                    </p:anim>
                                    <p:anim calcmode="lin" valueType="num">
                                      <p:cBhvr>
                                        <p:cTn id="144" dur="500" fill="hold"/>
                                        <p:tgtEl>
                                          <p:spTgt spid="2"/>
                                        </p:tgtEl>
                                        <p:attrNameLst>
                                          <p:attrName>ppt_h</p:attrName>
                                        </p:attrNameLst>
                                      </p:cBhvr>
                                      <p:tavLst>
                                        <p:tav tm="0">
                                          <p:val>
                                            <p:fltVal val="0"/>
                                          </p:val>
                                        </p:tav>
                                        <p:tav tm="100000">
                                          <p:val>
                                            <p:strVal val="#ppt_h"/>
                                          </p:val>
                                        </p:tav>
                                      </p:tavLst>
                                    </p:anim>
                                    <p:animEffect transition="in" filter="fade">
                                      <p:cBhvr>
                                        <p:cTn id="145" dur="500"/>
                                        <p:tgtEl>
                                          <p:spTgt spid="2"/>
                                        </p:tgtEl>
                                      </p:cBhvr>
                                    </p:animEffect>
                                  </p:childTnLst>
                                  <p:subTnLst>
                                    <p:audio>
                                      <p:cMediaNode>
                                        <p:cTn display="0" masterRel="sameClick">
                                          <p:stCondLst>
                                            <p:cond evt="begin" delay="0">
                                              <p:tn val="141"/>
                                            </p:cond>
                                          </p:stCondLst>
                                          <p:endCondLst>
                                            <p:cond evt="onStopAudio" delay="0">
                                              <p:tgtEl>
                                                <p:sldTgt/>
                                              </p:tgtEl>
                                            </p:cond>
                                          </p:endCondLst>
                                        </p:cTn>
                                        <p:tgtEl>
                                          <p:sndTgt r:embed="rId7" name="chimes.wav"/>
                                        </p:tgtEl>
                                      </p:cMediaNode>
                                    </p:audio>
                                  </p:subTnLst>
                                </p:cTn>
                              </p:par>
                            </p:childTnLst>
                          </p:cTn>
                        </p:par>
                      </p:childTnLst>
                    </p:cTn>
                  </p:par>
                  <p:par>
                    <p:cTn id="146" fill="hold">
                      <p:stCondLst>
                        <p:cond delay="indefinite"/>
                      </p:stCondLst>
                      <p:childTnLst>
                        <p:par>
                          <p:cTn id="147" fill="hold">
                            <p:stCondLst>
                              <p:cond delay="0"/>
                            </p:stCondLst>
                            <p:childTnLst>
                              <p:par>
                                <p:cTn id="148" presetID="2" presetClass="exit" presetSubtype="2" fill="hold" nodeType="clickEffect">
                                  <p:stCondLst>
                                    <p:cond delay="0"/>
                                  </p:stCondLst>
                                  <p:childTnLst>
                                    <p:anim calcmode="lin" valueType="num">
                                      <p:cBhvr additive="base">
                                        <p:cTn id="149" dur="500"/>
                                        <p:tgtEl>
                                          <p:spTgt spid="2"/>
                                        </p:tgtEl>
                                        <p:attrNameLst>
                                          <p:attrName>ppt_x</p:attrName>
                                        </p:attrNameLst>
                                      </p:cBhvr>
                                      <p:tavLst>
                                        <p:tav tm="0">
                                          <p:val>
                                            <p:strVal val="ppt_x"/>
                                          </p:val>
                                        </p:tav>
                                        <p:tav tm="100000">
                                          <p:val>
                                            <p:strVal val="1+ppt_w/2"/>
                                          </p:val>
                                        </p:tav>
                                      </p:tavLst>
                                    </p:anim>
                                    <p:anim calcmode="lin" valueType="num">
                                      <p:cBhvr additive="base">
                                        <p:cTn id="150" dur="500"/>
                                        <p:tgtEl>
                                          <p:spTgt spid="2"/>
                                        </p:tgtEl>
                                        <p:attrNameLst>
                                          <p:attrName>ppt_y</p:attrName>
                                        </p:attrNameLst>
                                      </p:cBhvr>
                                      <p:tavLst>
                                        <p:tav tm="0">
                                          <p:val>
                                            <p:strVal val="ppt_y"/>
                                          </p:val>
                                        </p:tav>
                                        <p:tav tm="100000">
                                          <p:val>
                                            <p:strVal val="ppt_y"/>
                                          </p:val>
                                        </p:tav>
                                      </p:tavLst>
                                    </p:anim>
                                    <p:set>
                                      <p:cBhvr>
                                        <p:cTn id="151" dur="1" fill="hold">
                                          <p:stCondLst>
                                            <p:cond delay="499"/>
                                          </p:stCondLst>
                                        </p:cTn>
                                        <p:tgtEl>
                                          <p:spTgt spid="2"/>
                                        </p:tgtEl>
                                        <p:attrNameLst>
                                          <p:attrName>style.visibility</p:attrName>
                                        </p:attrNameLst>
                                      </p:cBhvr>
                                      <p:to>
                                        <p:strVal val="hidden"/>
                                      </p:to>
                                    </p:set>
                                  </p:childTnLst>
                                </p:cTn>
                              </p:par>
                            </p:childTnLst>
                          </p:cTn>
                        </p:par>
                        <p:par>
                          <p:cTn id="152" fill="hold">
                            <p:stCondLst>
                              <p:cond delay="500"/>
                            </p:stCondLst>
                            <p:childTnLst>
                              <p:par>
                                <p:cTn id="153" presetID="23" presetClass="emph" presetSubtype="0" fill="hold" grpId="1" nodeType="afterEffect">
                                  <p:stCondLst>
                                    <p:cond delay="0"/>
                                  </p:stCondLst>
                                  <p:iterate type="lt">
                                    <p:tmAbs val="0"/>
                                  </p:iterate>
                                  <p:childTnLst>
                                    <p:animClr clrSpc="hsl" dir="cw">
                                      <p:cBhvr override="childStyle">
                                        <p:cTn id="154" dur="500" fill="hold"/>
                                        <p:tgtEl>
                                          <p:spTgt spid="3"/>
                                        </p:tgtEl>
                                        <p:attrNameLst>
                                          <p:attrName>style.color</p:attrName>
                                        </p:attrNameLst>
                                      </p:cBhvr>
                                      <p:by>
                                        <p:hsl h="10842353" s="0" l="0"/>
                                      </p:by>
                                    </p:animClr>
                                    <p:animClr clrSpc="hsl" dir="cw">
                                      <p:cBhvr>
                                        <p:cTn id="155" dur="500" fill="hold"/>
                                        <p:tgtEl>
                                          <p:spTgt spid="3"/>
                                        </p:tgtEl>
                                        <p:attrNameLst>
                                          <p:attrName>fillcolor</p:attrName>
                                        </p:attrNameLst>
                                      </p:cBhvr>
                                      <p:by>
                                        <p:hsl h="10842353" s="0" l="0"/>
                                      </p:by>
                                    </p:animClr>
                                    <p:animClr clrSpc="hsl" dir="cw">
                                      <p:cBhvr>
                                        <p:cTn id="156" dur="500" fill="hold"/>
                                        <p:tgtEl>
                                          <p:spTgt spid="3"/>
                                        </p:tgtEl>
                                        <p:attrNameLst>
                                          <p:attrName>stroke.color</p:attrName>
                                        </p:attrNameLst>
                                      </p:cBhvr>
                                      <p:by>
                                        <p:hsl h="10842353" s="0" l="0"/>
                                      </p:by>
                                    </p:animClr>
                                    <p:set>
                                      <p:cBhvr>
                                        <p:cTn id="157" dur="500" fill="hold"/>
                                        <p:tgtEl>
                                          <p:spTgt spid="3"/>
                                        </p:tgtEl>
                                        <p:attrNameLst>
                                          <p:attrName>fill.type</p:attrName>
                                        </p:attrNameLst>
                                      </p:cBhvr>
                                      <p:to>
                                        <p:strVal val="solid"/>
                                      </p:to>
                                    </p:set>
                                  </p:childTnLst>
                                  <p:subTnLst>
                                    <p:audio>
                                      <p:cMediaNode>
                                        <p:cTn display="0" masterRel="sameClick">
                                          <p:stCondLst>
                                            <p:cond evt="begin" delay="0">
                                              <p:tn val="153"/>
                                            </p:cond>
                                          </p:stCondLst>
                                          <p:endCondLst>
                                            <p:cond evt="onStopAudio" delay="0">
                                              <p:tgtEl>
                                                <p:sldTgt/>
                                              </p:tgtEl>
                                            </p:cond>
                                          </p:endCondLst>
                                        </p:cTn>
                                        <p:tgtEl>
                                          <p:sndTgt r:embed="rId8" name="FELIZ2.WAV"/>
                                        </p:tgtEl>
                                      </p:cMediaNode>
                                    </p:audio>
                                  </p:subTnLst>
                                </p:cTn>
                              </p:par>
                              <p:par>
                                <p:cTn id="158" presetID="34" presetClass="emph" presetSubtype="0" fill="hold" grpId="0" nodeType="withEffect">
                                  <p:stCondLst>
                                    <p:cond delay="100"/>
                                  </p:stCondLst>
                                  <p:iterate type="lt">
                                    <p:tmPct val="10000"/>
                                  </p:iterate>
                                  <p:childTnLst>
                                    <p:animMotion origin="layout" path="M 1.04167E-6 1.11111E-6 L 1.04167E-6 -0.07222 " pathEditMode="relative" rAng="0" ptsTypes="AA">
                                      <p:cBhvr>
                                        <p:cTn id="159" dur="250" accel="50000" decel="50000" autoRev="1" fill="hold">
                                          <p:stCondLst>
                                            <p:cond delay="0"/>
                                          </p:stCondLst>
                                        </p:cTn>
                                        <p:tgtEl>
                                          <p:spTgt spid="3"/>
                                        </p:tgtEl>
                                        <p:attrNameLst>
                                          <p:attrName>ppt_x</p:attrName>
                                          <p:attrName>ppt_y</p:attrName>
                                        </p:attrNameLst>
                                      </p:cBhvr>
                                      <p:rCtr x="0" y="-3611"/>
                                    </p:animMotion>
                                    <p:animRot by="1500000">
                                      <p:cBhvr>
                                        <p:cTn id="160" dur="125" fill="hold">
                                          <p:stCondLst>
                                            <p:cond delay="0"/>
                                          </p:stCondLst>
                                        </p:cTn>
                                        <p:tgtEl>
                                          <p:spTgt spid="3"/>
                                        </p:tgtEl>
                                        <p:attrNameLst>
                                          <p:attrName>r</p:attrName>
                                        </p:attrNameLst>
                                      </p:cBhvr>
                                    </p:animRot>
                                    <p:animRot by="-1500000">
                                      <p:cBhvr>
                                        <p:cTn id="161" dur="125" fill="hold">
                                          <p:stCondLst>
                                            <p:cond delay="125"/>
                                          </p:stCondLst>
                                        </p:cTn>
                                        <p:tgtEl>
                                          <p:spTgt spid="3"/>
                                        </p:tgtEl>
                                        <p:attrNameLst>
                                          <p:attrName>r</p:attrName>
                                        </p:attrNameLst>
                                      </p:cBhvr>
                                    </p:animRot>
                                    <p:animRot by="-1500000">
                                      <p:cBhvr>
                                        <p:cTn id="162" dur="125" fill="hold">
                                          <p:stCondLst>
                                            <p:cond delay="250"/>
                                          </p:stCondLst>
                                        </p:cTn>
                                        <p:tgtEl>
                                          <p:spTgt spid="3"/>
                                        </p:tgtEl>
                                        <p:attrNameLst>
                                          <p:attrName>r</p:attrName>
                                        </p:attrNameLst>
                                      </p:cBhvr>
                                    </p:animRot>
                                    <p:animRot by="1500000">
                                      <p:cBhvr>
                                        <p:cTn id="16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260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2" name="Picture 1">
            <a:extLst>
              <a:ext uri="{FF2B5EF4-FFF2-40B4-BE49-F238E27FC236}">
                <a16:creationId xmlns:a16="http://schemas.microsoft.com/office/drawing/2014/main" id="{23022ECE-9AED-411E-305F-D60927F16B5C}"/>
              </a:ext>
            </a:extLst>
          </p:cNvPr>
          <p:cNvPicPr>
            <a:picLocks noChangeAspect="1"/>
          </p:cNvPicPr>
          <p:nvPr/>
        </p:nvPicPr>
        <p:blipFill>
          <a:blip r:embed="rId13"/>
          <a:stretch>
            <a:fillRect/>
          </a:stretch>
        </p:blipFill>
        <p:spPr>
          <a:xfrm>
            <a:off x="4497162" y="745185"/>
            <a:ext cx="3731075" cy="1176630"/>
          </a:xfrm>
          <a:prstGeom prst="rect">
            <a:avLst/>
          </a:prstGeom>
        </p:spPr>
      </p:pic>
      <p:pic>
        <p:nvPicPr>
          <p:cNvPr id="3" name="Picture 2">
            <a:extLst>
              <a:ext uri="{FF2B5EF4-FFF2-40B4-BE49-F238E27FC236}">
                <a16:creationId xmlns:a16="http://schemas.microsoft.com/office/drawing/2014/main" id="{5E47EC8D-AEF7-6BA6-306A-D62A9B27C99F}"/>
              </a:ext>
            </a:extLst>
          </p:cNvPr>
          <p:cNvPicPr>
            <a:picLocks noChangeAspect="1"/>
          </p:cNvPicPr>
          <p:nvPr/>
        </p:nvPicPr>
        <p:blipFill>
          <a:blip r:embed="rId14"/>
          <a:stretch>
            <a:fillRect/>
          </a:stretch>
        </p:blipFill>
        <p:spPr>
          <a:xfrm>
            <a:off x="2091341" y="1563889"/>
            <a:ext cx="8047417" cy="2682472"/>
          </a:xfrm>
          <a:prstGeom prst="rect">
            <a:avLst/>
          </a:prstGeom>
        </p:spPr>
      </p:pic>
      <p:pic>
        <p:nvPicPr>
          <p:cNvPr id="6" name="Picture 5">
            <a:extLst>
              <a:ext uri="{FF2B5EF4-FFF2-40B4-BE49-F238E27FC236}">
                <a16:creationId xmlns:a16="http://schemas.microsoft.com/office/drawing/2014/main" id="{40C2D9B4-C7AD-FF38-163E-053CA17A994F}"/>
              </a:ext>
            </a:extLst>
          </p:cNvPr>
          <p:cNvPicPr>
            <a:picLocks noChangeAspect="1"/>
          </p:cNvPicPr>
          <p:nvPr/>
        </p:nvPicPr>
        <p:blipFill>
          <a:blip r:embed="rId15"/>
          <a:stretch>
            <a:fillRect/>
          </a:stretch>
        </p:blipFill>
        <p:spPr>
          <a:xfrm>
            <a:off x="4977280" y="3944451"/>
            <a:ext cx="2389839" cy="969348"/>
          </a:xfrm>
          <a:prstGeom prst="rect">
            <a:avLst/>
          </a:prstGeom>
        </p:spPr>
      </p:pic>
    </p:spTree>
    <p:extLst>
      <p:ext uri="{BB962C8B-B14F-4D97-AF65-F5344CB8AC3E}">
        <p14:creationId xmlns:p14="http://schemas.microsoft.com/office/powerpoint/2010/main" val="3326929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794</Words>
  <Application>Microsoft Office PowerPoint</Application>
  <PresentationFormat>Widescreen</PresentationFormat>
  <Paragraphs>122</Paragraphs>
  <Slides>28</Slides>
  <Notes>10</Notes>
  <HiddenSlides>0</HiddenSlides>
  <MMClips>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等线</vt:lpstr>
      <vt:lpstr>等线 Light</vt:lpstr>
      <vt:lpstr>.VnFree</vt:lpstr>
      <vt:lpstr>.VnTimeH</vt:lpstr>
      <vt:lpstr>Arial</vt:lpstr>
      <vt:lpstr>Calibri</vt:lpstr>
      <vt:lpstr>Calibri Light</vt:lpstr>
      <vt:lpstr>Cambria</vt:lpstr>
      <vt:lpstr>HP001 4H</vt:lpstr>
      <vt:lpstr>Impact</vt:lpstr>
      <vt:lpstr>Times New Roman</vt:lpstr>
      <vt:lpstr>Office 主题​​</vt:lpstr>
      <vt:lpstr>Office Theme</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baigianglop3kntt@gmail.com</cp:lastModifiedBy>
  <cp:revision>23</cp:revision>
  <dcterms:created xsi:type="dcterms:W3CDTF">2024-01-31T00:43:33Z</dcterms:created>
  <dcterms:modified xsi:type="dcterms:W3CDTF">2024-04-01T15:36:40Z</dcterms:modified>
</cp:coreProperties>
</file>