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5" r:id="rId2"/>
    <p:sldId id="282" r:id="rId3"/>
    <p:sldId id="299" r:id="rId4"/>
    <p:sldId id="286" r:id="rId5"/>
    <p:sldId id="279" r:id="rId6"/>
    <p:sldId id="301" r:id="rId7"/>
    <p:sldId id="302" r:id="rId8"/>
    <p:sldId id="303" r:id="rId9"/>
    <p:sldId id="304" r:id="rId10"/>
    <p:sldId id="30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3E8C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FECB5-9036-4FAC-879A-AC183567F5E0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EB706-0AD4-405A-B295-B6E186163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3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fld id="{D730F2E6-AD11-4C15-B2ED-0939BEAABEED}" type="slidenum">
              <a:rPr lang="en-US" altLang="en-US" sz="1200" smtClean="0"/>
              <a:pPr eaLnBrk="1" hangingPunct="1"/>
              <a:t>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73005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0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9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979A4-4A57-1331-FB76-9FBD08909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AD10FE-56AF-3EE2-3CED-B28B0D204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A5DED-0D78-CDF7-BE49-C2BFBAC4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5C1D7-24A6-9B43-2B89-33456369B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2325C-49CF-3E4A-4D3B-6B9354FE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4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364FB-77A2-E2C5-8C53-C80BB786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3CD81-55E9-1A0D-A1DC-4144AFA28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AA284-1847-1A12-7B11-DC45185B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AEBF3-3F4F-80C1-8ECB-035AFEE99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2E291-032B-4FBC-4599-B94E560A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2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DDD73-2819-366E-80DF-4799F8101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394A4-EBAA-8E5B-7AA7-88732A68C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14D38-454A-BABE-EE5F-108AFA425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956FD-18EB-D5E5-067E-FAEA7F2E4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59518-551A-9976-4DAA-33F637BA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21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F7604-5D4B-98FE-739E-D2B52B40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1E7CA-A622-7C0D-9C8C-F9E8074DD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E3B-DB7D-2F11-6EF5-0156D27EA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61B4-3D18-FD7B-D498-83307BA11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A57B6-15A2-7002-EAB5-0A608BA7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DCDF-6CD2-34B3-EC7B-7D541C21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EC15C-A57E-5B74-CFF5-34A37F7D0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4EC0C-1459-CA93-7FE2-19E2A5350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92C78-FBC3-79E9-F64D-B336AF87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B6046-0EDE-6CFF-663C-AEAD1040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4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79EF-A098-BD40-04D2-7AD8F014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2FFEE-996C-2FCE-B65C-583FA7C5C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98517-24E1-B610-6C6B-304F3F735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88B2B-BCA2-2EB8-22A4-34B6DEA60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8362D-D0FE-2861-2A6D-6183AEFC8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7B323-7A9D-2642-C8DF-64F3F3A6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0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E42B2-34CF-8D44-49C7-B237DA2C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F375D-87E7-FB10-0107-B3C7692A2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06826-84A5-6CE1-3FFA-652C307EB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A6138D-5702-2044-8BDF-118066F7A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B9116-71F0-A322-8F9D-1DCCEF8D2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8D1E68-CB6D-795A-60DD-BEDD072F3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0FEA6-4227-1CE3-B43B-4D4CB988F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81A11-8107-C2AD-B65E-E60F09CE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0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7CF7-7D99-F19C-3ED4-A6C48FB7A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92E-A746-9F1F-BC18-229A5892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E20AA-6DE3-4279-C7BD-D9E5189A6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FC23B-8E92-8695-41A9-B3E92A25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1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DE25B-009E-B101-4BE0-4CCE46C4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2E976-81EA-8B20-CE7F-E3D69053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75DD7-722F-6A01-9DA7-0818E4039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08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BFAB4-9C94-A619-83EB-E036153E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4FC90-C3C7-0D0A-5E19-DE46513D2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E6E91-2EEB-946F-69BB-7E50B8D42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08242-6BF2-12F4-A308-70C8C72A9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A3163-2E64-11FE-8D71-F3658E39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66DFE-3F22-1E81-64BE-384EA028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9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4DCD-C911-9900-31A0-FCB00768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142DC0-3F3F-9FD9-5EB5-A411CBF36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54155-570E-A516-5368-5D4F6330F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E02EE-D0B2-CDA9-9351-C604FA156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D9EC9-BF21-EFBD-AA59-277ED1D6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4624C-09AE-4B37-B462-E051B742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2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8C004-997B-6FE2-462E-837434FF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082BC-D559-B8BB-79A7-51E496232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98D4C-E938-6E50-B4EE-3C0401958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9E19-D206-4FE3-BA3B-51D23DA3407B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0F021-2E52-4E4D-71C0-F3DF545E3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39746-D4AA-D590-1BDB-8426E9123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52046-C3EE-44C4-92B8-7138496C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5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%20Music\hochanh\thieunhi\be%20yeu%20bien%20lam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2" descr="whiteshirt_20design_20zoom_20personalized_20chemistry_20glassware_original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9"/>
          <a:stretch/>
        </p:blipFill>
        <p:spPr bwMode="auto">
          <a:xfrm>
            <a:off x="6923852" y="3724266"/>
            <a:ext cx="3084792" cy="233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imag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83" y="4141113"/>
            <a:ext cx="2134794" cy="19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893503" y="596635"/>
            <a:ext cx="10642236" cy="1774879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>
            <a:prstTxWarp prst="textPlain">
              <a:avLst/>
            </a:prstTxWarp>
          </a:bodyPr>
          <a:lstStyle/>
          <a:p>
            <a:pPr algn="ctr">
              <a:defRPr/>
            </a:pPr>
            <a:r>
              <a:rPr lang="en-US" sz="2802" b="1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</a:t>
            </a:r>
          </a:p>
          <a:p>
            <a:pPr algn="ctr">
              <a:defRPr/>
            </a:pPr>
            <a:r>
              <a:rPr lang="en-US" sz="2802" b="1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HỘI THI GIÁO VIÊN DẠY GIỎI CẤP TRƯỜNG</a:t>
            </a: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3319273" y="2509587"/>
            <a:ext cx="5724144" cy="1295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2802" b="1" dirty="0" err="1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Môn</a:t>
            </a:r>
            <a:r>
              <a:rPr lang="en-US" sz="2802" b="1" dirty="0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2" b="1" dirty="0" err="1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2" b="1" dirty="0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2" b="1" dirty="0" err="1" smtClean="0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2" b="1" dirty="0" smtClean="0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2" b="1" dirty="0" err="1" smtClean="0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Bổ</a:t>
            </a:r>
            <a:r>
              <a:rPr lang="en-US" sz="2802" b="1" dirty="0" smtClean="0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sung)</a:t>
            </a:r>
            <a:endParaRPr lang="en-US" sz="2802" b="1" dirty="0">
              <a:ln/>
              <a:solidFill>
                <a:schemeClr val="accent4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2" b="1" dirty="0" err="1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2802" b="1" dirty="0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2" b="1" dirty="0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2802" b="1" dirty="0">
                <a:ln/>
                <a:solidFill>
                  <a:schemeClr val="accent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129582" y="3251362"/>
            <a:ext cx="3559019" cy="50357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endParaRPr lang="en-US" sz="5605" b="1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4279" name="Picture 6" descr="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38626" y="395789"/>
            <a:ext cx="10770051" cy="20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 descr="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2108480" y="3222179"/>
            <a:ext cx="5822024" cy="18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8" descr="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72" y="6017179"/>
            <a:ext cx="10899458" cy="20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9" descr="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926566" y="2970826"/>
            <a:ext cx="5315358" cy="16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5" descr="Chemistry-inazuma-eleven-34381942-800-60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77" y="4593714"/>
            <a:ext cx="2017396" cy="137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4"/>
          <p:cNvSpPr txBox="1">
            <a:spLocks noChangeArrowheads="1"/>
          </p:cNvSpPr>
          <p:nvPr/>
        </p:nvSpPr>
        <p:spPr bwMode="auto">
          <a:xfrm>
            <a:off x="3772133" y="3851130"/>
            <a:ext cx="4448774" cy="742585"/>
          </a:xfrm>
          <a:prstGeom prst="rect">
            <a:avLst/>
          </a:prstGeom>
          <a:noFill/>
          <a:ln>
            <a:noFill/>
          </a:ln>
        </p:spPr>
        <p:txBody>
          <a:bodyPr lIns="71052" tIns="35526" rIns="71052" bIns="355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47128">
              <a:defRPr/>
            </a:pPr>
            <a:r>
              <a:rPr lang="en-US" altLang="zh-CN" sz="218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18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8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218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18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</a:t>
            </a:r>
            <a:r>
              <a:rPr lang="en-US" altLang="zh-CN" sz="218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8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218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8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Mơ</a:t>
            </a:r>
            <a:endParaRPr lang="en-US" altLang="zh-CN" sz="218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 defTabSz="947128">
              <a:defRPr/>
            </a:pPr>
            <a:r>
              <a:rPr lang="en-US" altLang="zh-CN" sz="218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218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18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218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18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1997</a:t>
            </a:r>
            <a:endParaRPr lang="zh-CN" altLang="en-US" sz="218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Picture 9" descr="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920663" y="3380348"/>
            <a:ext cx="5315358" cy="16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7" y="6020317"/>
            <a:ext cx="10734173" cy="20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4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2055" y="6313058"/>
            <a:ext cx="2102046" cy="359725"/>
          </a:xfrm>
        </p:spPr>
        <p:txBody>
          <a:bodyPr/>
          <a:lstStyle/>
          <a:p>
            <a:pPr algn="l">
              <a:defRPr/>
            </a:pPr>
            <a:r>
              <a:rPr lang="en-US"/>
              <a:t>www.themegallery.com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1619" y="50715"/>
            <a:ext cx="9007205" cy="675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phao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7" y="59091"/>
            <a:ext cx="12011691" cy="675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e yeu bien la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173996" y="5906412"/>
            <a:ext cx="300292" cy="30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5">
            <a:extLst>
              <a:ext uri="{FF2B5EF4-FFF2-40B4-BE49-F238E27FC236}">
                <a16:creationId xmlns:a16="http://schemas.microsoft.com/office/drawing/2014/main" id="{DBD3E777-ACCF-41F9-A46D-D1D459A228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0521" y="2355508"/>
            <a:ext cx="8440564" cy="350711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47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547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547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547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547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547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547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547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547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547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547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547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738D9597-7A95-4346-8F80-06AB0A700DAD}"/>
              </a:ext>
            </a:extLst>
          </p:cNvPr>
          <p:cNvSpPr txBox="1">
            <a:spLocks noChangeArrowheads="1"/>
          </p:cNvSpPr>
          <p:nvPr/>
        </p:nvSpPr>
        <p:spPr>
          <a:xfrm>
            <a:off x="2792785" y="4524805"/>
            <a:ext cx="9309061" cy="14482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729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729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729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729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729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729">
                <a:solidFill>
                  <a:srgbClr val="FF0000"/>
                </a:solidFill>
                <a:latin typeface="+mn-lt"/>
              </a:rPr>
              <a:t> ngoan.</a:t>
            </a:r>
            <a:endParaRPr lang="en-US" altLang="en-US" sz="4729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95144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-448056" y="-1042935"/>
            <a:ext cx="9846585" cy="6533185"/>
            <a:chOff x="3340760" y="-282749"/>
            <a:chExt cx="10051786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0760" y="-282749"/>
              <a:ext cx="10051786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4846035" y="2467082"/>
              <a:ext cx="721320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88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 Normal" panose="020B0400000000000000" pitchFamily="34" charset="-122"/>
                  <a:cs typeface="Calibri" panose="020F0502020204030204" pitchFamily="34" charset="0"/>
                  <a:sym typeface="Arial" panose="020B0604020202020204" pitchFamily="34" charset="0"/>
                </a:rPr>
                <a:t>KHỞI ĐỘNG</a:t>
              </a:r>
              <a:endParaRPr lang="zh-CN" altLang="en-US" sz="8800" b="1" dirty="0">
                <a:solidFill>
                  <a:srgbClr val="FF0000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1"/>
            <a:ext cx="4484848" cy="44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ÀO RỪNG H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5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-163090" y="-823479"/>
            <a:ext cx="8840745" cy="6533185"/>
            <a:chOff x="3949040" y="448771"/>
            <a:chExt cx="9024984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9040" y="448771"/>
              <a:ext cx="9024984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4115529" y="2828157"/>
              <a:ext cx="816532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altLang="zh-CN" sz="9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 Normal" panose="020B0400000000000000" pitchFamily="34" charset="-122"/>
                  <a:cs typeface="Calibri" panose="020F0502020204030204" pitchFamily="34" charset="0"/>
                  <a:sym typeface="Arial" panose="020B0604020202020204" pitchFamily="34" charset="0"/>
                </a:rPr>
                <a:t>Luyện tập</a:t>
              </a:r>
              <a:endParaRPr lang="zh-CN" altLang="en-US" sz="9600" b="1" dirty="0">
                <a:solidFill>
                  <a:srgbClr val="FF0000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1"/>
            <a:ext cx="4484848" cy="44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24A8978-0E59-4BC2-A324-4B6D406E2546}"/>
              </a:ext>
            </a:extLst>
          </p:cNvPr>
          <p:cNvSpPr/>
          <p:nvPr/>
        </p:nvSpPr>
        <p:spPr>
          <a:xfrm>
            <a:off x="696020" y="569237"/>
            <a:ext cx="580331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497426-8E2A-D51A-1771-A4ADDEBA7B18}"/>
              </a:ext>
            </a:extLst>
          </p:cNvPr>
          <p:cNvSpPr txBox="1"/>
          <p:nvPr/>
        </p:nvSpPr>
        <p:spPr>
          <a:xfrm>
            <a:off x="475282" y="1300190"/>
            <a:ext cx="11386514" cy="37856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an,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on,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ton,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giở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thẩn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2A8B32-C726-72DC-6271-B6175AC46F57}"/>
              </a:ext>
            </a:extLst>
          </p:cNvPr>
          <p:cNvSpPr/>
          <p:nvPr/>
        </p:nvSpPr>
        <p:spPr>
          <a:xfrm>
            <a:off x="1548614" y="569236"/>
            <a:ext cx="1008880" cy="516615"/>
          </a:xfrm>
          <a:custGeom>
            <a:avLst/>
            <a:gdLst>
              <a:gd name="connsiteX0" fmla="*/ 0 w 1008880"/>
              <a:gd name="connsiteY0" fmla="*/ 86104 h 516615"/>
              <a:gd name="connsiteX1" fmla="*/ 86104 w 1008880"/>
              <a:gd name="connsiteY1" fmla="*/ 0 h 516615"/>
              <a:gd name="connsiteX2" fmla="*/ 479340 w 1008880"/>
              <a:gd name="connsiteY2" fmla="*/ 0 h 516615"/>
              <a:gd name="connsiteX3" fmla="*/ 922776 w 1008880"/>
              <a:gd name="connsiteY3" fmla="*/ 0 h 516615"/>
              <a:gd name="connsiteX4" fmla="*/ 1008880 w 1008880"/>
              <a:gd name="connsiteY4" fmla="*/ 86104 h 516615"/>
              <a:gd name="connsiteX5" fmla="*/ 1008880 w 1008880"/>
              <a:gd name="connsiteY5" fmla="*/ 430511 h 516615"/>
              <a:gd name="connsiteX6" fmla="*/ 922776 w 1008880"/>
              <a:gd name="connsiteY6" fmla="*/ 516615 h 516615"/>
              <a:gd name="connsiteX7" fmla="*/ 529540 w 1008880"/>
              <a:gd name="connsiteY7" fmla="*/ 516615 h 516615"/>
              <a:gd name="connsiteX8" fmla="*/ 86104 w 1008880"/>
              <a:gd name="connsiteY8" fmla="*/ 516615 h 516615"/>
              <a:gd name="connsiteX9" fmla="*/ 0 w 1008880"/>
              <a:gd name="connsiteY9" fmla="*/ 430511 h 516615"/>
              <a:gd name="connsiteX10" fmla="*/ 0 w 1008880"/>
              <a:gd name="connsiteY10" fmla="*/ 86104 h 51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880" h="516615" fill="none" extrusionOk="0">
                <a:moveTo>
                  <a:pt x="0" y="86104"/>
                </a:moveTo>
                <a:cubicBezTo>
                  <a:pt x="6116" y="38720"/>
                  <a:pt x="42721" y="-8732"/>
                  <a:pt x="86104" y="0"/>
                </a:cubicBezTo>
                <a:cubicBezTo>
                  <a:pt x="191478" y="-45952"/>
                  <a:pt x="300485" y="34703"/>
                  <a:pt x="479340" y="0"/>
                </a:cubicBezTo>
                <a:cubicBezTo>
                  <a:pt x="658195" y="-34703"/>
                  <a:pt x="784407" y="45765"/>
                  <a:pt x="922776" y="0"/>
                </a:cubicBezTo>
                <a:cubicBezTo>
                  <a:pt x="970836" y="1086"/>
                  <a:pt x="1006880" y="45536"/>
                  <a:pt x="1008880" y="86104"/>
                </a:cubicBezTo>
                <a:cubicBezTo>
                  <a:pt x="1012761" y="242610"/>
                  <a:pt x="992204" y="327476"/>
                  <a:pt x="1008880" y="430511"/>
                </a:cubicBezTo>
                <a:cubicBezTo>
                  <a:pt x="1012342" y="486121"/>
                  <a:pt x="969045" y="515591"/>
                  <a:pt x="922776" y="516615"/>
                </a:cubicBezTo>
                <a:cubicBezTo>
                  <a:pt x="839732" y="523646"/>
                  <a:pt x="635660" y="475181"/>
                  <a:pt x="529540" y="516615"/>
                </a:cubicBezTo>
                <a:cubicBezTo>
                  <a:pt x="423420" y="558049"/>
                  <a:pt x="247643" y="511279"/>
                  <a:pt x="86104" y="516615"/>
                </a:cubicBezTo>
                <a:cubicBezTo>
                  <a:pt x="41021" y="520666"/>
                  <a:pt x="13621" y="480488"/>
                  <a:pt x="0" y="430511"/>
                </a:cubicBezTo>
                <a:cubicBezTo>
                  <a:pt x="-20518" y="351137"/>
                  <a:pt x="10097" y="207437"/>
                  <a:pt x="0" y="86104"/>
                </a:cubicBezTo>
                <a:close/>
              </a:path>
              <a:path w="1008880" h="516615" stroke="0" extrusionOk="0">
                <a:moveTo>
                  <a:pt x="0" y="86104"/>
                </a:moveTo>
                <a:cubicBezTo>
                  <a:pt x="3239" y="42256"/>
                  <a:pt x="51130" y="-1327"/>
                  <a:pt x="86104" y="0"/>
                </a:cubicBezTo>
                <a:cubicBezTo>
                  <a:pt x="182074" y="-22131"/>
                  <a:pt x="287019" y="30999"/>
                  <a:pt x="487707" y="0"/>
                </a:cubicBezTo>
                <a:cubicBezTo>
                  <a:pt x="688395" y="-30999"/>
                  <a:pt x="762014" y="44332"/>
                  <a:pt x="922776" y="0"/>
                </a:cubicBezTo>
                <a:cubicBezTo>
                  <a:pt x="972637" y="5629"/>
                  <a:pt x="1008331" y="44556"/>
                  <a:pt x="1008880" y="86104"/>
                </a:cubicBezTo>
                <a:cubicBezTo>
                  <a:pt x="1028194" y="256718"/>
                  <a:pt x="1002359" y="306880"/>
                  <a:pt x="1008880" y="430511"/>
                </a:cubicBezTo>
                <a:cubicBezTo>
                  <a:pt x="1000688" y="484192"/>
                  <a:pt x="968690" y="510893"/>
                  <a:pt x="922776" y="516615"/>
                </a:cubicBezTo>
                <a:cubicBezTo>
                  <a:pt x="758997" y="553984"/>
                  <a:pt x="622572" y="472403"/>
                  <a:pt x="521173" y="516615"/>
                </a:cubicBezTo>
                <a:cubicBezTo>
                  <a:pt x="419774" y="560827"/>
                  <a:pt x="207810" y="502540"/>
                  <a:pt x="86104" y="516615"/>
                </a:cubicBezTo>
                <a:cubicBezTo>
                  <a:pt x="44315" y="509576"/>
                  <a:pt x="5143" y="484607"/>
                  <a:pt x="0" y="430511"/>
                </a:cubicBezTo>
                <a:cubicBezTo>
                  <a:pt x="-1475" y="276080"/>
                  <a:pt x="29679" y="232836"/>
                  <a:pt x="0" y="8610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22D54A-F8FC-B825-78AA-70F1B851BDB5}"/>
              </a:ext>
            </a:extLst>
          </p:cNvPr>
          <p:cNvSpPr/>
          <p:nvPr/>
        </p:nvSpPr>
        <p:spPr>
          <a:xfrm>
            <a:off x="277091" y="374073"/>
            <a:ext cx="11582399" cy="59146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97426-8E2A-D51A-1771-A4ADDEBA7B18}"/>
              </a:ext>
            </a:extLst>
          </p:cNvPr>
          <p:cNvSpPr txBox="1"/>
          <p:nvPr/>
        </p:nvSpPr>
        <p:spPr>
          <a:xfrm>
            <a:off x="7642515" y="3311330"/>
            <a:ext cx="108384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97426-8E2A-D51A-1771-A4ADDEBA7B18}"/>
              </a:ext>
            </a:extLst>
          </p:cNvPr>
          <p:cNvSpPr txBox="1"/>
          <p:nvPr/>
        </p:nvSpPr>
        <p:spPr>
          <a:xfrm>
            <a:off x="4689942" y="4223320"/>
            <a:ext cx="1195565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000" dirty="0" err="1" smtClean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thẩn</a:t>
            </a:r>
            <a:endParaRPr lang="en-US" sz="4000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97426-8E2A-D51A-1771-A4ADDEBA7B18}"/>
              </a:ext>
            </a:extLst>
          </p:cNvPr>
          <p:cNvSpPr txBox="1"/>
          <p:nvPr/>
        </p:nvSpPr>
        <p:spPr>
          <a:xfrm>
            <a:off x="6823220" y="4223520"/>
            <a:ext cx="1340501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000" dirty="0" err="1" smtClean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endParaRPr lang="en-US" sz="4000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97426-8E2A-D51A-1771-A4ADDEBA7B18}"/>
              </a:ext>
            </a:extLst>
          </p:cNvPr>
          <p:cNvSpPr txBox="1"/>
          <p:nvPr/>
        </p:nvSpPr>
        <p:spPr>
          <a:xfrm>
            <a:off x="3005414" y="4223520"/>
            <a:ext cx="1106665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  <a:endParaRPr lang="en-US" sz="4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97426-8E2A-D51A-1771-A4ADDEBA7B18}"/>
              </a:ext>
            </a:extLst>
          </p:cNvPr>
          <p:cNvSpPr txBox="1"/>
          <p:nvPr/>
        </p:nvSpPr>
        <p:spPr>
          <a:xfrm>
            <a:off x="475282" y="4225958"/>
            <a:ext cx="1106665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000" dirty="0" err="1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err="1" smtClean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</a:t>
            </a:r>
            <a:endParaRPr lang="en-US" sz="40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497426-8E2A-D51A-1771-A4ADDEBA7B18}"/>
              </a:ext>
            </a:extLst>
          </p:cNvPr>
          <p:cNvSpPr txBox="1"/>
          <p:nvPr/>
        </p:nvSpPr>
        <p:spPr>
          <a:xfrm>
            <a:off x="2562772" y="2686633"/>
            <a:ext cx="1472972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endParaRPr lang="en-US" sz="4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497426-8E2A-D51A-1771-A4ADDEBA7B18}"/>
              </a:ext>
            </a:extLst>
          </p:cNvPr>
          <p:cNvSpPr txBox="1"/>
          <p:nvPr/>
        </p:nvSpPr>
        <p:spPr>
          <a:xfrm>
            <a:off x="6141314" y="3312582"/>
            <a:ext cx="1106665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000" dirty="0" err="1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endParaRPr lang="en-US" sz="4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24A8978-0E59-4BC2-A324-4B6D406E2546}"/>
              </a:ext>
            </a:extLst>
          </p:cNvPr>
          <p:cNvSpPr/>
          <p:nvPr/>
        </p:nvSpPr>
        <p:spPr>
          <a:xfrm>
            <a:off x="696020" y="569237"/>
            <a:ext cx="580331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2A8B32-C726-72DC-6271-B6175AC46F57}"/>
              </a:ext>
            </a:extLst>
          </p:cNvPr>
          <p:cNvSpPr/>
          <p:nvPr/>
        </p:nvSpPr>
        <p:spPr>
          <a:xfrm>
            <a:off x="1651727" y="498265"/>
            <a:ext cx="8453515" cy="902948"/>
          </a:xfrm>
          <a:custGeom>
            <a:avLst/>
            <a:gdLst>
              <a:gd name="connsiteX0" fmla="*/ 0 w 8453515"/>
              <a:gd name="connsiteY0" fmla="*/ 86104 h 516615"/>
              <a:gd name="connsiteX1" fmla="*/ 86104 w 8453515"/>
              <a:gd name="connsiteY1" fmla="*/ 0 h 516615"/>
              <a:gd name="connsiteX2" fmla="*/ 760439 w 8453515"/>
              <a:gd name="connsiteY2" fmla="*/ 0 h 516615"/>
              <a:gd name="connsiteX3" fmla="*/ 1186335 w 8453515"/>
              <a:gd name="connsiteY3" fmla="*/ 0 h 516615"/>
              <a:gd name="connsiteX4" fmla="*/ 1860670 w 8453515"/>
              <a:gd name="connsiteY4" fmla="*/ 0 h 516615"/>
              <a:gd name="connsiteX5" fmla="*/ 2369379 w 8453515"/>
              <a:gd name="connsiteY5" fmla="*/ 0 h 516615"/>
              <a:gd name="connsiteX6" fmla="*/ 2960901 w 8453515"/>
              <a:gd name="connsiteY6" fmla="*/ 0 h 516615"/>
              <a:gd name="connsiteX7" fmla="*/ 3718049 w 8453515"/>
              <a:gd name="connsiteY7" fmla="*/ 0 h 516615"/>
              <a:gd name="connsiteX8" fmla="*/ 4143944 w 8453515"/>
              <a:gd name="connsiteY8" fmla="*/ 0 h 516615"/>
              <a:gd name="connsiteX9" fmla="*/ 4818279 w 8453515"/>
              <a:gd name="connsiteY9" fmla="*/ 0 h 516615"/>
              <a:gd name="connsiteX10" fmla="*/ 5492614 w 8453515"/>
              <a:gd name="connsiteY10" fmla="*/ 0 h 516615"/>
              <a:gd name="connsiteX11" fmla="*/ 6001323 w 8453515"/>
              <a:gd name="connsiteY11" fmla="*/ 0 h 516615"/>
              <a:gd name="connsiteX12" fmla="*/ 6344406 w 8453515"/>
              <a:gd name="connsiteY12" fmla="*/ 0 h 516615"/>
              <a:gd name="connsiteX13" fmla="*/ 6853115 w 8453515"/>
              <a:gd name="connsiteY13" fmla="*/ 0 h 516615"/>
              <a:gd name="connsiteX14" fmla="*/ 7361824 w 8453515"/>
              <a:gd name="connsiteY14" fmla="*/ 0 h 516615"/>
              <a:gd name="connsiteX15" fmla="*/ 8367411 w 8453515"/>
              <a:gd name="connsiteY15" fmla="*/ 0 h 516615"/>
              <a:gd name="connsiteX16" fmla="*/ 8453515 w 8453515"/>
              <a:gd name="connsiteY16" fmla="*/ 86104 h 516615"/>
              <a:gd name="connsiteX17" fmla="*/ 8453515 w 8453515"/>
              <a:gd name="connsiteY17" fmla="*/ 430511 h 516615"/>
              <a:gd name="connsiteX18" fmla="*/ 8367411 w 8453515"/>
              <a:gd name="connsiteY18" fmla="*/ 516615 h 516615"/>
              <a:gd name="connsiteX19" fmla="*/ 8024328 w 8453515"/>
              <a:gd name="connsiteY19" fmla="*/ 516615 h 516615"/>
              <a:gd name="connsiteX20" fmla="*/ 7267180 w 8453515"/>
              <a:gd name="connsiteY20" fmla="*/ 516615 h 516615"/>
              <a:gd name="connsiteX21" fmla="*/ 6758471 w 8453515"/>
              <a:gd name="connsiteY21" fmla="*/ 516615 h 516615"/>
              <a:gd name="connsiteX22" fmla="*/ 6084136 w 8453515"/>
              <a:gd name="connsiteY22" fmla="*/ 516615 h 516615"/>
              <a:gd name="connsiteX23" fmla="*/ 5409801 w 8453515"/>
              <a:gd name="connsiteY23" fmla="*/ 516615 h 516615"/>
              <a:gd name="connsiteX24" fmla="*/ 4901092 w 8453515"/>
              <a:gd name="connsiteY24" fmla="*/ 516615 h 516615"/>
              <a:gd name="connsiteX25" fmla="*/ 4392384 w 8453515"/>
              <a:gd name="connsiteY25" fmla="*/ 516615 h 516615"/>
              <a:gd name="connsiteX26" fmla="*/ 3635236 w 8453515"/>
              <a:gd name="connsiteY26" fmla="*/ 516615 h 516615"/>
              <a:gd name="connsiteX27" fmla="*/ 2878088 w 8453515"/>
              <a:gd name="connsiteY27" fmla="*/ 516615 h 516615"/>
              <a:gd name="connsiteX28" fmla="*/ 2535005 w 8453515"/>
              <a:gd name="connsiteY28" fmla="*/ 516615 h 516615"/>
              <a:gd name="connsiteX29" fmla="*/ 1777857 w 8453515"/>
              <a:gd name="connsiteY29" fmla="*/ 516615 h 516615"/>
              <a:gd name="connsiteX30" fmla="*/ 1186335 w 8453515"/>
              <a:gd name="connsiteY30" fmla="*/ 516615 h 516615"/>
              <a:gd name="connsiteX31" fmla="*/ 86104 w 8453515"/>
              <a:gd name="connsiteY31" fmla="*/ 516615 h 516615"/>
              <a:gd name="connsiteX32" fmla="*/ 0 w 8453515"/>
              <a:gd name="connsiteY32" fmla="*/ 430511 h 516615"/>
              <a:gd name="connsiteX33" fmla="*/ 0 w 8453515"/>
              <a:gd name="connsiteY33" fmla="*/ 86104 h 51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453515" h="516615" fill="none" extrusionOk="0">
                <a:moveTo>
                  <a:pt x="0" y="86104"/>
                </a:moveTo>
                <a:cubicBezTo>
                  <a:pt x="480" y="48708"/>
                  <a:pt x="40852" y="-6942"/>
                  <a:pt x="86104" y="0"/>
                </a:cubicBezTo>
                <a:cubicBezTo>
                  <a:pt x="310064" y="-10332"/>
                  <a:pt x="463602" y="13696"/>
                  <a:pt x="760439" y="0"/>
                </a:cubicBezTo>
                <a:cubicBezTo>
                  <a:pt x="1057276" y="-13696"/>
                  <a:pt x="1028770" y="10129"/>
                  <a:pt x="1186335" y="0"/>
                </a:cubicBezTo>
                <a:cubicBezTo>
                  <a:pt x="1343900" y="-10129"/>
                  <a:pt x="1556826" y="67935"/>
                  <a:pt x="1860670" y="0"/>
                </a:cubicBezTo>
                <a:cubicBezTo>
                  <a:pt x="2164514" y="-67935"/>
                  <a:pt x="2223195" y="13541"/>
                  <a:pt x="2369379" y="0"/>
                </a:cubicBezTo>
                <a:cubicBezTo>
                  <a:pt x="2515563" y="-13541"/>
                  <a:pt x="2822594" y="11254"/>
                  <a:pt x="2960901" y="0"/>
                </a:cubicBezTo>
                <a:cubicBezTo>
                  <a:pt x="3099208" y="-11254"/>
                  <a:pt x="3482262" y="59594"/>
                  <a:pt x="3718049" y="0"/>
                </a:cubicBezTo>
                <a:cubicBezTo>
                  <a:pt x="3953836" y="-59594"/>
                  <a:pt x="4041428" y="19635"/>
                  <a:pt x="4143944" y="0"/>
                </a:cubicBezTo>
                <a:cubicBezTo>
                  <a:pt x="4246461" y="-19635"/>
                  <a:pt x="4629339" y="52445"/>
                  <a:pt x="4818279" y="0"/>
                </a:cubicBezTo>
                <a:cubicBezTo>
                  <a:pt x="5007220" y="-52445"/>
                  <a:pt x="5168015" y="1340"/>
                  <a:pt x="5492614" y="0"/>
                </a:cubicBezTo>
                <a:cubicBezTo>
                  <a:pt x="5817213" y="-1340"/>
                  <a:pt x="5860175" y="2271"/>
                  <a:pt x="6001323" y="0"/>
                </a:cubicBezTo>
                <a:cubicBezTo>
                  <a:pt x="6142471" y="-2271"/>
                  <a:pt x="6259171" y="29555"/>
                  <a:pt x="6344406" y="0"/>
                </a:cubicBezTo>
                <a:cubicBezTo>
                  <a:pt x="6429641" y="-29555"/>
                  <a:pt x="6678367" y="25995"/>
                  <a:pt x="6853115" y="0"/>
                </a:cubicBezTo>
                <a:cubicBezTo>
                  <a:pt x="7027863" y="-25995"/>
                  <a:pt x="7170482" y="19819"/>
                  <a:pt x="7361824" y="0"/>
                </a:cubicBezTo>
                <a:cubicBezTo>
                  <a:pt x="7553166" y="-19819"/>
                  <a:pt x="8040442" y="96346"/>
                  <a:pt x="8367411" y="0"/>
                </a:cubicBezTo>
                <a:cubicBezTo>
                  <a:pt x="8426095" y="3684"/>
                  <a:pt x="8456730" y="37072"/>
                  <a:pt x="8453515" y="86104"/>
                </a:cubicBezTo>
                <a:cubicBezTo>
                  <a:pt x="8469173" y="196857"/>
                  <a:pt x="8441061" y="285021"/>
                  <a:pt x="8453515" y="430511"/>
                </a:cubicBezTo>
                <a:cubicBezTo>
                  <a:pt x="8453644" y="492210"/>
                  <a:pt x="8409242" y="506348"/>
                  <a:pt x="8367411" y="516615"/>
                </a:cubicBezTo>
                <a:cubicBezTo>
                  <a:pt x="8211787" y="541979"/>
                  <a:pt x="8112958" y="476670"/>
                  <a:pt x="8024328" y="516615"/>
                </a:cubicBezTo>
                <a:cubicBezTo>
                  <a:pt x="7935698" y="556560"/>
                  <a:pt x="7472480" y="512021"/>
                  <a:pt x="7267180" y="516615"/>
                </a:cubicBezTo>
                <a:cubicBezTo>
                  <a:pt x="7061880" y="521209"/>
                  <a:pt x="6907230" y="474246"/>
                  <a:pt x="6758471" y="516615"/>
                </a:cubicBezTo>
                <a:cubicBezTo>
                  <a:pt x="6609712" y="558984"/>
                  <a:pt x="6311973" y="467916"/>
                  <a:pt x="6084136" y="516615"/>
                </a:cubicBezTo>
                <a:cubicBezTo>
                  <a:pt x="5856300" y="565314"/>
                  <a:pt x="5661555" y="473064"/>
                  <a:pt x="5409801" y="516615"/>
                </a:cubicBezTo>
                <a:cubicBezTo>
                  <a:pt x="5158047" y="560166"/>
                  <a:pt x="5034021" y="471450"/>
                  <a:pt x="4901092" y="516615"/>
                </a:cubicBezTo>
                <a:cubicBezTo>
                  <a:pt x="4768163" y="561780"/>
                  <a:pt x="4568718" y="496151"/>
                  <a:pt x="4392384" y="516615"/>
                </a:cubicBezTo>
                <a:cubicBezTo>
                  <a:pt x="4216050" y="537079"/>
                  <a:pt x="3857892" y="514664"/>
                  <a:pt x="3635236" y="516615"/>
                </a:cubicBezTo>
                <a:cubicBezTo>
                  <a:pt x="3412580" y="518566"/>
                  <a:pt x="3056994" y="484302"/>
                  <a:pt x="2878088" y="516615"/>
                </a:cubicBezTo>
                <a:cubicBezTo>
                  <a:pt x="2699182" y="548928"/>
                  <a:pt x="2616390" y="484021"/>
                  <a:pt x="2535005" y="516615"/>
                </a:cubicBezTo>
                <a:cubicBezTo>
                  <a:pt x="2453620" y="549209"/>
                  <a:pt x="2083648" y="450412"/>
                  <a:pt x="1777857" y="516615"/>
                </a:cubicBezTo>
                <a:cubicBezTo>
                  <a:pt x="1472066" y="582818"/>
                  <a:pt x="1387237" y="464202"/>
                  <a:pt x="1186335" y="516615"/>
                </a:cubicBezTo>
                <a:cubicBezTo>
                  <a:pt x="985433" y="569028"/>
                  <a:pt x="353944" y="504238"/>
                  <a:pt x="86104" y="516615"/>
                </a:cubicBezTo>
                <a:cubicBezTo>
                  <a:pt x="32433" y="513838"/>
                  <a:pt x="5171" y="481037"/>
                  <a:pt x="0" y="430511"/>
                </a:cubicBezTo>
                <a:cubicBezTo>
                  <a:pt x="-3920" y="341934"/>
                  <a:pt x="33204" y="240507"/>
                  <a:pt x="0" y="86104"/>
                </a:cubicBezTo>
                <a:close/>
              </a:path>
              <a:path w="8453515" h="516615" stroke="0" extrusionOk="0">
                <a:moveTo>
                  <a:pt x="0" y="86104"/>
                </a:moveTo>
                <a:cubicBezTo>
                  <a:pt x="3239" y="42256"/>
                  <a:pt x="51130" y="-1327"/>
                  <a:pt x="86104" y="0"/>
                </a:cubicBezTo>
                <a:cubicBezTo>
                  <a:pt x="211127" y="-13078"/>
                  <a:pt x="368703" y="48485"/>
                  <a:pt x="512000" y="0"/>
                </a:cubicBezTo>
                <a:cubicBezTo>
                  <a:pt x="655297" y="-48485"/>
                  <a:pt x="713697" y="35275"/>
                  <a:pt x="855083" y="0"/>
                </a:cubicBezTo>
                <a:cubicBezTo>
                  <a:pt x="996469" y="-35275"/>
                  <a:pt x="1179389" y="6086"/>
                  <a:pt x="1446604" y="0"/>
                </a:cubicBezTo>
                <a:cubicBezTo>
                  <a:pt x="1713819" y="-6086"/>
                  <a:pt x="1688762" y="40958"/>
                  <a:pt x="1872500" y="0"/>
                </a:cubicBezTo>
                <a:cubicBezTo>
                  <a:pt x="2056238" y="-40958"/>
                  <a:pt x="2152386" y="25671"/>
                  <a:pt x="2298396" y="0"/>
                </a:cubicBezTo>
                <a:cubicBezTo>
                  <a:pt x="2444406" y="-25671"/>
                  <a:pt x="2540986" y="32534"/>
                  <a:pt x="2641479" y="0"/>
                </a:cubicBezTo>
                <a:cubicBezTo>
                  <a:pt x="2741972" y="-32534"/>
                  <a:pt x="3154363" y="65561"/>
                  <a:pt x="3398627" y="0"/>
                </a:cubicBezTo>
                <a:cubicBezTo>
                  <a:pt x="3642891" y="-65561"/>
                  <a:pt x="3758609" y="10906"/>
                  <a:pt x="3907336" y="0"/>
                </a:cubicBezTo>
                <a:cubicBezTo>
                  <a:pt x="4056063" y="-10906"/>
                  <a:pt x="4127686" y="6194"/>
                  <a:pt x="4333231" y="0"/>
                </a:cubicBezTo>
                <a:cubicBezTo>
                  <a:pt x="4538777" y="-6194"/>
                  <a:pt x="4895684" y="18266"/>
                  <a:pt x="5090380" y="0"/>
                </a:cubicBezTo>
                <a:cubicBezTo>
                  <a:pt x="5285076" y="-18266"/>
                  <a:pt x="5320871" y="24381"/>
                  <a:pt x="5516275" y="0"/>
                </a:cubicBezTo>
                <a:cubicBezTo>
                  <a:pt x="5711679" y="-24381"/>
                  <a:pt x="5969360" y="34993"/>
                  <a:pt x="6107797" y="0"/>
                </a:cubicBezTo>
                <a:cubicBezTo>
                  <a:pt x="6246234" y="-34993"/>
                  <a:pt x="6412770" y="68731"/>
                  <a:pt x="6699319" y="0"/>
                </a:cubicBezTo>
                <a:cubicBezTo>
                  <a:pt x="6985868" y="-68731"/>
                  <a:pt x="6881212" y="29627"/>
                  <a:pt x="7042402" y="0"/>
                </a:cubicBezTo>
                <a:cubicBezTo>
                  <a:pt x="7203592" y="-29627"/>
                  <a:pt x="7601487" y="39202"/>
                  <a:pt x="7799550" y="0"/>
                </a:cubicBezTo>
                <a:cubicBezTo>
                  <a:pt x="7997613" y="-39202"/>
                  <a:pt x="8170133" y="37021"/>
                  <a:pt x="8367411" y="0"/>
                </a:cubicBezTo>
                <a:cubicBezTo>
                  <a:pt x="8415471" y="1086"/>
                  <a:pt x="8451515" y="45536"/>
                  <a:pt x="8453515" y="86104"/>
                </a:cubicBezTo>
                <a:cubicBezTo>
                  <a:pt x="8457396" y="242610"/>
                  <a:pt x="8436839" y="327476"/>
                  <a:pt x="8453515" y="430511"/>
                </a:cubicBezTo>
                <a:cubicBezTo>
                  <a:pt x="8456977" y="486121"/>
                  <a:pt x="8413680" y="515591"/>
                  <a:pt x="8367411" y="516615"/>
                </a:cubicBezTo>
                <a:cubicBezTo>
                  <a:pt x="8270888" y="538813"/>
                  <a:pt x="8093653" y="490220"/>
                  <a:pt x="8024328" y="516615"/>
                </a:cubicBezTo>
                <a:cubicBezTo>
                  <a:pt x="7955003" y="543010"/>
                  <a:pt x="7686593" y="498681"/>
                  <a:pt x="7598432" y="516615"/>
                </a:cubicBezTo>
                <a:cubicBezTo>
                  <a:pt x="7510271" y="534549"/>
                  <a:pt x="7172464" y="496746"/>
                  <a:pt x="6841284" y="516615"/>
                </a:cubicBezTo>
                <a:cubicBezTo>
                  <a:pt x="6510104" y="536484"/>
                  <a:pt x="6241983" y="484137"/>
                  <a:pt x="6084136" y="516615"/>
                </a:cubicBezTo>
                <a:cubicBezTo>
                  <a:pt x="5926289" y="549093"/>
                  <a:pt x="5880969" y="480511"/>
                  <a:pt x="5741054" y="516615"/>
                </a:cubicBezTo>
                <a:cubicBezTo>
                  <a:pt x="5601139" y="552719"/>
                  <a:pt x="5286654" y="440515"/>
                  <a:pt x="4983906" y="516615"/>
                </a:cubicBezTo>
                <a:cubicBezTo>
                  <a:pt x="4681158" y="592715"/>
                  <a:pt x="4794432" y="491557"/>
                  <a:pt x="4640823" y="516615"/>
                </a:cubicBezTo>
                <a:cubicBezTo>
                  <a:pt x="4487214" y="541673"/>
                  <a:pt x="4248764" y="492995"/>
                  <a:pt x="3883675" y="516615"/>
                </a:cubicBezTo>
                <a:cubicBezTo>
                  <a:pt x="3518586" y="540235"/>
                  <a:pt x="3447753" y="484131"/>
                  <a:pt x="3292153" y="516615"/>
                </a:cubicBezTo>
                <a:cubicBezTo>
                  <a:pt x="3136553" y="549099"/>
                  <a:pt x="2936533" y="483595"/>
                  <a:pt x="2783444" y="516615"/>
                </a:cubicBezTo>
                <a:cubicBezTo>
                  <a:pt x="2630355" y="549635"/>
                  <a:pt x="2571759" y="506984"/>
                  <a:pt x="2440361" y="516615"/>
                </a:cubicBezTo>
                <a:cubicBezTo>
                  <a:pt x="2308963" y="526246"/>
                  <a:pt x="2113550" y="460799"/>
                  <a:pt x="1848839" y="516615"/>
                </a:cubicBezTo>
                <a:cubicBezTo>
                  <a:pt x="1584128" y="572431"/>
                  <a:pt x="1528377" y="495816"/>
                  <a:pt x="1257317" y="516615"/>
                </a:cubicBezTo>
                <a:cubicBezTo>
                  <a:pt x="986257" y="537414"/>
                  <a:pt x="957320" y="466350"/>
                  <a:pt x="748609" y="516615"/>
                </a:cubicBezTo>
                <a:cubicBezTo>
                  <a:pt x="539898" y="566880"/>
                  <a:pt x="375023" y="492426"/>
                  <a:pt x="86104" y="516615"/>
                </a:cubicBezTo>
                <a:cubicBezTo>
                  <a:pt x="34008" y="516093"/>
                  <a:pt x="608" y="474849"/>
                  <a:pt x="0" y="430511"/>
                </a:cubicBezTo>
                <a:cubicBezTo>
                  <a:pt x="-19981" y="349548"/>
                  <a:pt x="26788" y="235356"/>
                  <a:pt x="0" y="8610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on,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22D54A-F8FC-B825-78AA-70F1B851BDB5}"/>
              </a:ext>
            </a:extLst>
          </p:cNvPr>
          <p:cNvSpPr/>
          <p:nvPr/>
        </p:nvSpPr>
        <p:spPr>
          <a:xfrm>
            <a:off x="277091" y="374073"/>
            <a:ext cx="11582399" cy="59146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86A626-FA3E-4766-1832-079D2AD354EA}"/>
              </a:ext>
            </a:extLst>
          </p:cNvPr>
          <p:cNvSpPr/>
          <p:nvPr/>
        </p:nvSpPr>
        <p:spPr>
          <a:xfrm>
            <a:off x="1167618" y="1744394"/>
            <a:ext cx="2785404" cy="703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7A1ED6-47C1-922F-0920-5B0F713B5578}"/>
              </a:ext>
            </a:extLst>
          </p:cNvPr>
          <p:cNvSpPr/>
          <p:nvPr/>
        </p:nvSpPr>
        <p:spPr>
          <a:xfrm>
            <a:off x="1167618" y="2979726"/>
            <a:ext cx="2785404" cy="703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FABD07-51CE-677E-B851-80CCA9E902A7}"/>
              </a:ext>
            </a:extLst>
          </p:cNvPr>
          <p:cNvSpPr/>
          <p:nvPr/>
        </p:nvSpPr>
        <p:spPr>
          <a:xfrm>
            <a:off x="4675588" y="1744394"/>
            <a:ext cx="2785404" cy="703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lợn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280B79-8C14-4B19-874B-E2280EB0E6A7}"/>
              </a:ext>
            </a:extLst>
          </p:cNvPr>
          <p:cNvSpPr/>
          <p:nvPr/>
        </p:nvSpPr>
        <p:spPr>
          <a:xfrm>
            <a:off x="8238978" y="1744394"/>
            <a:ext cx="2785404" cy="703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giận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h…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CC433C-01ED-45DA-F258-72D755D77E8E}"/>
              </a:ext>
            </a:extLst>
          </p:cNvPr>
          <p:cNvSpPr/>
          <p:nvPr/>
        </p:nvSpPr>
        <p:spPr>
          <a:xfrm>
            <a:off x="4675588" y="2963034"/>
            <a:ext cx="2785404" cy="703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b… 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5ED376-6B3B-585F-A835-5D335918820F}"/>
              </a:ext>
            </a:extLst>
          </p:cNvPr>
          <p:cNvSpPr/>
          <p:nvPr/>
        </p:nvSpPr>
        <p:spPr>
          <a:xfrm>
            <a:off x="8238978" y="2963034"/>
            <a:ext cx="2785404" cy="703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c…  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4D5B5-2D71-6E27-0177-D3923E1EC777}"/>
              </a:ext>
            </a:extLst>
          </p:cNvPr>
          <p:cNvSpPr txBox="1"/>
          <p:nvPr/>
        </p:nvSpPr>
        <p:spPr>
          <a:xfrm>
            <a:off x="2815169" y="1744394"/>
            <a:ext cx="671979" cy="64633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7D2CE4-B63D-F1A7-C851-256AC76CE7A8}"/>
              </a:ext>
            </a:extLst>
          </p:cNvPr>
          <p:cNvSpPr txBox="1"/>
          <p:nvPr/>
        </p:nvSpPr>
        <p:spPr>
          <a:xfrm>
            <a:off x="10002128" y="1754275"/>
            <a:ext cx="824368" cy="64633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BDD0B3-7DC6-B881-DEBB-5B57C83745D1}"/>
              </a:ext>
            </a:extLst>
          </p:cNvPr>
          <p:cNvSpPr txBox="1"/>
          <p:nvPr/>
        </p:nvSpPr>
        <p:spPr>
          <a:xfrm>
            <a:off x="6137287" y="1756586"/>
            <a:ext cx="671979" cy="64633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04CC36-94D2-83FD-1969-F5BBC9DFC785}"/>
              </a:ext>
            </a:extLst>
          </p:cNvPr>
          <p:cNvSpPr txBox="1"/>
          <p:nvPr/>
        </p:nvSpPr>
        <p:spPr>
          <a:xfrm>
            <a:off x="3037471" y="2998252"/>
            <a:ext cx="689612" cy="64633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1F235-6798-EDE1-D19A-422138CDD1CC}"/>
              </a:ext>
            </a:extLst>
          </p:cNvPr>
          <p:cNvSpPr txBox="1"/>
          <p:nvPr/>
        </p:nvSpPr>
        <p:spPr>
          <a:xfrm>
            <a:off x="5496029" y="2982732"/>
            <a:ext cx="689612" cy="64633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E5DEA-7898-4F11-0300-9D28AA432D40}"/>
              </a:ext>
            </a:extLst>
          </p:cNvPr>
          <p:cNvSpPr txBox="1"/>
          <p:nvPr/>
        </p:nvSpPr>
        <p:spPr>
          <a:xfrm>
            <a:off x="9009623" y="2980653"/>
            <a:ext cx="689612" cy="64633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569FBD-7DD7-B052-C7F8-1CA078AD1792}"/>
              </a:ext>
            </a:extLst>
          </p:cNvPr>
          <p:cNvCxnSpPr/>
          <p:nvPr/>
        </p:nvCxnSpPr>
        <p:spPr>
          <a:xfrm>
            <a:off x="3151159" y="3021912"/>
            <a:ext cx="140677" cy="1011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812095-87DE-429D-E774-23D0EE78B190}"/>
              </a:ext>
            </a:extLst>
          </p:cNvPr>
          <p:cNvCxnSpPr/>
          <p:nvPr/>
        </p:nvCxnSpPr>
        <p:spPr>
          <a:xfrm>
            <a:off x="5634694" y="3060019"/>
            <a:ext cx="140677" cy="1011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0B7D8C-1057-7354-73AD-9A459AE0B8DE}"/>
              </a:ext>
            </a:extLst>
          </p:cNvPr>
          <p:cNvCxnSpPr/>
          <p:nvPr/>
        </p:nvCxnSpPr>
        <p:spPr>
          <a:xfrm>
            <a:off x="10034903" y="1865912"/>
            <a:ext cx="140677" cy="1011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flipV="1">
            <a:off x="5974812" y="1744394"/>
            <a:ext cx="4200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 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4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24A8978-0E59-4BC2-A324-4B6D406E2546}"/>
              </a:ext>
            </a:extLst>
          </p:cNvPr>
          <p:cNvSpPr/>
          <p:nvPr/>
        </p:nvSpPr>
        <p:spPr>
          <a:xfrm>
            <a:off x="696020" y="569237"/>
            <a:ext cx="580331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2A8B32-C726-72DC-6271-B6175AC46F57}"/>
              </a:ext>
            </a:extLst>
          </p:cNvPr>
          <p:cNvSpPr/>
          <p:nvPr/>
        </p:nvSpPr>
        <p:spPr>
          <a:xfrm>
            <a:off x="1548615" y="569236"/>
            <a:ext cx="2404408" cy="516615"/>
          </a:xfrm>
          <a:custGeom>
            <a:avLst/>
            <a:gdLst>
              <a:gd name="connsiteX0" fmla="*/ 0 w 2404408"/>
              <a:gd name="connsiteY0" fmla="*/ 86104 h 516615"/>
              <a:gd name="connsiteX1" fmla="*/ 86104 w 2404408"/>
              <a:gd name="connsiteY1" fmla="*/ 0 h 516615"/>
              <a:gd name="connsiteX2" fmla="*/ 577188 w 2404408"/>
              <a:gd name="connsiteY2" fmla="*/ 0 h 516615"/>
              <a:gd name="connsiteX3" fmla="*/ 1135238 w 2404408"/>
              <a:gd name="connsiteY3" fmla="*/ 0 h 516615"/>
              <a:gd name="connsiteX4" fmla="*/ 1693288 w 2404408"/>
              <a:gd name="connsiteY4" fmla="*/ 0 h 516615"/>
              <a:gd name="connsiteX5" fmla="*/ 2318304 w 2404408"/>
              <a:gd name="connsiteY5" fmla="*/ 0 h 516615"/>
              <a:gd name="connsiteX6" fmla="*/ 2404408 w 2404408"/>
              <a:gd name="connsiteY6" fmla="*/ 86104 h 516615"/>
              <a:gd name="connsiteX7" fmla="*/ 2404408 w 2404408"/>
              <a:gd name="connsiteY7" fmla="*/ 430511 h 516615"/>
              <a:gd name="connsiteX8" fmla="*/ 2318304 w 2404408"/>
              <a:gd name="connsiteY8" fmla="*/ 516615 h 516615"/>
              <a:gd name="connsiteX9" fmla="*/ 1804898 w 2404408"/>
              <a:gd name="connsiteY9" fmla="*/ 516615 h 516615"/>
              <a:gd name="connsiteX10" fmla="*/ 1202204 w 2404408"/>
              <a:gd name="connsiteY10" fmla="*/ 516615 h 516615"/>
              <a:gd name="connsiteX11" fmla="*/ 644154 w 2404408"/>
              <a:gd name="connsiteY11" fmla="*/ 516615 h 516615"/>
              <a:gd name="connsiteX12" fmla="*/ 86104 w 2404408"/>
              <a:gd name="connsiteY12" fmla="*/ 516615 h 516615"/>
              <a:gd name="connsiteX13" fmla="*/ 0 w 2404408"/>
              <a:gd name="connsiteY13" fmla="*/ 430511 h 516615"/>
              <a:gd name="connsiteX14" fmla="*/ 0 w 2404408"/>
              <a:gd name="connsiteY14" fmla="*/ 86104 h 51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4408" h="516615" fill="none" extrusionOk="0">
                <a:moveTo>
                  <a:pt x="0" y="86104"/>
                </a:moveTo>
                <a:cubicBezTo>
                  <a:pt x="506" y="39636"/>
                  <a:pt x="36550" y="6986"/>
                  <a:pt x="86104" y="0"/>
                </a:cubicBezTo>
                <a:cubicBezTo>
                  <a:pt x="239321" y="-39661"/>
                  <a:pt x="459823" y="10820"/>
                  <a:pt x="577188" y="0"/>
                </a:cubicBezTo>
                <a:cubicBezTo>
                  <a:pt x="694553" y="-10820"/>
                  <a:pt x="995756" y="59706"/>
                  <a:pt x="1135238" y="0"/>
                </a:cubicBezTo>
                <a:cubicBezTo>
                  <a:pt x="1274720" y="-59706"/>
                  <a:pt x="1531233" y="26526"/>
                  <a:pt x="1693288" y="0"/>
                </a:cubicBezTo>
                <a:cubicBezTo>
                  <a:pt x="1855343" y="-26526"/>
                  <a:pt x="2134979" y="43666"/>
                  <a:pt x="2318304" y="0"/>
                </a:cubicBezTo>
                <a:cubicBezTo>
                  <a:pt x="2373891" y="6990"/>
                  <a:pt x="2394463" y="32542"/>
                  <a:pt x="2404408" y="86104"/>
                </a:cubicBezTo>
                <a:cubicBezTo>
                  <a:pt x="2417467" y="184403"/>
                  <a:pt x="2403288" y="261071"/>
                  <a:pt x="2404408" y="430511"/>
                </a:cubicBezTo>
                <a:cubicBezTo>
                  <a:pt x="2394401" y="476996"/>
                  <a:pt x="2367984" y="512618"/>
                  <a:pt x="2318304" y="516615"/>
                </a:cubicBezTo>
                <a:cubicBezTo>
                  <a:pt x="2170554" y="565168"/>
                  <a:pt x="2057192" y="455937"/>
                  <a:pt x="1804898" y="516615"/>
                </a:cubicBezTo>
                <a:cubicBezTo>
                  <a:pt x="1552604" y="577293"/>
                  <a:pt x="1460590" y="474434"/>
                  <a:pt x="1202204" y="516615"/>
                </a:cubicBezTo>
                <a:cubicBezTo>
                  <a:pt x="943818" y="558796"/>
                  <a:pt x="849752" y="470723"/>
                  <a:pt x="644154" y="516615"/>
                </a:cubicBezTo>
                <a:cubicBezTo>
                  <a:pt x="438556" y="562507"/>
                  <a:pt x="355009" y="481109"/>
                  <a:pt x="86104" y="516615"/>
                </a:cubicBezTo>
                <a:cubicBezTo>
                  <a:pt x="34485" y="511487"/>
                  <a:pt x="4531" y="474821"/>
                  <a:pt x="0" y="430511"/>
                </a:cubicBezTo>
                <a:cubicBezTo>
                  <a:pt x="-25764" y="308196"/>
                  <a:pt x="19135" y="187336"/>
                  <a:pt x="0" y="86104"/>
                </a:cubicBezTo>
                <a:close/>
              </a:path>
              <a:path w="2404408" h="516615" stroke="0" extrusionOk="0">
                <a:moveTo>
                  <a:pt x="0" y="86104"/>
                </a:moveTo>
                <a:cubicBezTo>
                  <a:pt x="3239" y="42256"/>
                  <a:pt x="51130" y="-1327"/>
                  <a:pt x="86104" y="0"/>
                </a:cubicBezTo>
                <a:cubicBezTo>
                  <a:pt x="336538" y="-52878"/>
                  <a:pt x="361995" y="36629"/>
                  <a:pt x="599510" y="0"/>
                </a:cubicBezTo>
                <a:cubicBezTo>
                  <a:pt x="837025" y="-36629"/>
                  <a:pt x="961891" y="49220"/>
                  <a:pt x="1090594" y="0"/>
                </a:cubicBezTo>
                <a:cubicBezTo>
                  <a:pt x="1219297" y="-49220"/>
                  <a:pt x="1406202" y="36347"/>
                  <a:pt x="1648644" y="0"/>
                </a:cubicBezTo>
                <a:cubicBezTo>
                  <a:pt x="1891086" y="-36347"/>
                  <a:pt x="2096112" y="46147"/>
                  <a:pt x="2318304" y="0"/>
                </a:cubicBezTo>
                <a:cubicBezTo>
                  <a:pt x="2355614" y="5846"/>
                  <a:pt x="2407287" y="41951"/>
                  <a:pt x="2404408" y="86104"/>
                </a:cubicBezTo>
                <a:cubicBezTo>
                  <a:pt x="2431758" y="253775"/>
                  <a:pt x="2389344" y="320050"/>
                  <a:pt x="2404408" y="430511"/>
                </a:cubicBezTo>
                <a:cubicBezTo>
                  <a:pt x="2407980" y="482128"/>
                  <a:pt x="2362693" y="525665"/>
                  <a:pt x="2318304" y="516615"/>
                </a:cubicBezTo>
                <a:cubicBezTo>
                  <a:pt x="2117652" y="542500"/>
                  <a:pt x="2035265" y="480189"/>
                  <a:pt x="1827220" y="516615"/>
                </a:cubicBezTo>
                <a:cubicBezTo>
                  <a:pt x="1619175" y="553041"/>
                  <a:pt x="1428126" y="512929"/>
                  <a:pt x="1313814" y="516615"/>
                </a:cubicBezTo>
                <a:cubicBezTo>
                  <a:pt x="1199502" y="520301"/>
                  <a:pt x="1025089" y="463678"/>
                  <a:pt x="755764" y="516615"/>
                </a:cubicBezTo>
                <a:cubicBezTo>
                  <a:pt x="486439" y="569552"/>
                  <a:pt x="351193" y="478282"/>
                  <a:pt x="86104" y="516615"/>
                </a:cubicBezTo>
                <a:cubicBezTo>
                  <a:pt x="39122" y="517806"/>
                  <a:pt x="-635" y="473204"/>
                  <a:pt x="0" y="430511"/>
                </a:cubicBezTo>
                <a:cubicBezTo>
                  <a:pt x="-28837" y="286803"/>
                  <a:pt x="33569" y="194521"/>
                  <a:pt x="0" y="8610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22D54A-F8FC-B825-78AA-70F1B851BDB5}"/>
              </a:ext>
            </a:extLst>
          </p:cNvPr>
          <p:cNvSpPr/>
          <p:nvPr/>
        </p:nvSpPr>
        <p:spPr>
          <a:xfrm>
            <a:off x="277091" y="374073"/>
            <a:ext cx="11582399" cy="59146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79AC1B-B8AE-88C4-4043-80CA1D7D9ADF}"/>
              </a:ext>
            </a:extLst>
          </p:cNvPr>
          <p:cNvSpPr/>
          <p:nvPr/>
        </p:nvSpPr>
        <p:spPr>
          <a:xfrm>
            <a:off x="1548615" y="1565565"/>
            <a:ext cx="3200400" cy="655160"/>
          </a:xfrm>
          <a:prstGeom prst="roundRect">
            <a:avLst>
              <a:gd name="adj" fmla="val 50000"/>
            </a:avLst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844EC9-CA5A-9775-DCDF-493BDCECAB4B}"/>
              </a:ext>
            </a:extLst>
          </p:cNvPr>
          <p:cNvSpPr/>
          <p:nvPr/>
        </p:nvSpPr>
        <p:spPr>
          <a:xfrm>
            <a:off x="7342910" y="1565565"/>
            <a:ext cx="3200400" cy="655160"/>
          </a:xfrm>
          <a:prstGeom prst="roundRect">
            <a:avLst>
              <a:gd name="adj" fmla="val 50000"/>
            </a:avLst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19A358-75EE-3967-35D8-A99DE2DDC51A}"/>
              </a:ext>
            </a:extLst>
          </p:cNvPr>
          <p:cNvSpPr/>
          <p:nvPr/>
        </p:nvSpPr>
        <p:spPr>
          <a:xfrm>
            <a:off x="1548615" y="2448441"/>
            <a:ext cx="3200400" cy="65516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572441-404A-2368-CCDB-12E5E819B9F5}"/>
              </a:ext>
            </a:extLst>
          </p:cNvPr>
          <p:cNvSpPr/>
          <p:nvPr/>
        </p:nvSpPr>
        <p:spPr>
          <a:xfrm>
            <a:off x="1548615" y="3441092"/>
            <a:ext cx="3200400" cy="65516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8D05AC-79A7-B033-177C-9BED8C7B71AC}"/>
              </a:ext>
            </a:extLst>
          </p:cNvPr>
          <p:cNvSpPr/>
          <p:nvPr/>
        </p:nvSpPr>
        <p:spPr>
          <a:xfrm>
            <a:off x="1548615" y="4344218"/>
            <a:ext cx="3200400" cy="65516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Hà </a:t>
            </a:r>
            <a:r>
              <a:rPr lang="en-US" sz="3200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A3DD482-FA7D-B4E8-3011-CCA47BE112B1}"/>
              </a:ext>
            </a:extLst>
          </p:cNvPr>
          <p:cNvSpPr/>
          <p:nvPr/>
        </p:nvSpPr>
        <p:spPr>
          <a:xfrm>
            <a:off x="1548615" y="5296112"/>
            <a:ext cx="3200400" cy="65516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94BEDA-FE2F-9425-538F-9F0361C3D930}"/>
              </a:ext>
            </a:extLst>
          </p:cNvPr>
          <p:cNvSpPr/>
          <p:nvPr/>
        </p:nvSpPr>
        <p:spPr>
          <a:xfrm>
            <a:off x="7342910" y="2488001"/>
            <a:ext cx="3200400" cy="65516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098FAF-3DE3-E276-6A83-38E893D965B5}"/>
              </a:ext>
            </a:extLst>
          </p:cNvPr>
          <p:cNvSpPr/>
          <p:nvPr/>
        </p:nvSpPr>
        <p:spPr>
          <a:xfrm>
            <a:off x="7342910" y="3429000"/>
            <a:ext cx="3200400" cy="65516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C1D418-0E35-88D8-29B9-97207C19E902}"/>
              </a:ext>
            </a:extLst>
          </p:cNvPr>
          <p:cNvSpPr/>
          <p:nvPr/>
        </p:nvSpPr>
        <p:spPr>
          <a:xfrm>
            <a:off x="7342910" y="4344218"/>
            <a:ext cx="3200400" cy="65516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B0C7BE-D038-4CC8-37E2-6B0AD4A3125F}"/>
              </a:ext>
            </a:extLst>
          </p:cNvPr>
          <p:cNvSpPr/>
          <p:nvPr/>
        </p:nvSpPr>
        <p:spPr>
          <a:xfrm>
            <a:off x="7342910" y="5292435"/>
            <a:ext cx="3200400" cy="65516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22722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58CA9-AADF-FA8B-20C5-20BDFF161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23" b="44922" l="48015" r="62059">
                        <a14:foregroundMark x1="49118" y1="30208" x2="49118" y2="30208"/>
                        <a14:foregroundMark x1="50882" y1="34115" x2="50882" y2="34115"/>
                        <a14:foregroundMark x1="51985" y1="37500" x2="51985" y2="37500"/>
                        <a14:foregroundMark x1="51397" y1="35417" x2="51397" y2="35417"/>
                        <a14:foregroundMark x1="51103" y1="34505" x2="51103" y2="34505"/>
                        <a14:foregroundMark x1="51250" y1="34896" x2="51250" y2="34896"/>
                        <a14:foregroundMark x1="52500" y1="38932" x2="52500" y2="38932"/>
                        <a14:foregroundMark x1="52206" y1="37891" x2="52426" y2="38411"/>
                        <a14:foregroundMark x1="48529" y1="42057" x2="48529" y2="42057"/>
                        <a14:foregroundMark x1="49044" y1="40625" x2="49044" y2="40625"/>
                        <a14:foregroundMark x1="50882" y1="43490" x2="50882" y2="43490"/>
                        <a14:foregroundMark x1="53456" y1="43359" x2="53456" y2="43359"/>
                        <a14:foregroundMark x1="57647" y1="43880" x2="57647" y2="43880"/>
                        <a14:foregroundMark x1="59853" y1="42448" x2="59853" y2="42448"/>
                        <a14:foregroundMark x1="61324" y1="43099" x2="61324" y2="43099"/>
                        <a14:foregroundMark x1="61250" y1="44141" x2="61250" y2="44141"/>
                        <a14:foregroundMark x1="51250" y1="43359" x2="53088" y2="42969"/>
                        <a14:foregroundMark x1="49706" y1="43620" x2="51029" y2="43359"/>
                        <a14:foregroundMark x1="60221" y1="43750" x2="60221" y2="43750"/>
                        <a14:backgroundMark x1="52647" y1="36328" x2="52647" y2="36328"/>
                        <a14:backgroundMark x1="51250" y1="42448" x2="51250" y2="42448"/>
                        <a14:backgroundMark x1="51912" y1="42188" x2="51912" y2="4218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34" t="27066" r="37109" b="55151"/>
          <a:stretch/>
        </p:blipFill>
        <p:spPr>
          <a:xfrm>
            <a:off x="6317672" y="1918855"/>
            <a:ext cx="5514109" cy="343592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F29AEFA-AE94-4EEA-55B6-E2125B328824}"/>
              </a:ext>
            </a:extLst>
          </p:cNvPr>
          <p:cNvSpPr/>
          <p:nvPr/>
        </p:nvSpPr>
        <p:spPr>
          <a:xfrm>
            <a:off x="581891" y="572967"/>
            <a:ext cx="580331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DF6C4-908C-37C9-F764-EA135B0731D6}"/>
              </a:ext>
            </a:extLst>
          </p:cNvPr>
          <p:cNvSpPr/>
          <p:nvPr/>
        </p:nvSpPr>
        <p:spPr>
          <a:xfrm>
            <a:off x="1434485" y="572966"/>
            <a:ext cx="6383635" cy="871786"/>
          </a:xfrm>
          <a:custGeom>
            <a:avLst/>
            <a:gdLst>
              <a:gd name="connsiteX0" fmla="*/ 0 w 5514109"/>
              <a:gd name="connsiteY0" fmla="*/ 86104 h 516615"/>
              <a:gd name="connsiteX1" fmla="*/ 86104 w 5514109"/>
              <a:gd name="connsiteY1" fmla="*/ 0 h 516615"/>
              <a:gd name="connsiteX2" fmla="*/ 786487 w 5514109"/>
              <a:gd name="connsiteY2" fmla="*/ 0 h 516615"/>
              <a:gd name="connsiteX3" fmla="*/ 1326612 w 5514109"/>
              <a:gd name="connsiteY3" fmla="*/ 0 h 516615"/>
              <a:gd name="connsiteX4" fmla="*/ 1759900 w 5514109"/>
              <a:gd name="connsiteY4" fmla="*/ 0 h 516615"/>
              <a:gd name="connsiteX5" fmla="*/ 2353444 w 5514109"/>
              <a:gd name="connsiteY5" fmla="*/ 0 h 516615"/>
              <a:gd name="connsiteX6" fmla="*/ 2946989 w 5514109"/>
              <a:gd name="connsiteY6" fmla="*/ 0 h 516615"/>
              <a:gd name="connsiteX7" fmla="*/ 3487114 w 5514109"/>
              <a:gd name="connsiteY7" fmla="*/ 0 h 516615"/>
              <a:gd name="connsiteX8" fmla="*/ 4187497 w 5514109"/>
              <a:gd name="connsiteY8" fmla="*/ 0 h 516615"/>
              <a:gd name="connsiteX9" fmla="*/ 4781041 w 5514109"/>
              <a:gd name="connsiteY9" fmla="*/ 0 h 516615"/>
              <a:gd name="connsiteX10" fmla="*/ 5428005 w 5514109"/>
              <a:gd name="connsiteY10" fmla="*/ 0 h 516615"/>
              <a:gd name="connsiteX11" fmla="*/ 5514109 w 5514109"/>
              <a:gd name="connsiteY11" fmla="*/ 86104 h 516615"/>
              <a:gd name="connsiteX12" fmla="*/ 5514109 w 5514109"/>
              <a:gd name="connsiteY12" fmla="*/ 430511 h 516615"/>
              <a:gd name="connsiteX13" fmla="*/ 5428005 w 5514109"/>
              <a:gd name="connsiteY13" fmla="*/ 516615 h 516615"/>
              <a:gd name="connsiteX14" fmla="*/ 4781041 w 5514109"/>
              <a:gd name="connsiteY14" fmla="*/ 516615 h 516615"/>
              <a:gd name="connsiteX15" fmla="*/ 4240916 w 5514109"/>
              <a:gd name="connsiteY15" fmla="*/ 516615 h 516615"/>
              <a:gd name="connsiteX16" fmla="*/ 3647371 w 5514109"/>
              <a:gd name="connsiteY16" fmla="*/ 516615 h 516615"/>
              <a:gd name="connsiteX17" fmla="*/ 2946989 w 5514109"/>
              <a:gd name="connsiteY17" fmla="*/ 516615 h 516615"/>
              <a:gd name="connsiteX18" fmla="*/ 2460282 w 5514109"/>
              <a:gd name="connsiteY18" fmla="*/ 516615 h 516615"/>
              <a:gd name="connsiteX19" fmla="*/ 1813319 w 5514109"/>
              <a:gd name="connsiteY19" fmla="*/ 516615 h 516615"/>
              <a:gd name="connsiteX20" fmla="*/ 1166355 w 5514109"/>
              <a:gd name="connsiteY20" fmla="*/ 516615 h 516615"/>
              <a:gd name="connsiteX21" fmla="*/ 626230 w 5514109"/>
              <a:gd name="connsiteY21" fmla="*/ 516615 h 516615"/>
              <a:gd name="connsiteX22" fmla="*/ 86104 w 5514109"/>
              <a:gd name="connsiteY22" fmla="*/ 516615 h 516615"/>
              <a:gd name="connsiteX23" fmla="*/ 0 w 5514109"/>
              <a:gd name="connsiteY23" fmla="*/ 430511 h 516615"/>
              <a:gd name="connsiteX24" fmla="*/ 0 w 5514109"/>
              <a:gd name="connsiteY24" fmla="*/ 86104 h 51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14109" h="516615" fill="none" extrusionOk="0">
                <a:moveTo>
                  <a:pt x="0" y="86104"/>
                </a:moveTo>
                <a:cubicBezTo>
                  <a:pt x="-11115" y="38164"/>
                  <a:pt x="43424" y="-9023"/>
                  <a:pt x="86104" y="0"/>
                </a:cubicBezTo>
                <a:cubicBezTo>
                  <a:pt x="416154" y="-70214"/>
                  <a:pt x="633320" y="59182"/>
                  <a:pt x="786487" y="0"/>
                </a:cubicBezTo>
                <a:cubicBezTo>
                  <a:pt x="939654" y="-59182"/>
                  <a:pt x="1070725" y="9346"/>
                  <a:pt x="1326612" y="0"/>
                </a:cubicBezTo>
                <a:cubicBezTo>
                  <a:pt x="1582499" y="-9346"/>
                  <a:pt x="1606240" y="11628"/>
                  <a:pt x="1759900" y="0"/>
                </a:cubicBezTo>
                <a:cubicBezTo>
                  <a:pt x="1913560" y="-11628"/>
                  <a:pt x="2092500" y="18670"/>
                  <a:pt x="2353444" y="0"/>
                </a:cubicBezTo>
                <a:cubicBezTo>
                  <a:pt x="2614388" y="-18670"/>
                  <a:pt x="2721287" y="5727"/>
                  <a:pt x="2946989" y="0"/>
                </a:cubicBezTo>
                <a:cubicBezTo>
                  <a:pt x="3172692" y="-5727"/>
                  <a:pt x="3327733" y="40864"/>
                  <a:pt x="3487114" y="0"/>
                </a:cubicBezTo>
                <a:cubicBezTo>
                  <a:pt x="3646496" y="-40864"/>
                  <a:pt x="3849968" y="43630"/>
                  <a:pt x="4187497" y="0"/>
                </a:cubicBezTo>
                <a:cubicBezTo>
                  <a:pt x="4525026" y="-43630"/>
                  <a:pt x="4560540" y="53636"/>
                  <a:pt x="4781041" y="0"/>
                </a:cubicBezTo>
                <a:cubicBezTo>
                  <a:pt x="5001542" y="-53636"/>
                  <a:pt x="5269595" y="35009"/>
                  <a:pt x="5428005" y="0"/>
                </a:cubicBezTo>
                <a:cubicBezTo>
                  <a:pt x="5463506" y="-6192"/>
                  <a:pt x="5512384" y="39006"/>
                  <a:pt x="5514109" y="86104"/>
                </a:cubicBezTo>
                <a:cubicBezTo>
                  <a:pt x="5519212" y="192278"/>
                  <a:pt x="5480594" y="286084"/>
                  <a:pt x="5514109" y="430511"/>
                </a:cubicBezTo>
                <a:cubicBezTo>
                  <a:pt x="5512754" y="479294"/>
                  <a:pt x="5475140" y="506274"/>
                  <a:pt x="5428005" y="516615"/>
                </a:cubicBezTo>
                <a:cubicBezTo>
                  <a:pt x="5261024" y="548873"/>
                  <a:pt x="4985211" y="471377"/>
                  <a:pt x="4781041" y="516615"/>
                </a:cubicBezTo>
                <a:cubicBezTo>
                  <a:pt x="4576871" y="561853"/>
                  <a:pt x="4429968" y="469827"/>
                  <a:pt x="4240916" y="516615"/>
                </a:cubicBezTo>
                <a:cubicBezTo>
                  <a:pt x="4051865" y="563403"/>
                  <a:pt x="3819947" y="494983"/>
                  <a:pt x="3647371" y="516615"/>
                </a:cubicBezTo>
                <a:cubicBezTo>
                  <a:pt x="3474796" y="538247"/>
                  <a:pt x="3154380" y="490534"/>
                  <a:pt x="2946989" y="516615"/>
                </a:cubicBezTo>
                <a:cubicBezTo>
                  <a:pt x="2739598" y="542696"/>
                  <a:pt x="2691524" y="494150"/>
                  <a:pt x="2460282" y="516615"/>
                </a:cubicBezTo>
                <a:cubicBezTo>
                  <a:pt x="2229040" y="539080"/>
                  <a:pt x="2044244" y="454559"/>
                  <a:pt x="1813319" y="516615"/>
                </a:cubicBezTo>
                <a:cubicBezTo>
                  <a:pt x="1582394" y="578671"/>
                  <a:pt x="1343042" y="516451"/>
                  <a:pt x="1166355" y="516615"/>
                </a:cubicBezTo>
                <a:cubicBezTo>
                  <a:pt x="989668" y="516779"/>
                  <a:pt x="845337" y="478360"/>
                  <a:pt x="626230" y="516615"/>
                </a:cubicBezTo>
                <a:cubicBezTo>
                  <a:pt x="407123" y="554870"/>
                  <a:pt x="346868" y="498289"/>
                  <a:pt x="86104" y="516615"/>
                </a:cubicBezTo>
                <a:cubicBezTo>
                  <a:pt x="36412" y="516995"/>
                  <a:pt x="-5653" y="475960"/>
                  <a:pt x="0" y="430511"/>
                </a:cubicBezTo>
                <a:cubicBezTo>
                  <a:pt x="-14306" y="344194"/>
                  <a:pt x="20028" y="210535"/>
                  <a:pt x="0" y="86104"/>
                </a:cubicBezTo>
                <a:close/>
              </a:path>
              <a:path w="5514109" h="516615" stroke="0" extrusionOk="0">
                <a:moveTo>
                  <a:pt x="0" y="86104"/>
                </a:moveTo>
                <a:cubicBezTo>
                  <a:pt x="3239" y="42256"/>
                  <a:pt x="51130" y="-1327"/>
                  <a:pt x="86104" y="0"/>
                </a:cubicBezTo>
                <a:cubicBezTo>
                  <a:pt x="302055" y="-44713"/>
                  <a:pt x="451268" y="13242"/>
                  <a:pt x="572811" y="0"/>
                </a:cubicBezTo>
                <a:cubicBezTo>
                  <a:pt x="694354" y="-13242"/>
                  <a:pt x="913402" y="41636"/>
                  <a:pt x="1006098" y="0"/>
                </a:cubicBezTo>
                <a:cubicBezTo>
                  <a:pt x="1098794" y="-41636"/>
                  <a:pt x="1420136" y="48534"/>
                  <a:pt x="1599643" y="0"/>
                </a:cubicBezTo>
                <a:cubicBezTo>
                  <a:pt x="1779151" y="-48534"/>
                  <a:pt x="1959271" y="43115"/>
                  <a:pt x="2086349" y="0"/>
                </a:cubicBezTo>
                <a:cubicBezTo>
                  <a:pt x="2213427" y="-43115"/>
                  <a:pt x="2396865" y="52191"/>
                  <a:pt x="2573056" y="0"/>
                </a:cubicBezTo>
                <a:cubicBezTo>
                  <a:pt x="2749247" y="-52191"/>
                  <a:pt x="2857296" y="22203"/>
                  <a:pt x="3006343" y="0"/>
                </a:cubicBezTo>
                <a:cubicBezTo>
                  <a:pt x="3155390" y="-22203"/>
                  <a:pt x="3418983" y="34422"/>
                  <a:pt x="3706726" y="0"/>
                </a:cubicBezTo>
                <a:cubicBezTo>
                  <a:pt x="3994469" y="-34422"/>
                  <a:pt x="4075098" y="53809"/>
                  <a:pt x="4246851" y="0"/>
                </a:cubicBezTo>
                <a:cubicBezTo>
                  <a:pt x="4418604" y="-53809"/>
                  <a:pt x="4499612" y="19388"/>
                  <a:pt x="4733558" y="0"/>
                </a:cubicBezTo>
                <a:cubicBezTo>
                  <a:pt x="4967504" y="-19388"/>
                  <a:pt x="5101229" y="33390"/>
                  <a:pt x="5428005" y="0"/>
                </a:cubicBezTo>
                <a:cubicBezTo>
                  <a:pt x="5467185" y="-9474"/>
                  <a:pt x="5513167" y="48593"/>
                  <a:pt x="5514109" y="86104"/>
                </a:cubicBezTo>
                <a:cubicBezTo>
                  <a:pt x="5515175" y="230656"/>
                  <a:pt x="5508158" y="277325"/>
                  <a:pt x="5514109" y="430511"/>
                </a:cubicBezTo>
                <a:cubicBezTo>
                  <a:pt x="5514681" y="479256"/>
                  <a:pt x="5474924" y="511754"/>
                  <a:pt x="5428005" y="516615"/>
                </a:cubicBezTo>
                <a:cubicBezTo>
                  <a:pt x="5164807" y="564828"/>
                  <a:pt x="5131121" y="484879"/>
                  <a:pt x="4834460" y="516615"/>
                </a:cubicBezTo>
                <a:cubicBezTo>
                  <a:pt x="4537799" y="548351"/>
                  <a:pt x="4501488" y="502894"/>
                  <a:pt x="4347754" y="516615"/>
                </a:cubicBezTo>
                <a:cubicBezTo>
                  <a:pt x="4194020" y="530336"/>
                  <a:pt x="3987985" y="464500"/>
                  <a:pt x="3861047" y="516615"/>
                </a:cubicBezTo>
                <a:cubicBezTo>
                  <a:pt x="3734109" y="568730"/>
                  <a:pt x="3545175" y="489506"/>
                  <a:pt x="3267503" y="516615"/>
                </a:cubicBezTo>
                <a:cubicBezTo>
                  <a:pt x="2989831" y="543724"/>
                  <a:pt x="2810641" y="468268"/>
                  <a:pt x="2673958" y="516615"/>
                </a:cubicBezTo>
                <a:cubicBezTo>
                  <a:pt x="2537276" y="564962"/>
                  <a:pt x="2311827" y="476058"/>
                  <a:pt x="2080414" y="516615"/>
                </a:cubicBezTo>
                <a:cubicBezTo>
                  <a:pt x="1849001" y="557172"/>
                  <a:pt x="1640932" y="484427"/>
                  <a:pt x="1486869" y="516615"/>
                </a:cubicBezTo>
                <a:cubicBezTo>
                  <a:pt x="1332807" y="548803"/>
                  <a:pt x="1112042" y="478513"/>
                  <a:pt x="1000163" y="516615"/>
                </a:cubicBezTo>
                <a:cubicBezTo>
                  <a:pt x="888284" y="554717"/>
                  <a:pt x="279604" y="491464"/>
                  <a:pt x="86104" y="516615"/>
                </a:cubicBezTo>
                <a:cubicBezTo>
                  <a:pt x="48246" y="522974"/>
                  <a:pt x="-1237" y="483514"/>
                  <a:pt x="0" y="430511"/>
                </a:cubicBezTo>
                <a:cubicBezTo>
                  <a:pt x="-4354" y="334711"/>
                  <a:pt x="20246" y="192516"/>
                  <a:pt x="0" y="8610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10A9E-853D-928B-2D61-22BB7233DD87}"/>
              </a:ext>
            </a:extLst>
          </p:cNvPr>
          <p:cNvSpPr/>
          <p:nvPr/>
        </p:nvSpPr>
        <p:spPr>
          <a:xfrm>
            <a:off x="581891" y="1607129"/>
            <a:ext cx="5112327" cy="4059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on, an;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A10A9E-853D-928B-2D61-22BB7233DD87}"/>
              </a:ext>
            </a:extLst>
          </p:cNvPr>
          <p:cNvSpPr/>
          <p:nvPr/>
        </p:nvSpPr>
        <p:spPr>
          <a:xfrm>
            <a:off x="581891" y="1607129"/>
            <a:ext cx="5112327" cy="4059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on, an;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DAFCCA-1C40-4901-A1CD-B2BE5553FD64}"/>
              </a:ext>
            </a:extLst>
          </p:cNvPr>
          <p:cNvCxnSpPr/>
          <p:nvPr/>
        </p:nvCxnSpPr>
        <p:spPr>
          <a:xfrm>
            <a:off x="751696" y="2388283"/>
            <a:ext cx="4862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DAFCCA-1C40-4901-A1CD-B2BE5553FD64}"/>
              </a:ext>
            </a:extLst>
          </p:cNvPr>
          <p:cNvCxnSpPr/>
          <p:nvPr/>
        </p:nvCxnSpPr>
        <p:spPr>
          <a:xfrm>
            <a:off x="742552" y="2993486"/>
            <a:ext cx="3683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DAFCCA-1C40-4901-A1CD-B2BE5553FD64}"/>
              </a:ext>
            </a:extLst>
          </p:cNvPr>
          <p:cNvCxnSpPr/>
          <p:nvPr/>
        </p:nvCxnSpPr>
        <p:spPr>
          <a:xfrm>
            <a:off x="4784200" y="2993486"/>
            <a:ext cx="83021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DAFCCA-1C40-4901-A1CD-B2BE5553FD64}"/>
              </a:ext>
            </a:extLst>
          </p:cNvPr>
          <p:cNvCxnSpPr/>
          <p:nvPr/>
        </p:nvCxnSpPr>
        <p:spPr>
          <a:xfrm>
            <a:off x="687688" y="3641011"/>
            <a:ext cx="485357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AFCCA-1C40-4901-A1CD-B2BE5553FD64}"/>
              </a:ext>
            </a:extLst>
          </p:cNvPr>
          <p:cNvCxnSpPr/>
          <p:nvPr/>
        </p:nvCxnSpPr>
        <p:spPr>
          <a:xfrm>
            <a:off x="742552" y="4253659"/>
            <a:ext cx="241212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DAFCCA-1C40-4901-A1CD-B2BE5553FD64}"/>
              </a:ext>
            </a:extLst>
          </p:cNvPr>
          <p:cNvCxnSpPr/>
          <p:nvPr/>
        </p:nvCxnSpPr>
        <p:spPr>
          <a:xfrm>
            <a:off x="3458320" y="4244515"/>
            <a:ext cx="208294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DAFCCA-1C40-4901-A1CD-B2BE5553FD64}"/>
              </a:ext>
            </a:extLst>
          </p:cNvPr>
          <p:cNvCxnSpPr/>
          <p:nvPr/>
        </p:nvCxnSpPr>
        <p:spPr>
          <a:xfrm>
            <a:off x="687688" y="4866307"/>
            <a:ext cx="485357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DAFCCA-1C40-4901-A1CD-B2BE5553FD64}"/>
              </a:ext>
            </a:extLst>
          </p:cNvPr>
          <p:cNvCxnSpPr/>
          <p:nvPr/>
        </p:nvCxnSpPr>
        <p:spPr>
          <a:xfrm>
            <a:off x="687688" y="5354782"/>
            <a:ext cx="51475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41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751C88-BAC3-C960-666B-5C0FF9692054}"/>
              </a:ext>
            </a:extLst>
          </p:cNvPr>
          <p:cNvSpPr/>
          <p:nvPr/>
        </p:nvSpPr>
        <p:spPr>
          <a:xfrm>
            <a:off x="581891" y="572967"/>
            <a:ext cx="580331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0DD419-A8C9-37AE-3EC4-735F3E447ED5}"/>
              </a:ext>
            </a:extLst>
          </p:cNvPr>
          <p:cNvSpPr/>
          <p:nvPr/>
        </p:nvSpPr>
        <p:spPr>
          <a:xfrm>
            <a:off x="1434485" y="572966"/>
            <a:ext cx="6961370" cy="516615"/>
          </a:xfrm>
          <a:custGeom>
            <a:avLst/>
            <a:gdLst>
              <a:gd name="connsiteX0" fmla="*/ 0 w 6961370"/>
              <a:gd name="connsiteY0" fmla="*/ 86104 h 516615"/>
              <a:gd name="connsiteX1" fmla="*/ 86104 w 6961370"/>
              <a:gd name="connsiteY1" fmla="*/ 0 h 516615"/>
              <a:gd name="connsiteX2" fmla="*/ 448193 w 6961370"/>
              <a:gd name="connsiteY2" fmla="*/ 0 h 516615"/>
              <a:gd name="connsiteX3" fmla="*/ 1013956 w 6961370"/>
              <a:gd name="connsiteY3" fmla="*/ 0 h 516615"/>
              <a:gd name="connsiteX4" fmla="*/ 1579720 w 6961370"/>
              <a:gd name="connsiteY4" fmla="*/ 0 h 516615"/>
              <a:gd name="connsiteX5" fmla="*/ 2145483 w 6961370"/>
              <a:gd name="connsiteY5" fmla="*/ 0 h 516615"/>
              <a:gd name="connsiteX6" fmla="*/ 2507572 w 6961370"/>
              <a:gd name="connsiteY6" fmla="*/ 0 h 516615"/>
              <a:gd name="connsiteX7" fmla="*/ 3141227 w 6961370"/>
              <a:gd name="connsiteY7" fmla="*/ 0 h 516615"/>
              <a:gd name="connsiteX8" fmla="*/ 3774882 w 6961370"/>
              <a:gd name="connsiteY8" fmla="*/ 0 h 516615"/>
              <a:gd name="connsiteX9" fmla="*/ 4204862 w 6961370"/>
              <a:gd name="connsiteY9" fmla="*/ 0 h 516615"/>
              <a:gd name="connsiteX10" fmla="*/ 4838517 w 6961370"/>
              <a:gd name="connsiteY10" fmla="*/ 0 h 516615"/>
              <a:gd name="connsiteX11" fmla="*/ 5336389 w 6961370"/>
              <a:gd name="connsiteY11" fmla="*/ 0 h 516615"/>
              <a:gd name="connsiteX12" fmla="*/ 5902153 w 6961370"/>
              <a:gd name="connsiteY12" fmla="*/ 0 h 516615"/>
              <a:gd name="connsiteX13" fmla="*/ 6875266 w 6961370"/>
              <a:gd name="connsiteY13" fmla="*/ 0 h 516615"/>
              <a:gd name="connsiteX14" fmla="*/ 6961370 w 6961370"/>
              <a:gd name="connsiteY14" fmla="*/ 86104 h 516615"/>
              <a:gd name="connsiteX15" fmla="*/ 6961370 w 6961370"/>
              <a:gd name="connsiteY15" fmla="*/ 430511 h 516615"/>
              <a:gd name="connsiteX16" fmla="*/ 6875266 w 6961370"/>
              <a:gd name="connsiteY16" fmla="*/ 516615 h 516615"/>
              <a:gd name="connsiteX17" fmla="*/ 6173719 w 6961370"/>
              <a:gd name="connsiteY17" fmla="*/ 516615 h 516615"/>
              <a:gd name="connsiteX18" fmla="*/ 5675847 w 6961370"/>
              <a:gd name="connsiteY18" fmla="*/ 516615 h 516615"/>
              <a:gd name="connsiteX19" fmla="*/ 5042192 w 6961370"/>
              <a:gd name="connsiteY19" fmla="*/ 516615 h 516615"/>
              <a:gd name="connsiteX20" fmla="*/ 4680104 w 6961370"/>
              <a:gd name="connsiteY20" fmla="*/ 516615 h 516615"/>
              <a:gd name="connsiteX21" fmla="*/ 4318015 w 6961370"/>
              <a:gd name="connsiteY21" fmla="*/ 516615 h 516615"/>
              <a:gd name="connsiteX22" fmla="*/ 3616468 w 6961370"/>
              <a:gd name="connsiteY22" fmla="*/ 516615 h 516615"/>
              <a:gd name="connsiteX23" fmla="*/ 2914922 w 6961370"/>
              <a:gd name="connsiteY23" fmla="*/ 516615 h 516615"/>
              <a:gd name="connsiteX24" fmla="*/ 2281266 w 6961370"/>
              <a:gd name="connsiteY24" fmla="*/ 516615 h 516615"/>
              <a:gd name="connsiteX25" fmla="*/ 1919178 w 6961370"/>
              <a:gd name="connsiteY25" fmla="*/ 516615 h 516615"/>
              <a:gd name="connsiteX26" fmla="*/ 1217631 w 6961370"/>
              <a:gd name="connsiteY26" fmla="*/ 516615 h 516615"/>
              <a:gd name="connsiteX27" fmla="*/ 719759 w 6961370"/>
              <a:gd name="connsiteY27" fmla="*/ 516615 h 516615"/>
              <a:gd name="connsiteX28" fmla="*/ 86104 w 6961370"/>
              <a:gd name="connsiteY28" fmla="*/ 516615 h 516615"/>
              <a:gd name="connsiteX29" fmla="*/ 0 w 6961370"/>
              <a:gd name="connsiteY29" fmla="*/ 430511 h 516615"/>
              <a:gd name="connsiteX30" fmla="*/ 0 w 6961370"/>
              <a:gd name="connsiteY30" fmla="*/ 86104 h 51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61370" h="516615" fill="none" extrusionOk="0">
                <a:moveTo>
                  <a:pt x="0" y="86104"/>
                </a:moveTo>
                <a:cubicBezTo>
                  <a:pt x="6117" y="37178"/>
                  <a:pt x="39784" y="31"/>
                  <a:pt x="86104" y="0"/>
                </a:cubicBezTo>
                <a:cubicBezTo>
                  <a:pt x="178576" y="-4404"/>
                  <a:pt x="362820" y="28994"/>
                  <a:pt x="448193" y="0"/>
                </a:cubicBezTo>
                <a:cubicBezTo>
                  <a:pt x="533566" y="-28994"/>
                  <a:pt x="774467" y="63294"/>
                  <a:pt x="1013956" y="0"/>
                </a:cubicBezTo>
                <a:cubicBezTo>
                  <a:pt x="1253445" y="-63294"/>
                  <a:pt x="1414936" y="58795"/>
                  <a:pt x="1579720" y="0"/>
                </a:cubicBezTo>
                <a:cubicBezTo>
                  <a:pt x="1744504" y="-58795"/>
                  <a:pt x="2005495" y="60074"/>
                  <a:pt x="2145483" y="0"/>
                </a:cubicBezTo>
                <a:cubicBezTo>
                  <a:pt x="2285471" y="-60074"/>
                  <a:pt x="2389545" y="39940"/>
                  <a:pt x="2507572" y="0"/>
                </a:cubicBezTo>
                <a:cubicBezTo>
                  <a:pt x="2625599" y="-39940"/>
                  <a:pt x="2922969" y="24244"/>
                  <a:pt x="3141227" y="0"/>
                </a:cubicBezTo>
                <a:cubicBezTo>
                  <a:pt x="3359485" y="-24244"/>
                  <a:pt x="3570608" y="13022"/>
                  <a:pt x="3774882" y="0"/>
                </a:cubicBezTo>
                <a:cubicBezTo>
                  <a:pt x="3979157" y="-13022"/>
                  <a:pt x="4000970" y="38708"/>
                  <a:pt x="4204862" y="0"/>
                </a:cubicBezTo>
                <a:cubicBezTo>
                  <a:pt x="4408754" y="-38708"/>
                  <a:pt x="4601999" y="41277"/>
                  <a:pt x="4838517" y="0"/>
                </a:cubicBezTo>
                <a:cubicBezTo>
                  <a:pt x="5075035" y="-41277"/>
                  <a:pt x="5109309" y="47070"/>
                  <a:pt x="5336389" y="0"/>
                </a:cubicBezTo>
                <a:cubicBezTo>
                  <a:pt x="5563469" y="-47070"/>
                  <a:pt x="5694038" y="31633"/>
                  <a:pt x="5902153" y="0"/>
                </a:cubicBezTo>
                <a:cubicBezTo>
                  <a:pt x="6110268" y="-31633"/>
                  <a:pt x="6458943" y="41735"/>
                  <a:pt x="6875266" y="0"/>
                </a:cubicBezTo>
                <a:cubicBezTo>
                  <a:pt x="6919315" y="3547"/>
                  <a:pt x="6956440" y="50346"/>
                  <a:pt x="6961370" y="86104"/>
                </a:cubicBezTo>
                <a:cubicBezTo>
                  <a:pt x="6972473" y="207338"/>
                  <a:pt x="6954404" y="296332"/>
                  <a:pt x="6961370" y="430511"/>
                </a:cubicBezTo>
                <a:cubicBezTo>
                  <a:pt x="6965298" y="484670"/>
                  <a:pt x="6916553" y="509273"/>
                  <a:pt x="6875266" y="516615"/>
                </a:cubicBezTo>
                <a:cubicBezTo>
                  <a:pt x="6539548" y="563303"/>
                  <a:pt x="6320924" y="469334"/>
                  <a:pt x="6173719" y="516615"/>
                </a:cubicBezTo>
                <a:cubicBezTo>
                  <a:pt x="6026514" y="563896"/>
                  <a:pt x="5877935" y="462856"/>
                  <a:pt x="5675847" y="516615"/>
                </a:cubicBezTo>
                <a:cubicBezTo>
                  <a:pt x="5473759" y="570374"/>
                  <a:pt x="5247795" y="443498"/>
                  <a:pt x="5042192" y="516615"/>
                </a:cubicBezTo>
                <a:cubicBezTo>
                  <a:pt x="4836589" y="589732"/>
                  <a:pt x="4827697" y="515074"/>
                  <a:pt x="4680104" y="516615"/>
                </a:cubicBezTo>
                <a:cubicBezTo>
                  <a:pt x="4532511" y="518156"/>
                  <a:pt x="4438236" y="508889"/>
                  <a:pt x="4318015" y="516615"/>
                </a:cubicBezTo>
                <a:cubicBezTo>
                  <a:pt x="4197794" y="524341"/>
                  <a:pt x="3801949" y="450075"/>
                  <a:pt x="3616468" y="516615"/>
                </a:cubicBezTo>
                <a:cubicBezTo>
                  <a:pt x="3430987" y="583155"/>
                  <a:pt x="3080199" y="494287"/>
                  <a:pt x="2914922" y="516615"/>
                </a:cubicBezTo>
                <a:cubicBezTo>
                  <a:pt x="2749645" y="538943"/>
                  <a:pt x="2421905" y="461377"/>
                  <a:pt x="2281266" y="516615"/>
                </a:cubicBezTo>
                <a:cubicBezTo>
                  <a:pt x="2140627" y="571853"/>
                  <a:pt x="2003155" y="476390"/>
                  <a:pt x="1919178" y="516615"/>
                </a:cubicBezTo>
                <a:cubicBezTo>
                  <a:pt x="1835201" y="556840"/>
                  <a:pt x="1408773" y="453526"/>
                  <a:pt x="1217631" y="516615"/>
                </a:cubicBezTo>
                <a:cubicBezTo>
                  <a:pt x="1026489" y="579704"/>
                  <a:pt x="962510" y="505839"/>
                  <a:pt x="719759" y="516615"/>
                </a:cubicBezTo>
                <a:cubicBezTo>
                  <a:pt x="477008" y="527391"/>
                  <a:pt x="393912" y="487713"/>
                  <a:pt x="86104" y="516615"/>
                </a:cubicBezTo>
                <a:cubicBezTo>
                  <a:pt x="42736" y="509894"/>
                  <a:pt x="325" y="483278"/>
                  <a:pt x="0" y="430511"/>
                </a:cubicBezTo>
                <a:cubicBezTo>
                  <a:pt x="-6077" y="279727"/>
                  <a:pt x="23350" y="160537"/>
                  <a:pt x="0" y="86104"/>
                </a:cubicBezTo>
                <a:close/>
              </a:path>
              <a:path w="6961370" h="516615" stroke="0" extrusionOk="0">
                <a:moveTo>
                  <a:pt x="0" y="86104"/>
                </a:moveTo>
                <a:cubicBezTo>
                  <a:pt x="3239" y="42256"/>
                  <a:pt x="51130" y="-1327"/>
                  <a:pt x="86104" y="0"/>
                </a:cubicBezTo>
                <a:cubicBezTo>
                  <a:pt x="203272" y="-45031"/>
                  <a:pt x="316599" y="9679"/>
                  <a:pt x="516084" y="0"/>
                </a:cubicBezTo>
                <a:cubicBezTo>
                  <a:pt x="715569" y="-9679"/>
                  <a:pt x="726807" y="27138"/>
                  <a:pt x="878173" y="0"/>
                </a:cubicBezTo>
                <a:cubicBezTo>
                  <a:pt x="1029539" y="-27138"/>
                  <a:pt x="1237759" y="35805"/>
                  <a:pt x="1443936" y="0"/>
                </a:cubicBezTo>
                <a:cubicBezTo>
                  <a:pt x="1650113" y="-35805"/>
                  <a:pt x="1727764" y="4904"/>
                  <a:pt x="1873917" y="0"/>
                </a:cubicBezTo>
                <a:cubicBezTo>
                  <a:pt x="2020070" y="-4904"/>
                  <a:pt x="2159804" y="22075"/>
                  <a:pt x="2303897" y="0"/>
                </a:cubicBezTo>
                <a:cubicBezTo>
                  <a:pt x="2447990" y="-22075"/>
                  <a:pt x="2523246" y="23901"/>
                  <a:pt x="2665986" y="0"/>
                </a:cubicBezTo>
                <a:cubicBezTo>
                  <a:pt x="2808726" y="-23901"/>
                  <a:pt x="3051925" y="21218"/>
                  <a:pt x="3367532" y="0"/>
                </a:cubicBezTo>
                <a:cubicBezTo>
                  <a:pt x="3683139" y="-21218"/>
                  <a:pt x="3641275" y="43397"/>
                  <a:pt x="3865404" y="0"/>
                </a:cubicBezTo>
                <a:cubicBezTo>
                  <a:pt x="4089533" y="-43397"/>
                  <a:pt x="4093113" y="36889"/>
                  <a:pt x="4295384" y="0"/>
                </a:cubicBezTo>
                <a:cubicBezTo>
                  <a:pt x="4497655" y="-36889"/>
                  <a:pt x="4677392" y="45848"/>
                  <a:pt x="4996931" y="0"/>
                </a:cubicBezTo>
                <a:cubicBezTo>
                  <a:pt x="5316470" y="-45848"/>
                  <a:pt x="5234256" y="2177"/>
                  <a:pt x="5426911" y="0"/>
                </a:cubicBezTo>
                <a:cubicBezTo>
                  <a:pt x="5619566" y="-2177"/>
                  <a:pt x="5732485" y="28928"/>
                  <a:pt x="5992675" y="0"/>
                </a:cubicBezTo>
                <a:cubicBezTo>
                  <a:pt x="6252865" y="-28928"/>
                  <a:pt x="6598040" y="22754"/>
                  <a:pt x="6875266" y="0"/>
                </a:cubicBezTo>
                <a:cubicBezTo>
                  <a:pt x="6923392" y="1191"/>
                  <a:pt x="6960735" y="33689"/>
                  <a:pt x="6961370" y="86104"/>
                </a:cubicBezTo>
                <a:cubicBezTo>
                  <a:pt x="6990207" y="229812"/>
                  <a:pt x="6927801" y="322094"/>
                  <a:pt x="6961370" y="430511"/>
                </a:cubicBezTo>
                <a:cubicBezTo>
                  <a:pt x="6961876" y="479151"/>
                  <a:pt x="6920820" y="523601"/>
                  <a:pt x="6875266" y="516615"/>
                </a:cubicBezTo>
                <a:cubicBezTo>
                  <a:pt x="6713343" y="524541"/>
                  <a:pt x="6683320" y="474193"/>
                  <a:pt x="6513177" y="516615"/>
                </a:cubicBezTo>
                <a:cubicBezTo>
                  <a:pt x="6343034" y="559037"/>
                  <a:pt x="6097951" y="450142"/>
                  <a:pt x="5947414" y="516615"/>
                </a:cubicBezTo>
                <a:cubicBezTo>
                  <a:pt x="5796877" y="583088"/>
                  <a:pt x="5526356" y="513953"/>
                  <a:pt x="5381650" y="516615"/>
                </a:cubicBezTo>
                <a:cubicBezTo>
                  <a:pt x="5236944" y="519277"/>
                  <a:pt x="4941352" y="484171"/>
                  <a:pt x="4815887" y="516615"/>
                </a:cubicBezTo>
                <a:cubicBezTo>
                  <a:pt x="4690422" y="549059"/>
                  <a:pt x="4498453" y="487330"/>
                  <a:pt x="4385907" y="516615"/>
                </a:cubicBezTo>
                <a:cubicBezTo>
                  <a:pt x="4273361" y="545900"/>
                  <a:pt x="3919782" y="440833"/>
                  <a:pt x="3684360" y="516615"/>
                </a:cubicBezTo>
                <a:cubicBezTo>
                  <a:pt x="3448938" y="592397"/>
                  <a:pt x="3251374" y="473940"/>
                  <a:pt x="2982813" y="516615"/>
                </a:cubicBezTo>
                <a:cubicBezTo>
                  <a:pt x="2714252" y="559290"/>
                  <a:pt x="2727999" y="509342"/>
                  <a:pt x="2620724" y="516615"/>
                </a:cubicBezTo>
                <a:cubicBezTo>
                  <a:pt x="2513449" y="523888"/>
                  <a:pt x="2163262" y="463561"/>
                  <a:pt x="1919178" y="516615"/>
                </a:cubicBezTo>
                <a:cubicBezTo>
                  <a:pt x="1675094" y="569669"/>
                  <a:pt x="1677115" y="480416"/>
                  <a:pt x="1557089" y="516615"/>
                </a:cubicBezTo>
                <a:cubicBezTo>
                  <a:pt x="1437063" y="552814"/>
                  <a:pt x="1008959" y="480187"/>
                  <a:pt x="855542" y="516615"/>
                </a:cubicBezTo>
                <a:cubicBezTo>
                  <a:pt x="702125" y="553043"/>
                  <a:pt x="279815" y="495588"/>
                  <a:pt x="86104" y="516615"/>
                </a:cubicBezTo>
                <a:cubicBezTo>
                  <a:pt x="31242" y="504714"/>
                  <a:pt x="1130" y="484064"/>
                  <a:pt x="0" y="430511"/>
                </a:cubicBezTo>
                <a:cubicBezTo>
                  <a:pt x="-34445" y="355438"/>
                  <a:pt x="21593" y="192287"/>
                  <a:pt x="0" y="8610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aph paper with a grid&#10;&#10;Description automatically generated">
            <a:extLst>
              <a:ext uri="{FF2B5EF4-FFF2-40B4-BE49-F238E27FC236}">
                <a16:creationId xmlns:a16="http://schemas.microsoft.com/office/drawing/2014/main" id="{4763B791-3966-F58B-0586-E374B7AB7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738"/>
          <a:stretch/>
        </p:blipFill>
        <p:spPr>
          <a:xfrm>
            <a:off x="768927" y="2111572"/>
            <a:ext cx="10654146" cy="2116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7592" y="2962656"/>
            <a:ext cx="81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4768" y="2966173"/>
            <a:ext cx="81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263</TotalTime>
  <Words>289</Words>
  <Application>Microsoft Office PowerPoint</Application>
  <PresentationFormat>Widescreen</PresentationFormat>
  <Paragraphs>63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.VnAvant</vt:lpstr>
      <vt:lpstr>Arial</vt:lpstr>
      <vt:lpstr>Arial-Rounded</vt:lpstr>
      <vt:lpstr>Calibri</vt:lpstr>
      <vt:lpstr>Calibri Light</vt:lpstr>
      <vt:lpstr>等线</vt:lpstr>
      <vt:lpstr>Times New Roman</vt:lpstr>
      <vt:lpstr>思源黑体 CN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Thắm</dc:creator>
  <cp:lastModifiedBy>Admin</cp:lastModifiedBy>
  <cp:revision>29</cp:revision>
  <dcterms:created xsi:type="dcterms:W3CDTF">2023-10-25T08:15:17Z</dcterms:created>
  <dcterms:modified xsi:type="dcterms:W3CDTF">2023-10-27T03:56:43Z</dcterms:modified>
</cp:coreProperties>
</file>