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5"/>
  </p:notesMasterIdLst>
  <p:sldIdLst>
    <p:sldId id="8777" r:id="rId3"/>
    <p:sldId id="8766" r:id="rId4"/>
    <p:sldId id="8765" r:id="rId5"/>
    <p:sldId id="8774" r:id="rId6"/>
    <p:sldId id="8767" r:id="rId7"/>
    <p:sldId id="8772" r:id="rId8"/>
    <p:sldId id="8768" r:id="rId9"/>
    <p:sldId id="8769" r:id="rId10"/>
    <p:sldId id="8770" r:id="rId11"/>
    <p:sldId id="8778" r:id="rId12"/>
    <p:sldId id="8779" r:id="rId13"/>
    <p:sldId id="87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C123B3-C6A3-4FDA-9F75-6E98E70E573B}">
          <p14:sldIdLst>
            <p14:sldId id="8777"/>
            <p14:sldId id="8766"/>
            <p14:sldId id="8765"/>
            <p14:sldId id="8774"/>
            <p14:sldId id="8767"/>
            <p14:sldId id="8772"/>
            <p14:sldId id="8768"/>
            <p14:sldId id="8769"/>
            <p14:sldId id="8770"/>
            <p14:sldId id="8778"/>
            <p14:sldId id="8779"/>
            <p14:sldId id="8780"/>
          </p14:sldIdLst>
        </p14:section>
        <p14:section name="Mục tiêu" id="{0A42DB6A-B175-4EC1-8147-3AF9E7E7E059}">
          <p14:sldIdLst/>
        </p14:section>
        <p14:section name="Câu chuyện STEM" id="{6DF10FD7-1B1D-4E9C-8942-9074E69F4802}">
          <p14:sldIdLst/>
        </p14:section>
        <p14:section name="Thử thách STEM" id="{F57B3FEF-E011-4FF8-8695-DCD79C9E3483}">
          <p14:sldIdLst/>
        </p14:section>
        <p14:section name="Kiến thức STEM" id="{AC62E804-BA6D-4A20-BA90-31D8BA44CE3A}">
          <p14:sldIdLst/>
        </p14:section>
        <p14:section name="Sáng chế STEM" id="{0929B790-4050-4A38-92BB-6BC7A8F36E77}">
          <p14:sldIdLst/>
        </p14:section>
        <p14:section name="STEM và cuộc sống" id="{B69CB021-8670-4037-AF61-C4C11098D48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5CD"/>
    <a:srgbClr val="649081"/>
    <a:srgbClr val="BBE3E3"/>
    <a:srgbClr val="BFDFCF"/>
    <a:srgbClr val="006699"/>
    <a:srgbClr val="FFE5E5"/>
    <a:srgbClr val="DBEDE4"/>
    <a:srgbClr val="B7DBC8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1332" autoAdjust="0"/>
  </p:normalViewPr>
  <p:slideViewPr>
    <p:cSldViewPr snapToGrid="0">
      <p:cViewPr varScale="1">
        <p:scale>
          <a:sx n="76" d="100"/>
          <a:sy n="76" d="100"/>
        </p:scale>
        <p:origin x="86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27E9C-D772-4E5A-8086-5F9659E14499}" type="datetimeFigureOut">
              <a:rPr lang="en-US" smtClean="0"/>
              <a:pPr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BCF03-099F-4FB1-9748-1586EA844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6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56D9-5C8F-EDFD-57FC-B6E89CAAC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19984-598D-37A8-326C-E2354B79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FDE26-5D17-306B-38C8-6D3CA607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E704-89D6-4475-9EAD-36490771B6E7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ADBA-4202-BF3F-B3C1-0958CE91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B16C-5557-03A6-3522-7556DC0A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2D7B-046B-E817-9375-6C70B7CA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2B1F3-99CD-42CE-E4AB-40FCF1FC0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76047-17F6-F7E7-2EE3-ED1A959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ED5E-3265-4FC3-AC56-B884F5047E51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5FD0E-E498-42AB-6ED8-94675326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B0149-637D-EE81-77F8-19E00358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E2516-C849-9987-86C9-767CC853C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1E5A3-1FF6-1AF3-688A-EA1FD7C9A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00353-8189-5E21-7BB3-C41D5499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4A2E-A882-4670-A8DE-D8BEFEF27AB6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236EF-6E53-AAC3-0944-7C401CAF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F3C8D-CF22-A8AF-DF06-DD4B628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F190-D7AE-9A26-453A-DF3B09E0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A0FD-15A6-E9DA-F672-090EC50C1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70017-1E68-BDB0-EE87-841B5FDE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28C4-49C7-4C6A-BCAD-67522B986AEB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76AF-0078-65D5-A22F-232C18F1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06A8-1544-C24F-28C5-9715F4AD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F51E-F323-DFFF-B87B-054F744B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9BEAA-47F6-0E00-CD04-C6257DAAE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5845-DD8E-0BB8-A21F-BEC68E3D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FE91-DF0B-4DB7-B457-8CD134FF2614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67A3F-5F76-B4FE-F5E9-31C941DC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365E7-0AAB-4565-3F15-4874AF70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1B88-3EDA-7FA7-E8CC-8AD58435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67A80-EC21-795B-EDC9-AA3AFF4C3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D194C-7AF7-7A95-7A45-373C291D1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D0B61-AEBA-B334-4EC8-E8A34C2B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18D8-B362-43A0-AB6B-1D09431B39A0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8F072-6B76-B4CD-415B-8B3293D1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8131-843C-AD8E-1AE5-35732007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6CFA-164D-5B49-824C-119A6D9E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D207D-764A-2A30-EBD0-385F4025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E211-94F5-E52F-6E0C-2039F0DAF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34F75-A4AD-0CD7-9EA0-7D5A68376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3D369-E345-3C7E-6CE8-A9D71F775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B475E-4E88-5937-DCE0-C6C422AB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2ED-2B7B-44A1-8EC5-2627800C3587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AFFAD-CA3C-2A61-94F2-8F3C3399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51FD9-F3C4-0BD8-AD09-35C2203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6528-130B-EC6E-E7C7-7E644772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1C3C9-26A9-2033-2FE4-2981DA53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94DD-BDF3-4AAD-9599-3949D1AE60AB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95E9F-A07E-66CC-A51B-580807C6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5E34-B33E-7CA5-0AFE-93F9F0F7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9971B-D8D5-F6C7-0A4F-DB3082A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E47D-F681-4B4E-A75F-A58595344959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63148-57E4-9631-BB09-F3EC9441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2C74E-BFF9-75FE-BEA2-C0E5DC8E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C579-79DE-AB22-9B35-2A42E596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841D0-30E5-DE3B-3AE3-485961AB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93BF5-018B-5585-62C6-ACAC76590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9364D-5238-4ADE-A5CC-237AD08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1854-6308-4D7E-8A2B-B5A59F0A7EE3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8DA07-AD09-0282-C6BA-06AED703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45973-EB83-84A3-8181-0F07EE94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E874-6FF7-36FC-6E98-C25F6095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7F89F-AD7E-AEEA-FEEF-174A71FA6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B51FF-386E-1C6C-1B05-1A542D603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21208-F0FC-A3E7-6715-A13F768D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A49C-81B4-479C-8089-CB8D82AB0C3B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B58EE-138C-B76D-FB56-FE65E7A9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2549-0D37-C6FE-F73D-2D5DEF65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AE771-644D-7454-BDA2-DEABD208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9F76E-68E5-9ACF-F3F5-99E6021B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04765-1352-7C5F-C6C3-6557F98D1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29D5B-4286-435C-8C66-6B5E25BB43E7}" type="datetime1">
              <a:rPr lang="en-US" smtClean="0"/>
              <a:pPr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0440-17FF-7795-F41D-5C4230378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1F34D-FCEC-1AF5-8A98-E45BB3D8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1DF1-829F-44A2-9EDF-C756988A2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1639" y="71454"/>
            <a:ext cx="4994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ĐỐC TÍN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8543" y="793852"/>
            <a:ext cx="8552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HUYỆN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93" y="1669152"/>
            <a:ext cx="11402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 HỌC GIÁO DỤC STEM MÔN TOÁN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THEO CHƯƠNG TRÌNH GIÁO DỤC PHỔ THÔNG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NĂM HỌC 2023-2024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1141" y="0"/>
            <a:ext cx="2010410" cy="1510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418" y="3588880"/>
            <a:ext cx="6410848" cy="326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5" descr="C:\Users\Administrator\Downloads\tải xuống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" y="129672"/>
            <a:ext cx="169904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23156A-C23C-4FEA-9101-9719BE21FA88}"/>
              </a:ext>
            </a:extLst>
          </p:cNvPr>
          <p:cNvSpPr/>
          <p:nvPr/>
        </p:nvSpPr>
        <p:spPr>
          <a:xfrm>
            <a:off x="3168660" y="2998186"/>
            <a:ext cx="5891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4E  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HLThuphap"/>
            </a:endParaRPr>
          </a:p>
        </p:txBody>
      </p:sp>
    </p:spTree>
    <p:extLst>
      <p:ext uri="{BB962C8B-B14F-4D97-AF65-F5344CB8AC3E}">
        <p14:creationId xmlns:p14="http://schemas.microsoft.com/office/powerpoint/2010/main" val="27364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Content Placeholder 8" descr="Thiết kế giỏ cây treo mang lại vẻ đẹp cho không gia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48141" cy="334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41" y="-1"/>
            <a:ext cx="6343859" cy="3346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40" y="3346100"/>
            <a:ext cx="6343859" cy="3840513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38" y="3346101"/>
            <a:ext cx="5932879" cy="38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3" descr="H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2076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659606" y="2603501"/>
            <a:ext cx="10872788" cy="168274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40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QUÝ THẦY CÔ CÙNG CÁC EM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89668" y="1498253"/>
            <a:ext cx="11958306" cy="1548534"/>
            <a:chOff x="1286" y="1781"/>
            <a:chExt cx="2986" cy="590"/>
          </a:xfrm>
        </p:grpSpPr>
        <p:sp>
          <p:nvSpPr>
            <p:cNvPr id="5" name="AutoShape 47">
              <a:extLst>
                <a:ext uri="{FF2B5EF4-FFF2-40B4-BE49-F238E27FC236}">
                  <a16:creationId xmlns:a16="http://schemas.microsoft.com/office/drawing/2014/main" id="{42D02143-A4B5-4277-ACA9-DCAE8CC010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781"/>
              <a:ext cx="2736" cy="584"/>
            </a:xfrm>
            <a:prstGeom prst="roundRect">
              <a:avLst>
                <a:gd name="adj" fmla="val 16667"/>
              </a:avLst>
            </a:prstGeom>
            <a:solidFill>
              <a:srgbClr val="22A2E2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48">
              <a:extLst>
                <a:ext uri="{FF2B5EF4-FFF2-40B4-BE49-F238E27FC236}">
                  <a16:creationId xmlns:a16="http://schemas.microsoft.com/office/drawing/2014/main" id="{C7F7B77D-818C-4EA8-978C-6A583FE6CB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6" y="1781"/>
              <a:ext cx="473" cy="590"/>
            </a:xfrm>
            <a:prstGeom prst="diamond">
              <a:avLst/>
            </a:prstGeom>
            <a:solidFill>
              <a:srgbClr val="22A2E2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49">
              <a:extLst>
                <a:ext uri="{FF2B5EF4-FFF2-40B4-BE49-F238E27FC236}">
                  <a16:creationId xmlns:a16="http://schemas.microsoft.com/office/drawing/2014/main" id="{A1FF6EF0-84CA-4F5A-8953-2BE58D0476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1" y="1881"/>
              <a:ext cx="25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" name="Text Box 50">
              <a:extLst>
                <a:ext uri="{FF2B5EF4-FFF2-40B4-BE49-F238E27FC236}">
                  <a16:creationId xmlns:a16="http://schemas.microsoft.com/office/drawing/2014/main" id="{214A57F1-67FB-4BF9-B5EE-328A6B2D26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65" y="1955"/>
              <a:ext cx="10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32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" name="Group 51">
            <a:extLst>
              <a:ext uri="{FF2B5EF4-FFF2-40B4-BE49-F238E27FC236}">
                <a16:creationId xmlns:a16="http://schemas.microsoft.com/office/drawing/2014/main" id="{A883CB50-994D-4346-8584-D78645BE7152}"/>
              </a:ext>
            </a:extLst>
          </p:cNvPr>
          <p:cNvGrpSpPr>
            <a:grpSpLocks/>
          </p:cNvGrpSpPr>
          <p:nvPr/>
        </p:nvGrpSpPr>
        <p:grpSpPr bwMode="auto">
          <a:xfrm>
            <a:off x="127604" y="3234645"/>
            <a:ext cx="12042542" cy="1717404"/>
            <a:chOff x="1296" y="1875"/>
            <a:chExt cx="3016" cy="412"/>
          </a:xfrm>
          <a:solidFill>
            <a:srgbClr val="CC00FF"/>
          </a:solidFill>
        </p:grpSpPr>
        <p:sp>
          <p:nvSpPr>
            <p:cNvPr id="10" name="AutoShape 52">
              <a:extLst>
                <a:ext uri="{FF2B5EF4-FFF2-40B4-BE49-F238E27FC236}">
                  <a16:creationId xmlns:a16="http://schemas.microsoft.com/office/drawing/2014/main" id="{79BFB9C4-636A-45B4-8635-3872D7AD27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5"/>
              <a:ext cx="2736" cy="369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54">
              <a:extLst>
                <a:ext uri="{FF2B5EF4-FFF2-40B4-BE49-F238E27FC236}">
                  <a16:creationId xmlns:a16="http://schemas.microsoft.com/office/drawing/2014/main" id="{5503EBCD-C6FB-41CE-8901-33C775249C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8" y="1967"/>
              <a:ext cx="2624" cy="2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11" name="AutoShape 53">
              <a:extLst>
                <a:ext uri="{FF2B5EF4-FFF2-40B4-BE49-F238E27FC236}">
                  <a16:creationId xmlns:a16="http://schemas.microsoft.com/office/drawing/2014/main" id="{5BFEC66E-91A7-4F7B-B84F-3F4FA3C50D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75"/>
              <a:ext cx="432" cy="412"/>
            </a:xfrm>
            <a:prstGeom prst="diamond">
              <a:avLst/>
            </a:prstGeom>
            <a:grp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55">
              <a:extLst>
                <a:ext uri="{FF2B5EF4-FFF2-40B4-BE49-F238E27FC236}">
                  <a16:creationId xmlns:a16="http://schemas.microsoft.com/office/drawing/2014/main" id="{6CE032E1-BF47-4C20-B3A4-7E14655037C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53" y="1997"/>
              <a:ext cx="103" cy="199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32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14289" y="5022020"/>
            <a:ext cx="11933685" cy="1757819"/>
            <a:chOff x="1280" y="1821"/>
            <a:chExt cx="2992" cy="515"/>
          </a:xfrm>
        </p:grpSpPr>
        <p:sp>
          <p:nvSpPr>
            <p:cNvPr id="15" name="AutoShape 57">
              <a:extLst>
                <a:ext uri="{FF2B5EF4-FFF2-40B4-BE49-F238E27FC236}">
                  <a16:creationId xmlns:a16="http://schemas.microsoft.com/office/drawing/2014/main" id="{492C25D9-45CB-4E9E-816B-A244E2AD85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62"/>
              <a:ext cx="2736" cy="431"/>
            </a:xfrm>
            <a:prstGeom prst="roundRect">
              <a:avLst>
                <a:gd name="adj" fmla="val 16667"/>
              </a:avLst>
            </a:prstGeom>
            <a:solidFill>
              <a:srgbClr val="DCCA42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58">
              <a:extLst>
                <a:ext uri="{FF2B5EF4-FFF2-40B4-BE49-F238E27FC236}">
                  <a16:creationId xmlns:a16="http://schemas.microsoft.com/office/drawing/2014/main" id="{E8EA9085-02B9-4734-AB94-ECA78AC33F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0" y="1821"/>
              <a:ext cx="432" cy="515"/>
            </a:xfrm>
            <a:prstGeom prst="diamond">
              <a:avLst/>
            </a:prstGeom>
            <a:solidFill>
              <a:srgbClr val="DCCA42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59">
              <a:extLst>
                <a:ext uri="{FF2B5EF4-FFF2-40B4-BE49-F238E27FC236}">
                  <a16:creationId xmlns:a16="http://schemas.microsoft.com/office/drawing/2014/main" id="{D188C989-5831-4958-8524-9E2BA7659E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55" y="1941"/>
              <a:ext cx="256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600" b="1" kern="0" dirty="0">
                <a:solidFill>
                  <a:srgbClr val="13276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60">
              <a:extLst>
                <a:ext uri="{FF2B5EF4-FFF2-40B4-BE49-F238E27FC236}">
                  <a16:creationId xmlns:a16="http://schemas.microsoft.com/office/drawing/2014/main" id="{D0BE10CC-9745-43F4-83C3-259545A85A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51" y="1982"/>
              <a:ext cx="10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3577214" y="154171"/>
            <a:ext cx="5215094" cy="1257976"/>
            <a:chOff x="33168" y="1612828"/>
            <a:chExt cx="2315225" cy="1257502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33168" y="1612828"/>
              <a:ext cx="2315225" cy="1257502"/>
              <a:chOff x="2016" y="1319"/>
              <a:chExt cx="1869" cy="1007"/>
            </a:xfrm>
          </p:grpSpPr>
          <p:grpSp>
            <p:nvGrpSpPr>
              <p:cNvPr id="22" name="Group 12"/>
              <p:cNvGrpSpPr>
                <a:grpSpLocks/>
              </p:cNvGrpSpPr>
              <p:nvPr/>
            </p:nvGrpSpPr>
            <p:grpSpPr bwMode="auto">
              <a:xfrm>
                <a:off x="2016" y="1433"/>
                <a:ext cx="1869" cy="893"/>
                <a:chOff x="1993" y="1057"/>
                <a:chExt cx="1906" cy="911"/>
              </a:xfrm>
            </p:grpSpPr>
            <p:sp>
              <p:nvSpPr>
                <p:cNvPr id="42" name="Oval 13">
                  <a:extLst>
                    <a:ext uri="{FF2B5EF4-FFF2-40B4-BE49-F238E27FC236}">
                      <a16:creationId xmlns:a16="http://schemas.microsoft.com/office/drawing/2014/main" id="{E6DBDC36-199C-408F-9981-ADA12A67A6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5ABA9"/>
                    </a:gs>
                    <a:gs pos="100000">
                      <a:srgbClr val="55ABA9">
                        <a:gamma/>
                        <a:shade val="48627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2600" b="1" kern="0">
                    <a:solidFill>
                      <a:srgbClr val="13276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Oval 14">
                  <a:extLst>
                    <a:ext uri="{FF2B5EF4-FFF2-40B4-BE49-F238E27FC236}">
                      <a16:creationId xmlns:a16="http://schemas.microsoft.com/office/drawing/2014/main" id="{D772EAC3-E1D3-4AF9-AF25-3D3315F15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3" y="1061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5ABA9">
                        <a:gamma/>
                        <a:tint val="44314"/>
                        <a:invGamma/>
                      </a:srgbClr>
                    </a:gs>
                    <a:gs pos="100000">
                      <a:srgbClr val="55ABA9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2600" b="1" kern="0">
                    <a:solidFill>
                      <a:srgbClr val="13276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8" name="Oval 15">
                <a:extLst>
                  <a:ext uri="{FF2B5EF4-FFF2-40B4-BE49-F238E27FC236}">
                    <a16:creationId xmlns:a16="http://schemas.microsoft.com/office/drawing/2014/main" id="{4F98A3BD-80B0-4F77-B110-F7FE91AF54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0" y="1410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shade val="46275"/>
                      <a:invGamma/>
                    </a:srgbClr>
                  </a:gs>
                  <a:gs pos="100000">
                    <a:srgbClr val="22A2E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BAA15F8A-AFDB-4BB3-A6A8-418713ACD3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09" y="1319"/>
                <a:ext cx="1649" cy="823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alpha val="0"/>
                    </a:srgbClr>
                  </a:gs>
                  <a:gs pos="100000">
                    <a:srgbClr val="22A2E2">
                      <a:gamma/>
                      <a:tint val="34902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8F15E507-D385-4597-95AE-52F1080CBC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88" y="1374"/>
                <a:ext cx="1569" cy="770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shade val="79216"/>
                      <a:invGamma/>
                    </a:srgbClr>
                  </a:gs>
                  <a:gs pos="100000">
                    <a:srgbClr val="22A2E2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id="{35A9C74C-7EEF-43D9-8D3C-4BE1BD8AE5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8" y="1441"/>
                <a:ext cx="1381" cy="624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tint val="0"/>
                      <a:invGamma/>
                    </a:srgbClr>
                  </a:gs>
                  <a:gs pos="100000">
                    <a:srgbClr val="22A2E2">
                      <a:alpha val="3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id="{D52890E1-F828-42F7-BEC1-5689CDF2C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445" y="1681510"/>
              <a:ext cx="1300874" cy="92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54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en-US" sz="54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54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altLang="en-US" sz="5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32556"/>
              </p:ext>
            </p:extLst>
          </p:nvPr>
        </p:nvGraphicFramePr>
        <p:xfrm>
          <a:off x="1620829" y="1591851"/>
          <a:ext cx="10698820" cy="1345589"/>
        </p:xfrm>
        <a:graphic>
          <a:graphicData uri="http://schemas.openxmlformats.org/drawingml/2006/table">
            <a:tbl>
              <a:tblPr/>
              <a:tblGrid>
                <a:gridCol w="10698820">
                  <a:extLst>
                    <a:ext uri="{9D8B030D-6E8A-4147-A177-3AD203B41FA5}">
                      <a16:colId xmlns:a16="http://schemas.microsoft.com/office/drawing/2014/main" val="655285912"/>
                    </a:ext>
                  </a:extLst>
                </a:gridCol>
              </a:tblGrid>
              <a:tr h="1345589">
                <a:tc>
                  <a:txBody>
                    <a:bodyPr/>
                    <a:lstStyle/>
                    <a:p>
                      <a:pPr marL="91440" marR="54038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251671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742695"/>
              </p:ext>
            </p:extLst>
          </p:nvPr>
        </p:nvGraphicFramePr>
        <p:xfrm>
          <a:off x="1362559" y="3310663"/>
          <a:ext cx="11449089" cy="1542288"/>
        </p:xfrm>
        <a:graphic>
          <a:graphicData uri="http://schemas.openxmlformats.org/drawingml/2006/table">
            <a:tbl>
              <a:tblPr/>
              <a:tblGrid>
                <a:gridCol w="11449089">
                  <a:extLst>
                    <a:ext uri="{9D8B030D-6E8A-4147-A177-3AD203B41FA5}">
                      <a16:colId xmlns:a16="http://schemas.microsoft.com/office/drawing/2014/main" val="1315884611"/>
                    </a:ext>
                  </a:extLst>
                </a:gridCol>
              </a:tblGrid>
              <a:tr h="1320293">
                <a:tc>
                  <a:txBody>
                    <a:bodyPr/>
                    <a:lstStyle/>
                    <a:p>
                      <a:pPr marL="67945" marR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333506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30967"/>
              </p:ext>
            </p:extLst>
          </p:nvPr>
        </p:nvGraphicFramePr>
        <p:xfrm>
          <a:off x="1620829" y="5506824"/>
          <a:ext cx="11864852" cy="771144"/>
        </p:xfrm>
        <a:graphic>
          <a:graphicData uri="http://schemas.openxmlformats.org/drawingml/2006/table">
            <a:tbl>
              <a:tblPr/>
              <a:tblGrid>
                <a:gridCol w="11864852">
                  <a:extLst>
                    <a:ext uri="{9D8B030D-6E8A-4147-A177-3AD203B41FA5}">
                      <a16:colId xmlns:a16="http://schemas.microsoft.com/office/drawing/2014/main" val="2562184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7945" marR="5403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079098"/>
                  </a:ext>
                </a:extLst>
              </a:tr>
            </a:tbl>
          </a:graphicData>
        </a:graphic>
      </p:graphicFrame>
      <p:pic>
        <p:nvPicPr>
          <p:cNvPr id="30" name="Picture 15" descr="C:\Users\Administrator\Downloads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2" y="230776"/>
            <a:ext cx="1441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15" descr="C:\Users\Administrator\Downloads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1" y="220728"/>
            <a:ext cx="1441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79" y="0"/>
            <a:ext cx="681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5396" y="6413105"/>
            <a:ext cx="2743200" cy="365125"/>
          </a:xfrm>
        </p:spPr>
        <p:txBody>
          <a:bodyPr/>
          <a:lstStyle/>
          <a:p>
            <a:fld id="{11F61DF1-829F-44A2-9EDF-C756988A256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709" y="1705"/>
            <a:ext cx="11867103" cy="5474106"/>
            <a:chOff x="3023952" y="1143942"/>
            <a:chExt cx="3113445" cy="3043166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gray">
            <a:xfrm>
              <a:off x="3023952" y="1143942"/>
              <a:ext cx="3113445" cy="304316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gray">
            <a:xfrm>
              <a:off x="3202277" y="1283549"/>
              <a:ext cx="2756796" cy="269456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gray">
            <a:xfrm>
              <a:off x="3366143" y="1474639"/>
              <a:ext cx="2430993" cy="23817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gray">
            <a:xfrm>
              <a:off x="3364215" y="1474639"/>
              <a:ext cx="2432921" cy="23817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gray">
            <a:xfrm>
              <a:off x="3524225" y="1632921"/>
              <a:ext cx="2112901" cy="20689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gray">
            <a:xfrm>
              <a:off x="3524225" y="1631037"/>
              <a:ext cx="2112901" cy="206897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gray">
            <a:xfrm>
              <a:off x="3574897" y="1856911"/>
              <a:ext cx="2011555" cy="154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 TẠO SẢN PHẨM</a:t>
              </a:r>
            </a:p>
          </p:txBody>
        </p:sp>
      </p:grpSp>
      <p:pic>
        <p:nvPicPr>
          <p:cNvPr id="15" name="Picture 15" descr="C:\Users\Administrator\Downloads\tải xuống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4" y="103771"/>
            <a:ext cx="1441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đồng hồ đếm ngược 12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8160" y="5224683"/>
            <a:ext cx="4876800" cy="16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709" y="1704"/>
            <a:ext cx="11867103" cy="6856295"/>
            <a:chOff x="3023952" y="1143942"/>
            <a:chExt cx="3113445" cy="3043166"/>
          </a:xfrm>
        </p:grpSpPr>
        <p:sp>
          <p:nvSpPr>
            <p:cNvPr id="6" name="Oval 8"/>
            <p:cNvSpPr>
              <a:spLocks noChangeArrowheads="1"/>
            </p:cNvSpPr>
            <p:nvPr/>
          </p:nvSpPr>
          <p:spPr bwMode="gray">
            <a:xfrm>
              <a:off x="3023952" y="1143942"/>
              <a:ext cx="3113445" cy="304316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gray">
            <a:xfrm>
              <a:off x="3202277" y="1283549"/>
              <a:ext cx="2756796" cy="2694568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gray">
            <a:xfrm>
              <a:off x="3366143" y="1474639"/>
              <a:ext cx="2430993" cy="23817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gray">
            <a:xfrm>
              <a:off x="3364215" y="1474639"/>
              <a:ext cx="2432921" cy="23817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gray">
            <a:xfrm>
              <a:off x="3524225" y="1632921"/>
              <a:ext cx="2112901" cy="20689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gray">
            <a:xfrm>
              <a:off x="3524225" y="1631037"/>
              <a:ext cx="2112901" cy="206897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gray">
            <a:xfrm>
              <a:off x="3574897" y="1761301"/>
              <a:ext cx="2011555" cy="1844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8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endParaRPr lang="en-US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5" descr="C:\Users\Administrator\Downloads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9" y="170401"/>
            <a:ext cx="1441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41" y="0"/>
            <a:ext cx="6343859" cy="6858000"/>
          </a:xfrm>
          <a:prstGeom prst="rect">
            <a:avLst/>
          </a:prstGeom>
        </p:spPr>
      </p:pic>
      <p:pic>
        <p:nvPicPr>
          <p:cNvPr id="9" name="Content Placeholder 8" descr="Thiết kế giỏ cây treo mang lại vẻ đẹp cho không gian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4814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10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67270" cy="68580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84" y="0"/>
            <a:ext cx="6605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131</Words>
  <Application>Microsoft Office PowerPoint</Application>
  <PresentationFormat>Widescreen</PresentationFormat>
  <Paragraphs>31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VNI-HLThuphap</vt:lpstr>
      <vt:lpstr>字魂27号-布丁体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Admin</cp:lastModifiedBy>
  <cp:revision>138</cp:revision>
  <dcterms:created xsi:type="dcterms:W3CDTF">2023-09-04T08:16:17Z</dcterms:created>
  <dcterms:modified xsi:type="dcterms:W3CDTF">2023-12-14T03:50:20Z</dcterms:modified>
</cp:coreProperties>
</file>