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4" r:id="rId4"/>
    <p:sldId id="275" r:id="rId5"/>
    <p:sldId id="257" r:id="rId6"/>
    <p:sldId id="258" r:id="rId7"/>
    <p:sldId id="259" r:id="rId8"/>
    <p:sldId id="262" r:id="rId9"/>
    <p:sldId id="263" r:id="rId10"/>
    <p:sldId id="264" r:id="rId11"/>
    <p:sldId id="276" r:id="rId12"/>
    <p:sldId id="265" r:id="rId13"/>
    <p:sldId id="266" r:id="rId14"/>
    <p:sldId id="267" r:id="rId15"/>
    <p:sldId id="268" r:id="rId16"/>
    <p:sldId id="261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9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4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3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3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4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AA6E3-A343-44F4-998B-6F2C0E47180F}" type="datetimeFigureOut">
              <a:rPr lang="en-US" smtClean="0"/>
              <a:t>28/11/2022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0D7D8-B264-4C80-9D81-068F5D4C4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Dj%20remix\DieuDanVuRuaTay-V%20(mp3cut.net).mp3" TargetMode="External"/><Relationship Id="rId1" Type="http://schemas.openxmlformats.org/officeDocument/2006/relationships/audio" Target="file:///D:\Downloads\music\Tim%20ban%20than%20-%20Dang%20cap%20nhat%20%5bNCT%2006633940734116517500%5d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file:///C:\Dj%20remix\DieuDanVuRuaTay-V%20(mp3cut.net).mp3" TargetMode="External"/><Relationship Id="rId1" Type="http://schemas.openxmlformats.org/officeDocument/2006/relationships/audio" Target="file:///D:\Downloads\music\Tim%20ban%20than%20-%20Dang%20cap%20nhat%20%5bNCT%2006633940734116517500%5d.mp3" TargetMode="External"/><Relationship Id="rId6" Type="http://schemas.openxmlformats.org/officeDocument/2006/relationships/audio" Target="../media/audio1.wav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252023" y="576775"/>
            <a:ext cx="9861454" cy="6081713"/>
            <a:chOff x="-29" y="-10"/>
            <a:chExt cx="5885" cy="4380"/>
          </a:xfrm>
        </p:grpSpPr>
        <p:pic>
          <p:nvPicPr>
            <p:cNvPr id="5" name="Picture 9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161" y="2132"/>
              <a:ext cx="429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24" y="2055"/>
              <a:ext cx="429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252023" y="576775"/>
            <a:ext cx="9861454" cy="6081713"/>
            <a:chOff x="-29" y="-10"/>
            <a:chExt cx="5885" cy="4380"/>
          </a:xfrm>
        </p:grpSpPr>
        <p:pic>
          <p:nvPicPr>
            <p:cNvPr id="10" name="Picture 9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-2161" y="2132"/>
              <a:ext cx="4294" cy="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624" y="2055"/>
              <a:ext cx="4294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Animat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2" descr="CG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618" y="665433"/>
            <a:ext cx="220821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CG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61" y="774364"/>
            <a:ext cx="217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CG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536" y="4089064"/>
            <a:ext cx="23145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2137761" y="715627"/>
            <a:ext cx="7696200" cy="16875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1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1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WordArt 6" descr="5"/>
          <p:cNvSpPr>
            <a:spLocks noChangeArrowheads="1" noChangeShapeType="1" noTextEdit="1"/>
          </p:cNvSpPr>
          <p:nvPr/>
        </p:nvSpPr>
        <p:spPr bwMode="auto">
          <a:xfrm>
            <a:off x="4730149" y="4579602"/>
            <a:ext cx="301148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2700" kern="10" dirty="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8">
                    <a:alphaModFix amt="97000"/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909161" y="5130464"/>
            <a:ext cx="8610600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: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Phạm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altLang="en-US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2100" b="1" dirty="0">
              <a:solidFill>
                <a:srgbClr val="3333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3" descr="CG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61" y="4146214"/>
            <a:ext cx="2171700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300619" y="2410095"/>
            <a:ext cx="952715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5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Tiết</a:t>
            </a:r>
            <a:r>
              <a:rPr lang="en-US" altLang="en-US" sz="45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5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Tiếng</a:t>
            </a:r>
            <a:r>
              <a:rPr lang="en-US" altLang="en-US" sz="45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5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endParaRPr lang="en-US" altLang="en-US" sz="45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Bài</a:t>
            </a:r>
            <a:r>
              <a:rPr lang="en-US" altLang="en-US" sz="4000" b="1" u="sng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36: </a:t>
            </a:r>
            <a:r>
              <a:rPr lang="en-US" altLang="en-US" sz="54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om – </a:t>
            </a:r>
            <a:r>
              <a:rPr lang="en-US" altLang="en-US" sz="5400" b="1" u="sng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ôm</a:t>
            </a:r>
            <a:r>
              <a:rPr lang="en-US" altLang="en-US" sz="54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- </a:t>
            </a:r>
            <a:r>
              <a:rPr lang="en-US" altLang="en-US" sz="5400" b="1" u="sng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ơm</a:t>
            </a:r>
            <a:r>
              <a:rPr lang="en-US" altLang="en-US" sz="54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(</a:t>
            </a:r>
            <a:r>
              <a:rPr lang="en-US" altLang="en-US" sz="4000" b="1" u="sng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Tiết</a:t>
            </a:r>
            <a:r>
              <a:rPr lang="en-US" altLang="en-US" sz="4000" b="1" u="sng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2)</a:t>
            </a:r>
            <a:endParaRPr lang="en-US" altLang="en-US" sz="4000" b="1" u="sng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63"/>
    </mc:Choice>
    <mc:Fallback xmlns="">
      <p:transition spd="slow" advTm="7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3" presetClass="emph" presetSubtype="1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564" y="2968283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SGK/85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7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01858" y="3307742"/>
            <a:ext cx="11000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400" dirty="0" smtClean="0">
                <a:latin typeface=".VnAvant" panose="020B7200000000000000" pitchFamily="34" charset="0"/>
              </a:rPr>
              <a:t>    </a:t>
            </a:r>
            <a:r>
              <a:rPr lang="en-US" sz="4400" dirty="0" err="1" smtClean="0">
                <a:latin typeface=".VnAvant" panose="020B7200000000000000" pitchFamily="34" charset="0"/>
              </a:rPr>
              <a:t>H«m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>
                <a:latin typeface=".VnAvant" panose="020B7200000000000000" pitchFamily="34" charset="0"/>
              </a:rPr>
              <a:t>qua, c« M¬ ë </a:t>
            </a:r>
            <a:r>
              <a:rPr lang="en-US" sz="4400" dirty="0" err="1">
                <a:latin typeface=".VnAvant" panose="020B7200000000000000" pitchFamily="34" charset="0"/>
              </a:rPr>
              <a:t>xãm</a:t>
            </a:r>
            <a:r>
              <a:rPr lang="en-US" sz="4400" dirty="0">
                <a:latin typeface=".VnAvant" panose="020B7200000000000000" pitchFamily="34" charset="0"/>
              </a:rPr>
              <a:t> H¹ ®</a:t>
            </a:r>
            <a:r>
              <a:rPr lang="en-US" sz="4400" dirty="0" err="1">
                <a:latin typeface=".VnAvant" panose="020B7200000000000000" pitchFamily="34" charset="0"/>
              </a:rPr>
              <a:t>Õn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th¨m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 Hµ.      C« </a:t>
            </a:r>
            <a:r>
              <a:rPr lang="en-US" sz="4400" dirty="0" err="1">
                <a:latin typeface=".VnAvant" panose="020B7200000000000000" pitchFamily="34" charset="0"/>
              </a:rPr>
              <a:t>cho</a:t>
            </a:r>
            <a:r>
              <a:rPr lang="en-US" sz="4400" dirty="0">
                <a:latin typeface=".VnAvant" panose="020B7200000000000000" pitchFamily="34" charset="0"/>
              </a:rPr>
              <a:t> Hµ </a:t>
            </a:r>
            <a:r>
              <a:rPr lang="en-US" sz="4400" dirty="0" err="1">
                <a:latin typeface=".VnAvant" panose="020B7200000000000000" pitchFamily="34" charset="0"/>
              </a:rPr>
              <a:t>giá</a:t>
            </a:r>
            <a:r>
              <a:rPr lang="en-US" sz="4400" dirty="0">
                <a:latin typeface=".VnAvant" panose="020B7200000000000000" pitchFamily="34" charset="0"/>
              </a:rPr>
              <a:t> cam.     Hµ </a:t>
            </a:r>
            <a:r>
              <a:rPr lang="en-US" sz="4400" dirty="0" err="1">
                <a:latin typeface=".VnAvant" panose="020B7200000000000000" pitchFamily="34" charset="0"/>
              </a:rPr>
              <a:t>chän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qu</a:t>
            </a:r>
            <a:r>
              <a:rPr lang="en-US" sz="4400" dirty="0">
                <a:latin typeface=".VnAvant" panose="020B7200000000000000" pitchFamily="34" charset="0"/>
              </a:rPr>
              <a:t>¶ cam to </a:t>
            </a:r>
            <a:r>
              <a:rPr lang="en-US" sz="4400" dirty="0" err="1">
                <a:latin typeface=".VnAvant" panose="020B7200000000000000" pitchFamily="34" charset="0"/>
              </a:rPr>
              <a:t>phÇn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bè</a:t>
            </a:r>
            <a:r>
              <a:rPr lang="en-US" sz="4400" dirty="0">
                <a:latin typeface=".VnAvant" panose="020B7200000000000000" pitchFamily="34" charset="0"/>
              </a:rPr>
              <a:t>.     MÑ </a:t>
            </a:r>
            <a:r>
              <a:rPr lang="en-US" sz="4400" dirty="0" err="1">
                <a:latin typeface=".VnAvant" panose="020B7200000000000000" pitchFamily="34" charset="0"/>
              </a:rPr>
              <a:t>khen</a:t>
            </a:r>
            <a:r>
              <a:rPr lang="en-US" sz="4400" dirty="0">
                <a:latin typeface=".VnAvant" panose="020B7200000000000000" pitchFamily="34" charset="0"/>
              </a:rPr>
              <a:t> vµ </a:t>
            </a:r>
            <a:r>
              <a:rPr lang="en-US" sz="4400" dirty="0" err="1">
                <a:latin typeface=".VnAvant" panose="020B7200000000000000" pitchFamily="34" charset="0"/>
              </a:rPr>
              <a:t>th¬m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m¸ Hµ</a:t>
            </a:r>
            <a:r>
              <a:rPr lang="en-US" sz="4400" dirty="0">
                <a:latin typeface="Quicksand Medium" panose="00000600000000000000" pitchFamily="2" charset="0"/>
              </a:rPr>
              <a:t>.</a:t>
            </a:r>
          </a:p>
        </p:txBody>
      </p:sp>
      <p:sp>
        <p:nvSpPr>
          <p:cNvPr id="26" name="Oval 25"/>
          <p:cNvSpPr/>
          <p:nvPr/>
        </p:nvSpPr>
        <p:spPr>
          <a:xfrm>
            <a:off x="1839348" y="3307742"/>
            <a:ext cx="576776" cy="5327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725550" y="4046065"/>
            <a:ext cx="576776" cy="5327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Oval 27"/>
          <p:cNvSpPr/>
          <p:nvPr/>
        </p:nvSpPr>
        <p:spPr>
          <a:xfrm>
            <a:off x="3302388" y="4832050"/>
            <a:ext cx="576776" cy="5327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2824086" y="5470279"/>
            <a:ext cx="576776" cy="5327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838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3" y="464234"/>
            <a:ext cx="10086535" cy="62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" y="506437"/>
            <a:ext cx="4642339" cy="6203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506436"/>
            <a:ext cx="5753686" cy="62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" y="731519"/>
            <a:ext cx="5247249" cy="6006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483" y="731519"/>
            <a:ext cx="6147582" cy="60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464235"/>
            <a:ext cx="10930597" cy="60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91" y="1350498"/>
            <a:ext cx="10296985" cy="5008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77440" y="520505"/>
            <a:ext cx="540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                                   </a:t>
            </a:r>
            <a:r>
              <a:rPr lang="en-US" sz="4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4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81609" y="6181578"/>
            <a:ext cx="9144000" cy="762000"/>
            <a:chOff x="-192" y="3393"/>
            <a:chExt cx="5952" cy="927"/>
          </a:xfrm>
        </p:grpSpPr>
        <p:pic>
          <p:nvPicPr>
            <p:cNvPr id="6" name="Picture 1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m ban than - Dang cap nhat [NCT 0663394073411651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ction Button: Sound 12">
            <a:hlinkClick r:id="" action="ppaction://noaction" highlightClick="1">
              <a:snd r:embed="rId6" name="breeze.wav"/>
            </a:hlinkClick>
          </p:cNvPr>
          <p:cNvSpPr/>
          <p:nvPr/>
        </p:nvSpPr>
        <p:spPr>
          <a:xfrm>
            <a:off x="7669213" y="5410200"/>
            <a:ext cx="712787" cy="6032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DieuDanVuRuaTay-V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1360383" y="658813"/>
            <a:ext cx="9144000" cy="228600"/>
            <a:chOff x="-192" y="3393"/>
            <a:chExt cx="5952" cy="927"/>
          </a:xfrm>
        </p:grpSpPr>
        <p:pic>
          <p:nvPicPr>
            <p:cNvPr id="16" name="Picture 5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7"/>
          <p:cNvGrpSpPr>
            <a:grpSpLocks/>
          </p:cNvGrpSpPr>
          <p:nvPr/>
        </p:nvGrpSpPr>
        <p:grpSpPr bwMode="auto">
          <a:xfrm rot="5400000" flipH="1">
            <a:off x="-1835638" y="3731335"/>
            <a:ext cx="6324600" cy="500063"/>
            <a:chOff x="-192" y="3393"/>
            <a:chExt cx="5952" cy="927"/>
          </a:xfrm>
        </p:grpSpPr>
        <p:pic>
          <p:nvPicPr>
            <p:cNvPr id="23" name="Picture 28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1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 rot="16200000">
            <a:off x="7415824" y="3726978"/>
            <a:ext cx="6324600" cy="304800"/>
            <a:chOff x="-192" y="3393"/>
            <a:chExt cx="5952" cy="927"/>
          </a:xfrm>
        </p:grpSpPr>
        <p:pic>
          <p:nvPicPr>
            <p:cNvPr id="30" name="Picture 1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4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307289" y="2630658"/>
            <a:ext cx="9692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Chân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thành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cảm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ơn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</a:p>
          <a:p>
            <a:r>
              <a:rPr lang="en-US" sz="66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các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thầy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cô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và</a:t>
            </a:r>
            <a:r>
              <a:rPr lang="en-US" sz="6600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các</a:t>
            </a:r>
            <a:r>
              <a:rPr lang="en-US" sz="660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con!</a:t>
            </a:r>
            <a:endParaRPr lang="en-US" sz="66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2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05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511" y="858128"/>
            <a:ext cx="30104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       </a:t>
            </a:r>
            <a:r>
              <a:rPr lang="en-US" sz="8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/26</a:t>
            </a:r>
            <a:endParaRPr lang="en-US" sz="8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797083" y="2208628"/>
            <a:ext cx="1871003" cy="145026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6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114040" y="1375752"/>
            <a:ext cx="7315200" cy="4637087"/>
          </a:xfrm>
          <a:prstGeom prst="star32">
            <a:avLst>
              <a:gd name="adj" fmla="val 37500"/>
            </a:avLst>
          </a:prstGeom>
          <a:solidFill>
            <a:srgbClr val="47C3C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Thư</a:t>
            </a:r>
            <a:r>
              <a:rPr lang="en-US" altLang="en-US" sz="9600" b="1" dirty="0" smtClean="0">
                <a:solidFill>
                  <a:srgbClr val="FF000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9600" b="1" dirty="0" err="1" smtClean="0">
                <a:solidFill>
                  <a:srgbClr val="FF0000"/>
                </a:solidFill>
                <a:latin typeface="HP001 5 hàng" panose="020B0603050302020204" pitchFamily="34" charset="0"/>
                <a:cs typeface="Arial" panose="020B0604020202020204" pitchFamily="34" charset="0"/>
              </a:rPr>
              <a:t>giãn</a:t>
            </a:r>
            <a:endParaRPr lang="en-US" altLang="en-US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81609" y="6181578"/>
            <a:ext cx="9144000" cy="762000"/>
            <a:chOff x="-192" y="3393"/>
            <a:chExt cx="5952" cy="927"/>
          </a:xfrm>
        </p:grpSpPr>
        <p:pic>
          <p:nvPicPr>
            <p:cNvPr id="6" name="Picture 1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4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5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6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7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Tim ban than - Dang cap nhat [NCT 0663394073411651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ction Button: Sound 12">
            <a:hlinkClick r:id="" action="ppaction://noaction" highlightClick="1">
              <a:snd r:embed="rId6" name="breeze.wav"/>
            </a:hlinkClick>
          </p:cNvPr>
          <p:cNvSpPr/>
          <p:nvPr/>
        </p:nvSpPr>
        <p:spPr>
          <a:xfrm>
            <a:off x="7669213" y="5410200"/>
            <a:ext cx="712787" cy="60325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" name="DieuDanVuRuaTay-V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410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 rot="10800000">
            <a:off x="1360383" y="658813"/>
            <a:ext cx="9144000" cy="228600"/>
            <a:chOff x="-192" y="3393"/>
            <a:chExt cx="5952" cy="927"/>
          </a:xfrm>
        </p:grpSpPr>
        <p:pic>
          <p:nvPicPr>
            <p:cNvPr id="16" name="Picture 5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7"/>
          <p:cNvGrpSpPr>
            <a:grpSpLocks/>
          </p:cNvGrpSpPr>
          <p:nvPr/>
        </p:nvGrpSpPr>
        <p:grpSpPr bwMode="auto">
          <a:xfrm rot="5400000" flipH="1">
            <a:off x="-1835638" y="3731335"/>
            <a:ext cx="6324600" cy="500063"/>
            <a:chOff x="-192" y="3393"/>
            <a:chExt cx="5952" cy="927"/>
          </a:xfrm>
        </p:grpSpPr>
        <p:pic>
          <p:nvPicPr>
            <p:cNvPr id="23" name="Picture 28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1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8"/>
          <p:cNvGrpSpPr>
            <a:grpSpLocks/>
          </p:cNvGrpSpPr>
          <p:nvPr/>
        </p:nvGrpSpPr>
        <p:grpSpPr bwMode="auto">
          <a:xfrm rot="16200000">
            <a:off x="7415824" y="3726978"/>
            <a:ext cx="6324600" cy="304800"/>
            <a:chOff x="-192" y="3393"/>
            <a:chExt cx="5952" cy="927"/>
          </a:xfrm>
        </p:grpSpPr>
        <p:pic>
          <p:nvPicPr>
            <p:cNvPr id="30" name="Picture 19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1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2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3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4" descr="FLOWERS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86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2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05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1" y="253218"/>
            <a:ext cx="10480430" cy="66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963" y="2185073"/>
            <a:ext cx="1119788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400" dirty="0" smtClean="0">
                <a:latin typeface="Quicksand Medium" panose="00000600000000000000" pitchFamily="2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H«m</a:t>
            </a:r>
            <a:r>
              <a:rPr lang="en-US" sz="4400" dirty="0">
                <a:latin typeface=".VnAvant" panose="020B7200000000000000" pitchFamily="34" charset="0"/>
              </a:rPr>
              <a:t> qua, c« M¬ ë </a:t>
            </a:r>
            <a:r>
              <a:rPr lang="en-US" sz="4400" dirty="0" err="1">
                <a:latin typeface=".VnAvant" panose="020B7200000000000000" pitchFamily="34" charset="0"/>
              </a:rPr>
              <a:t>xãm</a:t>
            </a:r>
            <a:r>
              <a:rPr lang="en-US" sz="4400" dirty="0">
                <a:latin typeface=".VnAvant" panose="020B7200000000000000" pitchFamily="34" charset="0"/>
              </a:rPr>
              <a:t> H¹ ®</a:t>
            </a:r>
            <a:r>
              <a:rPr lang="en-US" sz="4400" dirty="0" err="1">
                <a:latin typeface=".VnAvant" panose="020B7200000000000000" pitchFamily="34" charset="0"/>
              </a:rPr>
              <a:t>Õn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th¨m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 Hµ. C« </a:t>
            </a:r>
            <a:r>
              <a:rPr lang="en-US" sz="4400" dirty="0" err="1">
                <a:latin typeface=".VnAvant" panose="020B7200000000000000" pitchFamily="34" charset="0"/>
              </a:rPr>
              <a:t>cho</a:t>
            </a:r>
            <a:r>
              <a:rPr lang="en-US" sz="4400" dirty="0">
                <a:latin typeface=".VnAvant" panose="020B7200000000000000" pitchFamily="34" charset="0"/>
              </a:rPr>
              <a:t> Hµ </a:t>
            </a:r>
            <a:r>
              <a:rPr lang="en-US" sz="4400" dirty="0" err="1">
                <a:latin typeface=".VnAvant" panose="020B7200000000000000" pitchFamily="34" charset="0"/>
              </a:rPr>
              <a:t>giá</a:t>
            </a:r>
            <a:r>
              <a:rPr lang="en-US" sz="4400" dirty="0">
                <a:latin typeface=".VnAvant" panose="020B7200000000000000" pitchFamily="34" charset="0"/>
              </a:rPr>
              <a:t> cam. Hµ </a:t>
            </a:r>
            <a:r>
              <a:rPr lang="en-US" sz="4400" dirty="0" err="1">
                <a:latin typeface=".VnAvant" panose="020B7200000000000000" pitchFamily="34" charset="0"/>
              </a:rPr>
              <a:t>chän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qu</a:t>
            </a:r>
            <a:r>
              <a:rPr lang="en-US" sz="4400" dirty="0">
                <a:latin typeface=".VnAvant" panose="020B7200000000000000" pitchFamily="34" charset="0"/>
              </a:rPr>
              <a:t>¶ cam to </a:t>
            </a:r>
            <a:r>
              <a:rPr lang="en-US" sz="4400" dirty="0" err="1">
                <a:latin typeface=".VnAvant" panose="020B7200000000000000" pitchFamily="34" charset="0"/>
              </a:rPr>
              <a:t>phÇn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bè</a:t>
            </a:r>
            <a:r>
              <a:rPr lang="en-US" sz="4400" dirty="0">
                <a:latin typeface=".VnAvant" panose="020B7200000000000000" pitchFamily="34" charset="0"/>
              </a:rPr>
              <a:t>. MÑ </a:t>
            </a:r>
            <a:r>
              <a:rPr lang="en-US" sz="4400" dirty="0" err="1">
                <a:latin typeface=".VnAvant" panose="020B7200000000000000" pitchFamily="34" charset="0"/>
              </a:rPr>
              <a:t>khen</a:t>
            </a:r>
            <a:r>
              <a:rPr lang="en-US" sz="4400" dirty="0">
                <a:latin typeface=".VnAvant" panose="020B7200000000000000" pitchFamily="34" charset="0"/>
              </a:rPr>
              <a:t> vµ </a:t>
            </a:r>
            <a:r>
              <a:rPr lang="en-US" sz="4400" dirty="0" err="1">
                <a:latin typeface=".VnAvant" panose="020B7200000000000000" pitchFamily="34" charset="0"/>
              </a:rPr>
              <a:t>th¬m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m¸ Hµ</a:t>
            </a:r>
            <a:r>
              <a:rPr lang="en-US" sz="4400" dirty="0">
                <a:latin typeface="Quicksand Medium" panose="000006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80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7963" y="2285351"/>
            <a:ext cx="117840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4400" dirty="0" smtClean="0">
                <a:latin typeface="Quicksand Medium" panose="00000600000000000000" pitchFamily="2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H«m</a:t>
            </a:r>
            <a:r>
              <a:rPr lang="en-US" sz="4400" dirty="0">
                <a:latin typeface=".VnAvant" panose="020B7200000000000000" pitchFamily="34" charset="0"/>
              </a:rPr>
              <a:t> qua, c« M¬ ë </a:t>
            </a:r>
            <a:r>
              <a:rPr lang="en-US" sz="4400" dirty="0" err="1">
                <a:latin typeface=".VnAvant" panose="020B7200000000000000" pitchFamily="34" charset="0"/>
              </a:rPr>
              <a:t>xãm</a:t>
            </a:r>
            <a:r>
              <a:rPr lang="en-US" sz="4400" dirty="0">
                <a:latin typeface=".VnAvant" panose="020B7200000000000000" pitchFamily="34" charset="0"/>
              </a:rPr>
              <a:t> H¹ ®</a:t>
            </a:r>
            <a:r>
              <a:rPr lang="en-US" sz="4400" dirty="0" err="1">
                <a:latin typeface=".VnAvant" panose="020B7200000000000000" pitchFamily="34" charset="0"/>
              </a:rPr>
              <a:t>Õn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th¨m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 Hµ. </a:t>
            </a:r>
            <a:r>
              <a:rPr lang="en-US" sz="4400" dirty="0" smtClean="0">
                <a:latin typeface=".VnAvant" panose="020B7200000000000000" pitchFamily="34" charset="0"/>
              </a:rPr>
              <a:t>     C</a:t>
            </a:r>
            <a:r>
              <a:rPr lang="en-US" sz="4400" dirty="0">
                <a:latin typeface=".VnAvant" panose="020B7200000000000000" pitchFamily="34" charset="0"/>
              </a:rPr>
              <a:t>« </a:t>
            </a:r>
            <a:r>
              <a:rPr lang="en-US" sz="4400" dirty="0" err="1">
                <a:latin typeface=".VnAvant" panose="020B7200000000000000" pitchFamily="34" charset="0"/>
              </a:rPr>
              <a:t>cho</a:t>
            </a:r>
            <a:r>
              <a:rPr lang="en-US" sz="4400" dirty="0">
                <a:latin typeface=".VnAvant" panose="020B7200000000000000" pitchFamily="34" charset="0"/>
              </a:rPr>
              <a:t> Hµ </a:t>
            </a:r>
            <a:r>
              <a:rPr lang="en-US" sz="4400" dirty="0" err="1">
                <a:latin typeface=".VnAvant" panose="020B7200000000000000" pitchFamily="34" charset="0"/>
              </a:rPr>
              <a:t>giá</a:t>
            </a:r>
            <a:r>
              <a:rPr lang="en-US" sz="4400" dirty="0">
                <a:latin typeface=".VnAvant" panose="020B7200000000000000" pitchFamily="34" charset="0"/>
              </a:rPr>
              <a:t> cam. </a:t>
            </a:r>
            <a:r>
              <a:rPr lang="en-US" sz="4400" dirty="0" smtClean="0">
                <a:latin typeface=".VnAvant" panose="020B7200000000000000" pitchFamily="34" charset="0"/>
              </a:rPr>
              <a:t>    Hµ </a:t>
            </a:r>
            <a:r>
              <a:rPr lang="en-US" sz="4400" dirty="0" err="1">
                <a:latin typeface=".VnAvant" panose="020B7200000000000000" pitchFamily="34" charset="0"/>
              </a:rPr>
              <a:t>chän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qu</a:t>
            </a:r>
            <a:r>
              <a:rPr lang="en-US" sz="4400" dirty="0">
                <a:latin typeface=".VnAvant" panose="020B7200000000000000" pitchFamily="34" charset="0"/>
              </a:rPr>
              <a:t>¶ cam to </a:t>
            </a:r>
            <a:r>
              <a:rPr lang="en-US" sz="4400" dirty="0" err="1">
                <a:latin typeface=".VnAvant" panose="020B7200000000000000" pitchFamily="34" charset="0"/>
              </a:rPr>
              <a:t>phÇn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bè</a:t>
            </a:r>
            <a:r>
              <a:rPr lang="en-US" sz="4400" dirty="0">
                <a:latin typeface=".VnAvant" panose="020B7200000000000000" pitchFamily="34" charset="0"/>
              </a:rPr>
              <a:t>. </a:t>
            </a:r>
            <a:r>
              <a:rPr lang="en-US" sz="4400" dirty="0" smtClean="0">
                <a:latin typeface=".VnAvant" panose="020B7200000000000000" pitchFamily="34" charset="0"/>
              </a:rPr>
              <a:t>    MÑ </a:t>
            </a:r>
            <a:r>
              <a:rPr lang="en-US" sz="4400" dirty="0" err="1">
                <a:latin typeface=".VnAvant" panose="020B7200000000000000" pitchFamily="34" charset="0"/>
              </a:rPr>
              <a:t>khen</a:t>
            </a:r>
            <a:r>
              <a:rPr lang="en-US" sz="4400" dirty="0">
                <a:latin typeface=".VnAvant" panose="020B7200000000000000" pitchFamily="34" charset="0"/>
              </a:rPr>
              <a:t> vµ </a:t>
            </a:r>
            <a:r>
              <a:rPr lang="en-US" sz="4400" dirty="0" err="1">
                <a:latin typeface=".VnAvant" panose="020B7200000000000000" pitchFamily="34" charset="0"/>
              </a:rPr>
              <a:t>th¬m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m¸ Hµ</a:t>
            </a:r>
            <a:r>
              <a:rPr lang="en-US" sz="4400" dirty="0">
                <a:latin typeface="Quicksand Medium" panose="00000600000000000000" pitchFamily="2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121896" y="2335237"/>
            <a:ext cx="576776" cy="53276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0000"/>
                </a:solidFill>
              </a:rPr>
              <a:t>1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13871" y="2996418"/>
            <a:ext cx="604911" cy="5890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10100603" y="3153869"/>
            <a:ext cx="604912" cy="51689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96086" y="2852131"/>
            <a:ext cx="8510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57403" y="2852131"/>
            <a:ext cx="731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43198" y="4823914"/>
            <a:ext cx="872197" cy="212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000979" y="3685735"/>
            <a:ext cx="593188" cy="5890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9267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34905" y="4313478"/>
            <a:ext cx="93308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      </a:t>
            </a:r>
            <a:r>
              <a:rPr lang="en-US" sz="4400" dirty="0" err="1" smtClean="0">
                <a:latin typeface=".VnAvant" panose="020B7200000000000000" pitchFamily="34" charset="0"/>
              </a:rPr>
              <a:t>H«m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>
                <a:latin typeface=".VnAvant" panose="020B7200000000000000" pitchFamily="34" charset="0"/>
              </a:rPr>
              <a:t>qua, c« M¬ ë </a:t>
            </a:r>
            <a:r>
              <a:rPr lang="en-US" sz="4400" dirty="0" err="1">
                <a:latin typeface=".VnAvant" panose="020B7200000000000000" pitchFamily="34" charset="0"/>
              </a:rPr>
              <a:t>xãm</a:t>
            </a:r>
            <a:r>
              <a:rPr lang="en-US" sz="4400" dirty="0">
                <a:latin typeface=".VnAvant" panose="020B7200000000000000" pitchFamily="34" charset="0"/>
              </a:rPr>
              <a:t> H¹ </a:t>
            </a:r>
            <a:endParaRPr lang="en-US" sz="4400" dirty="0" smtClean="0">
              <a:latin typeface=".VnAvant" panose="020B7200000000000000" pitchFamily="34" charset="0"/>
            </a:endParaRPr>
          </a:p>
          <a:p>
            <a:r>
              <a:rPr lang="en-US" sz="4400" dirty="0" smtClean="0">
                <a:latin typeface=".VnAvant" panose="020B7200000000000000" pitchFamily="34" charset="0"/>
              </a:rPr>
              <a:t>®</a:t>
            </a:r>
            <a:r>
              <a:rPr lang="en-US" sz="4400" dirty="0" err="1">
                <a:latin typeface=".VnAvant" panose="020B7200000000000000" pitchFamily="34" charset="0"/>
              </a:rPr>
              <a:t>Õn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th¨m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nh</a:t>
            </a:r>
            <a:r>
              <a:rPr lang="en-US" sz="4400" dirty="0">
                <a:latin typeface=".VnAvant" panose="020B7200000000000000" pitchFamily="34" charset="0"/>
              </a:rPr>
              <a:t>µ Hµ. </a:t>
            </a:r>
            <a:endParaRPr lang="en-US" sz="4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9791114" y="4417775"/>
            <a:ext cx="225084" cy="618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7537938" y="4966934"/>
            <a:ext cx="550985" cy="16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88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7994" y="4454155"/>
            <a:ext cx="8318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.VnAvant" panose="020B7200000000000000" pitchFamily="34" charset="0"/>
              </a:rPr>
              <a:t>MÑ </a:t>
            </a:r>
            <a:r>
              <a:rPr lang="en-US" sz="4400" dirty="0" err="1">
                <a:latin typeface=".VnAvant" panose="020B7200000000000000" pitchFamily="34" charset="0"/>
              </a:rPr>
              <a:t>khen</a:t>
            </a:r>
            <a:r>
              <a:rPr lang="en-US" sz="4400" dirty="0">
                <a:latin typeface=".VnAvant" panose="020B7200000000000000" pitchFamily="34" charset="0"/>
              </a:rPr>
              <a:t> vµ </a:t>
            </a:r>
            <a:r>
              <a:rPr lang="en-US" sz="4400" dirty="0" err="1">
                <a:latin typeface=".VnAvant" panose="020B7200000000000000" pitchFamily="34" charset="0"/>
              </a:rPr>
              <a:t>th¬m</a:t>
            </a:r>
            <a:r>
              <a:rPr lang="en-US" sz="4400" dirty="0">
                <a:latin typeface=".VnAvant" panose="020B7200000000000000" pitchFamily="34" charset="0"/>
              </a:rPr>
              <a:t> </a:t>
            </a:r>
            <a:r>
              <a:rPr lang="en-US" sz="4400" dirty="0" err="1">
                <a:latin typeface=".VnAvant" panose="020B7200000000000000" pitchFamily="34" charset="0"/>
              </a:rPr>
              <a:t>lªn</a:t>
            </a:r>
            <a:r>
              <a:rPr lang="en-US" sz="4400" dirty="0">
                <a:latin typeface=".VnAvant" panose="020B7200000000000000" pitchFamily="34" charset="0"/>
              </a:rPr>
              <a:t> m¸ Hµ</a:t>
            </a:r>
            <a:r>
              <a:rPr lang="en-US" sz="4400" dirty="0">
                <a:latin typeface="Quicksand Medium" panose="00000600000000000000" pitchFamily="2" charset="0"/>
              </a:rPr>
              <a:t>.</a:t>
            </a:r>
            <a:endParaRPr lang="en-US" sz="4400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7132320" y="5064369"/>
            <a:ext cx="379828" cy="140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9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215</Words>
  <Application>Microsoft Office PowerPoint</Application>
  <PresentationFormat>Widescreen</PresentationFormat>
  <Paragraphs>27</Paragraphs>
  <Slides>17</Slides>
  <Notes>0</Notes>
  <HiddenSlides>1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HP001 4 hang 1 ô ly</vt:lpstr>
      <vt:lpstr>HP001 5 hàng</vt:lpstr>
      <vt:lpstr>Quicksand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41</cp:revision>
  <dcterms:created xsi:type="dcterms:W3CDTF">2021-09-30T09:36:15Z</dcterms:created>
  <dcterms:modified xsi:type="dcterms:W3CDTF">2022-11-28T05:08:25Z</dcterms:modified>
</cp:coreProperties>
</file>