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5" r:id="rId4"/>
    <p:sldId id="267" r:id="rId5"/>
    <p:sldId id="268" r:id="rId6"/>
    <p:sldId id="269" r:id="rId7"/>
    <p:sldId id="270" r:id="rId8"/>
    <p:sldId id="259" r:id="rId9"/>
    <p:sldId id="264" r:id="rId10"/>
    <p:sldId id="260" r:id="rId11"/>
    <p:sldId id="263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D13BC-15D5-4F14-886F-E0E6FA4239BC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40248-C9F0-4292-B74F-5666E14C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D1F-E4A3-4511-ADAD-26CF106668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2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9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6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AEA1F-C3E6-430D-8FC7-3D908AB167F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583A-EAFE-4A6E-A89C-40288162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7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395199" cy="6858000"/>
          </a:xfrm>
          <a:noFill/>
        </p:spPr>
      </p:pic>
      <p:pic>
        <p:nvPicPr>
          <p:cNvPr id="2054" name="Picture 5" descr="D62FC02CDCB14F6CAF21CEC124DDD1A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341" y="0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73997" y="-323850"/>
            <a:ext cx="10096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82319" y="4191857"/>
            <a:ext cx="601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Teacher : Dang </a:t>
            </a:r>
            <a:r>
              <a:rPr lang="en-US" sz="2800" dirty="0" err="1">
                <a:solidFill>
                  <a:schemeClr val="bg1"/>
                </a:solidFill>
              </a:rPr>
              <a:t>Thi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Thanh</a:t>
            </a:r>
            <a:r>
              <a:rPr lang="en-US" sz="2800" dirty="0">
                <a:solidFill>
                  <a:schemeClr val="bg1"/>
                </a:solidFill>
              </a:rPr>
              <a:t> Thu</a:t>
            </a:r>
          </a:p>
          <a:p>
            <a:r>
              <a:rPr lang="en-US" sz="2800" dirty="0">
                <a:solidFill>
                  <a:schemeClr val="bg1"/>
                </a:solidFill>
              </a:rPr>
              <a:t>School: Nguyen Doc Tin Primary school</a:t>
            </a:r>
          </a:p>
          <a:p>
            <a:r>
              <a:rPr lang="en-US" sz="2800" dirty="0">
                <a:solidFill>
                  <a:schemeClr val="bg1"/>
                </a:solidFill>
              </a:rPr>
              <a:t>Class : </a:t>
            </a:r>
            <a:r>
              <a:rPr lang="en-US" sz="2800" dirty="0" err="1">
                <a:solidFill>
                  <a:schemeClr val="bg1"/>
                </a:solidFill>
              </a:rPr>
              <a:t>5C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Lesson: Unit 5- Lesson 3 - period 15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      </a:t>
            </a:r>
            <a:r>
              <a:rPr lang="en-US" sz="2400" dirty="0">
                <a:solidFill>
                  <a:schemeClr val="bg1"/>
                </a:solidFill>
              </a:rPr>
              <a:t>( Part 1,2,3)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2079811" y="484094"/>
            <a:ext cx="8208307" cy="536577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09460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pattFill prst="pct5">
                    <a:fgClr>
                      <a:srgbClr val="0000FF"/>
                    </a:fgClr>
                    <a:bgClr>
                      <a:srgbClr val="CC3300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Warmly welcome all teachers attending our lesson today</a:t>
            </a:r>
            <a:r>
              <a:rPr lang="vi-VN" sz="7200" kern="10" dirty="0">
                <a:ln w="9525">
                  <a:pattFill prst="pct5">
                    <a:fgClr>
                      <a:srgbClr val="0000FF"/>
                    </a:fgClr>
                    <a:bgClr>
                      <a:srgbClr val="CC3300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sz="7200" kern="10" dirty="0">
              <a:ln w="9525">
                <a:pattFill prst="pct5">
                  <a:fgClr>
                    <a:srgbClr val="0000FF"/>
                  </a:fgClr>
                  <a:bgClr>
                    <a:srgbClr val="CC3300"/>
                  </a:bgClr>
                </a:patt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3645"/>
            <a:ext cx="2947035" cy="221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24" y="4191857"/>
            <a:ext cx="2558675" cy="27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D3412-F3A6-4DA7-BF14-8A563C9841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52" y="2208661"/>
            <a:ext cx="3254001" cy="15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9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8080" y="3011716"/>
            <a:ext cx="10637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this weekend</a:t>
            </a:r>
            <a:r>
              <a:rPr lang="en-US" sz="4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Peter?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I'll be in the countryside.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</a:t>
            </a:r>
            <a:r>
              <a:rPr lang="en-US" sz="4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weekend, Peter</a:t>
            </a:r>
            <a:r>
              <a:rPr lang="en-US" sz="4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 think I will have a picnic</a:t>
            </a:r>
            <a:r>
              <a:rPr lang="en-US" sz="40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aseline="30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280" y="609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Part  1 </a:t>
            </a:r>
          </a:p>
        </p:txBody>
      </p:sp>
      <p:pic>
        <p:nvPicPr>
          <p:cNvPr id="4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40" y="0"/>
            <a:ext cx="3738879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5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5" y="344129"/>
            <a:ext cx="685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Where will you be this weekend?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0519" y="1606970"/>
            <a:ext cx="7708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 weekend, Peter?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I'll be in the countryside.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this 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weekend, Peter</a:t>
            </a:r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 think I will have a picnic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next 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Tony?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we'll be at the seaside.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next 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</a:t>
            </a:r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	(I think we will visit the islands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en-US" sz="32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rgbClr val="00B0F0"/>
              </a:solidFill>
            </a:endParaRPr>
          </a:p>
        </p:txBody>
      </p:sp>
      <p:pic>
        <p:nvPicPr>
          <p:cNvPr id="4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" y="1812997"/>
            <a:ext cx="2191113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79" y="4208787"/>
            <a:ext cx="2306321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441790" y="-309169"/>
            <a:ext cx="12489951" cy="6858000"/>
          </a:xfrm>
          <a:noFill/>
        </p:spPr>
      </p:pic>
      <p:pic>
        <p:nvPicPr>
          <p:cNvPr id="2054" name="Picture 5" descr="D62FC02CDCB14F6CAF21CEC124DDD1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5074" y="-236499"/>
            <a:ext cx="121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EC86B4260ABE4D00AED24191244CEFB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07101" y="-683792"/>
            <a:ext cx="10096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98126" y="59997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790" y="2907513"/>
            <a:ext cx="6215866" cy="371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2907513"/>
            <a:ext cx="6274085" cy="39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5843" y="-12364"/>
            <a:ext cx="77003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for your attending 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Goodbye! See you later!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81162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87" y="3119120"/>
            <a:ext cx="2191113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3212618"/>
            <a:ext cx="1734185" cy="16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0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 - Senam A ram sam sam mengasah saraf motorik anak-anak - Kids song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8DEF74F-50C4-4C0B-8D2F-154FDCBDA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375" y="0"/>
            <a:ext cx="1229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3417959" y="845408"/>
            <a:ext cx="5657975" cy="56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2708" y="579120"/>
            <a:ext cx="2037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1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9627" y="1854200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A. By the sea 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9626" y="3227614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B.  At school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9626" y="4601028"/>
            <a:ext cx="3720011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C.  In the countryside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83" y="5247282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7946" y="1738706"/>
            <a:ext cx="4680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</a:rPr>
              <a:t>Where will you be next Sunday?</a:t>
            </a:r>
            <a:r>
              <a:rPr lang="vi-VN" sz="3600" b="1" dirty="0">
                <a:solidFill>
                  <a:srgbClr val="0070C0"/>
                </a:solidFill>
              </a:rPr>
              <a:t>  </a:t>
            </a:r>
            <a:endParaRPr lang="en-US" sz="3600" b="1" dirty="0">
              <a:solidFill>
                <a:srgbClr val="0070C0"/>
              </a:solidFill>
            </a:endParaRPr>
          </a:p>
          <a:p>
            <a:endParaRPr lang="en-US" sz="36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DF939-65A9-4BA5-A612-7DFE0418C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43" y="2960914"/>
            <a:ext cx="3254001" cy="15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9320" y="565483"/>
            <a:ext cx="2037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2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9656" y="3840392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B. False (No)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9626" y="194196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A.  True (Yes)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0081" y="1648222"/>
            <a:ext cx="3869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</a:rPr>
              <a:t>I think I’ll be in the island.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4223D5-31B7-4529-B512-F9A0D9D87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11" y="2835107"/>
            <a:ext cx="2968203" cy="20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9289" y="565483"/>
            <a:ext cx="2037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3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9627" y="460102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C: swim in the sea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9626" y="194196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A: on the beach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9626" y="319880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B. at the seaside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5120" y="1645420"/>
            <a:ext cx="518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</a:rPr>
              <a:t>What will you do at </a:t>
            </a:r>
          </a:p>
          <a:p>
            <a:pPr lvl="0" algn="ctr"/>
            <a:r>
              <a:rPr lang="en-US" sz="3600" b="1" dirty="0">
                <a:solidFill>
                  <a:srgbClr val="0070C0"/>
                </a:solidFill>
              </a:rPr>
              <a:t>Ha Long Bay?</a:t>
            </a:r>
          </a:p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- I think we’ll…….</a:t>
            </a:r>
          </a:p>
        </p:txBody>
      </p:sp>
    </p:spTree>
    <p:extLst>
      <p:ext uri="{BB962C8B-B14F-4D97-AF65-F5344CB8AC3E}">
        <p14:creationId xmlns:p14="http://schemas.microsoft.com/office/powerpoint/2010/main" val="17323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9289" y="581020"/>
            <a:ext cx="2037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4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9627" y="3318326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</a:rPr>
              <a:t>B: go on a picnic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9626" y="194196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A: play football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9626" y="4601028"/>
            <a:ext cx="3817257" cy="1106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C: swim in the sea</a:t>
            </a:r>
          </a:p>
        </p:txBody>
      </p:sp>
      <p:pic>
        <p:nvPicPr>
          <p:cNvPr id="10" name="dap 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6" y="5235437"/>
            <a:ext cx="3720010" cy="1102048"/>
          </a:xfrm>
          <a:prstGeom prst="rect">
            <a:avLst/>
          </a:prstGeom>
        </p:spPr>
      </p:pic>
      <p:pic>
        <p:nvPicPr>
          <p:cNvPr id="11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5" y="5320768"/>
            <a:ext cx="3251414" cy="98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" y="-1910736"/>
            <a:ext cx="1406357" cy="1571204"/>
          </a:xfrm>
          <a:prstGeom prst="rect">
            <a:avLst/>
          </a:prstGeom>
        </p:spPr>
      </p:pic>
      <p:sp>
        <p:nvSpPr>
          <p:cNvPr id="33" name="29"/>
          <p:cNvSpPr txBox="1"/>
          <p:nvPr/>
        </p:nvSpPr>
        <p:spPr>
          <a:xfrm>
            <a:off x="571237" y="9375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</a:t>
            </a:r>
          </a:p>
        </p:txBody>
      </p:sp>
      <p:sp>
        <p:nvSpPr>
          <p:cNvPr id="34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</a:p>
        </p:txBody>
      </p:sp>
      <p:sp>
        <p:nvSpPr>
          <p:cNvPr id="35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6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7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8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39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40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41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42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43" name="29"/>
          <p:cNvSpPr txBox="1"/>
          <p:nvPr/>
        </p:nvSpPr>
        <p:spPr>
          <a:xfrm>
            <a:off x="701080" y="9375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4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38" y="5207568"/>
            <a:ext cx="3430906" cy="112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856" y="1645420"/>
            <a:ext cx="4522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</a:rPr>
              <a:t>What will they do this weekend?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39D58E-009F-4CD2-B979-BA2153180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4" y="2791426"/>
            <a:ext cx="2811389" cy="20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371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chơi rung chuông và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5" y="344129"/>
            <a:ext cx="685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Where will you be this weekend?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0519" y="1606970"/>
            <a:ext cx="7708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this weekend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Peter?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I'll be in the countryside.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weekend, Peter</a:t>
            </a:r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 think I will have a picnic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next 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Tony?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we'll be at the seaside.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next </a:t>
            </a:r>
            <a:r>
              <a:rPr lang="en-US" sz="32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</a:t>
            </a:r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	(I think we will visit the islands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en-US" sz="32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rgbClr val="00B0F0"/>
              </a:solidFill>
            </a:endParaRPr>
          </a:p>
        </p:txBody>
      </p:sp>
      <p:pic>
        <p:nvPicPr>
          <p:cNvPr id="4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" y="1812997"/>
            <a:ext cx="2294352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79" y="4208787"/>
            <a:ext cx="2306321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0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5" y="344129"/>
            <a:ext cx="685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Where will you be this weekend?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5483" y="1210155"/>
            <a:ext cx="7161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this weekend</a:t>
            </a:r>
            <a:r>
              <a:rPr lang="en-US" sz="28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4645" y="1723550"/>
            <a:ext cx="5089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I'll be in the countryside.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4645" y="2223673"/>
            <a:ext cx="6260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this </a:t>
            </a:r>
            <a:r>
              <a:rPr lang="en-US" sz="28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weekend, Peter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4645" y="2789920"/>
            <a:ext cx="454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 think I will have a picnic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aseline="30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4412" y="3901221"/>
            <a:ext cx="6247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 will you be next </a:t>
            </a:r>
            <a:r>
              <a:rPr lang="en-US" sz="28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4645" y="4507057"/>
            <a:ext cx="4870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 think we'll be at the seaside.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7487" y="5046507"/>
            <a:ext cx="6026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 will you do next </a:t>
            </a:r>
            <a:r>
              <a:rPr lang="en-US" sz="28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Sunday, Tony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4645" y="5569727"/>
            <a:ext cx="5238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(I think we will visit the islands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en-US" sz="2800" baseline="30000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baseline="30000" dirty="0">
              <a:solidFill>
                <a:srgbClr val="00B0F0"/>
              </a:solidFill>
            </a:endParaRPr>
          </a:p>
        </p:txBody>
      </p:sp>
      <p:pic>
        <p:nvPicPr>
          <p:cNvPr id="14" name="Picture 2" descr="https://s.sachmem.vn/public/images/TA5T1SHS/U5-L3-3-1-c500619aa44fc8b2afaee46958ecad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7" y="1812997"/>
            <a:ext cx="2191113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s.sachmem.vn/public/images/TA5T1SHS/U5-L3-3-2-a2a842ff80cb1bd7854a611e12aefe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79" y="4208787"/>
            <a:ext cx="2306321" cy="20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486</Words>
  <Application>Microsoft Office PowerPoint</Application>
  <PresentationFormat>Widescreen</PresentationFormat>
  <Paragraphs>111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ngoduydong94hp@gmail.com</dc:creator>
  <cp:lastModifiedBy>Bùi Minh Dương</cp:lastModifiedBy>
  <cp:revision>16</cp:revision>
  <dcterms:created xsi:type="dcterms:W3CDTF">2021-10-25T00:52:45Z</dcterms:created>
  <dcterms:modified xsi:type="dcterms:W3CDTF">2023-10-29T15:42:32Z</dcterms:modified>
</cp:coreProperties>
</file>