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5"/>
  </p:notesMasterIdLst>
  <p:sldIdLst>
    <p:sldId id="4152" r:id="rId5"/>
    <p:sldId id="4267" r:id="rId6"/>
    <p:sldId id="4206" r:id="rId7"/>
    <p:sldId id="4268" r:id="rId8"/>
    <p:sldId id="4158" r:id="rId9"/>
    <p:sldId id="4245" r:id="rId10"/>
    <p:sldId id="4266" r:id="rId11"/>
    <p:sldId id="4269" r:id="rId12"/>
    <p:sldId id="4222" r:id="rId13"/>
    <p:sldId id="4246" r:id="rId14"/>
    <p:sldId id="4250" r:id="rId15"/>
    <p:sldId id="4249" r:id="rId16"/>
    <p:sldId id="4251" r:id="rId17"/>
    <p:sldId id="4252" r:id="rId18"/>
    <p:sldId id="4169" r:id="rId19"/>
    <p:sldId id="4270" r:id="rId20"/>
    <p:sldId id="4203" r:id="rId21"/>
    <p:sldId id="4253" r:id="rId22"/>
    <p:sldId id="4255" r:id="rId23"/>
    <p:sldId id="4256" r:id="rId24"/>
    <p:sldId id="4257" r:id="rId25"/>
    <p:sldId id="4258" r:id="rId26"/>
    <p:sldId id="4259" r:id="rId27"/>
    <p:sldId id="4260" r:id="rId28"/>
    <p:sldId id="4261" r:id="rId29"/>
    <p:sldId id="4262" r:id="rId30"/>
    <p:sldId id="4263" r:id="rId31"/>
    <p:sldId id="4264" r:id="rId32"/>
    <p:sldId id="4265" r:id="rId33"/>
    <p:sldId id="4242" r:id="rId34"/>
    <p:sldId id="4207" r:id="rId35"/>
    <p:sldId id="4208" r:id="rId36"/>
    <p:sldId id="4209" r:id="rId37"/>
    <p:sldId id="4210" r:id="rId38"/>
    <p:sldId id="4211" r:id="rId39"/>
    <p:sldId id="4212" r:id="rId40"/>
    <p:sldId id="4213" r:id="rId41"/>
    <p:sldId id="4214" r:id="rId42"/>
    <p:sldId id="4215" r:id="rId43"/>
    <p:sldId id="4216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Pangolin" panose="020B0604020202020204" charset="0"/>
      <p:regular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Roboto Black" panose="02000000000000000000" pitchFamily="2" charset="0"/>
      <p:regular r:id="rId57"/>
      <p:bold r:id="rId58"/>
      <p:boldItalic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192" autoAdjust="0"/>
  </p:normalViewPr>
  <p:slideViewPr>
    <p:cSldViewPr snapToGrid="0">
      <p:cViewPr varScale="1">
        <p:scale>
          <a:sx n="69" d="100"/>
          <a:sy n="69" d="100"/>
        </p:scale>
        <p:origin x="6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12/10/2023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6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3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9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82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1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</a:t>
            </a:r>
            <a:r>
              <a:rPr lang="vi-VN"/>
              <a:t>yêu </a:t>
            </a:r>
            <a:r>
              <a:rPr lang="vi-VN" dirty="0"/>
              <a:t>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970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0463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2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638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529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13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56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3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89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3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17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67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41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00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95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8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6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2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8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0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65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4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9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95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2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46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32.xml"/><Relationship Id="rId26" Type="http://schemas.openxmlformats.org/officeDocument/2006/relationships/slide" Target="slide40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5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slide" Target="slide39.xml"/><Relationship Id="rId2" Type="http://schemas.openxmlformats.org/officeDocument/2006/relationships/audio" Target="../media/media1.wav"/><Relationship Id="rId16" Type="http://schemas.openxmlformats.org/officeDocument/2006/relationships/slide" Target="slide31.xml"/><Relationship Id="rId20" Type="http://schemas.openxmlformats.org/officeDocument/2006/relationships/slide" Target="slide34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slide" Target="slide38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slide" Target="slide37.xml"/><Relationship Id="rId10" Type="http://schemas.openxmlformats.org/officeDocument/2006/relationships/image" Target="../media/image8.png"/><Relationship Id="rId19" Type="http://schemas.openxmlformats.org/officeDocument/2006/relationships/slide" Target="slide33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slide" Target="slide36.xml"/><Relationship Id="rId27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551" y="1674672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786" y="4702325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53" y="3503456"/>
            <a:ext cx="46291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32023" y="2010191"/>
            <a:ext cx="75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tam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mầy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14" y="2536267"/>
            <a:ext cx="2178745" cy="2154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2511" y="2711068"/>
            <a:ext cx="69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2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410900" y="4836139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0773" y="4929696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hai (      ) hình tam giác.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2511" y="3848398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tam giác?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94187" y="4690668"/>
            <a:ext cx="611257" cy="960475"/>
            <a:chOff x="4698498" y="3459871"/>
            <a:chExt cx="611257" cy="960475"/>
          </a:xfrm>
        </p:grpSpPr>
        <p:sp>
          <p:nvSpPr>
            <p:cNvPr id="21" name="TextBox 20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Connector 22"/>
            <p:cNvCxnSpPr>
              <a:cxnSpLocks/>
            </p:cNvCxnSpPr>
            <p:nvPr/>
          </p:nvCxnSpPr>
          <p:spPr>
            <a:xfrm>
              <a:off x="4852169" y="3954267"/>
              <a:ext cx="282464" cy="4414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2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0248" y="1947846"/>
            <a:ext cx="720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5125" y="4804707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071" y="2721213"/>
            <a:ext cx="679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7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56072" y="4919267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60081" y="5013695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bảy (      )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73" y="2315992"/>
            <a:ext cx="2285738" cy="220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6072" y="3924334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vuông?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65444" y="1762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0371" y="4786134"/>
            <a:ext cx="611257" cy="960475"/>
            <a:chOff x="4698498" y="3459871"/>
            <a:chExt cx="611257" cy="960475"/>
          </a:xfrm>
        </p:grpSpPr>
        <p:sp>
          <p:nvSpPr>
            <p:cNvPr id="23" name="TextBox 22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5" name="Straight Connector 24"/>
            <p:cNvCxnSpPr>
              <a:cxnSpLocks/>
            </p:cNvCxnSpPr>
            <p:nvPr/>
          </p:nvCxnSpPr>
          <p:spPr>
            <a:xfrm>
              <a:off x="4900835" y="3934132"/>
              <a:ext cx="251975" cy="0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00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6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một phần mấy hình đó?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4" y="4407560"/>
            <a:ext cx="1819275" cy="1752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8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sao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7" y="2308318"/>
            <a:ext cx="17526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3" y="4221809"/>
            <a:ext cx="1704975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7945" y="3338770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06234" y="3168532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392883" y="5354447"/>
            <a:ext cx="408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sao.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11863" y="5186667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5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985024" y="1273800"/>
            <a:ext cx="10356225" cy="5163014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A4BB0B-4BA7-A61E-0D7F-E1846A448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16" r="4691"/>
          <a:stretch/>
        </p:blipFill>
        <p:spPr>
          <a:xfrm>
            <a:off x="5418650" y="1874803"/>
            <a:ext cx="5715497" cy="3961007"/>
          </a:xfrm>
          <a:prstGeom prst="roundRect">
            <a:avLst>
              <a:gd name="adj" fmla="val 32221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2CAF5A-488E-F22A-378B-08023348BD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/>
        </p:blipFill>
        <p:spPr>
          <a:xfrm rot="16032043">
            <a:off x="1400944" y="1717877"/>
            <a:ext cx="3674615" cy="3771636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357134" y="195440"/>
            <a:ext cx="478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vi-VN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961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" fmla="*/ 0 w 6586800"/>
              <a:gd name="connsiteY0" fmla="*/ 157018 h 6495473"/>
              <a:gd name="connsiteX1" fmla="*/ 6586800 w 6586800"/>
              <a:gd name="connsiteY1" fmla="*/ 157018 h 6495473"/>
              <a:gd name="connsiteX2" fmla="*/ 6586800 w 6586800"/>
              <a:gd name="connsiteY2" fmla="*/ 6495473 h 6495473"/>
              <a:gd name="connsiteX3" fmla="*/ 0 w 6586800"/>
              <a:gd name="connsiteY3" fmla="*/ 6495473 h 6495473"/>
              <a:gd name="connsiteX4" fmla="*/ 0 w 6586800"/>
              <a:gd name="connsiteY4" fmla="*/ 157018 h 6495473"/>
              <a:gd name="connsiteX0" fmla="*/ 0 w 7057854"/>
              <a:gd name="connsiteY0" fmla="*/ 157018 h 6495473"/>
              <a:gd name="connsiteX1" fmla="*/ 6586800 w 7057854"/>
              <a:gd name="connsiteY1" fmla="*/ 157018 h 6495473"/>
              <a:gd name="connsiteX2" fmla="*/ 6586800 w 7057854"/>
              <a:gd name="connsiteY2" fmla="*/ 6495473 h 6495473"/>
              <a:gd name="connsiteX3" fmla="*/ 0 w 7057854"/>
              <a:gd name="connsiteY3" fmla="*/ 6495473 h 6495473"/>
              <a:gd name="connsiteX4" fmla="*/ 0 w 7057854"/>
              <a:gd name="connsiteY4" fmla="*/ 157018 h 6495473"/>
              <a:gd name="connsiteX0" fmla="*/ 0 w 7057854"/>
              <a:gd name="connsiteY0" fmla="*/ 886916 h 7225371"/>
              <a:gd name="connsiteX1" fmla="*/ 6586800 w 7057854"/>
              <a:gd name="connsiteY1" fmla="*/ 886916 h 7225371"/>
              <a:gd name="connsiteX2" fmla="*/ 6586800 w 7057854"/>
              <a:gd name="connsiteY2" fmla="*/ 7225371 h 7225371"/>
              <a:gd name="connsiteX3" fmla="*/ 0 w 7057854"/>
              <a:gd name="connsiteY3" fmla="*/ 7225371 h 7225371"/>
              <a:gd name="connsiteX4" fmla="*/ 0 w 7057854"/>
              <a:gd name="connsiteY4" fmla="*/ 886916 h 72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/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/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2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2088932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4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371984" y="1940046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39847" y="436131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 animBg="1"/>
      <p:bldP spid="12" grpId="0" animBg="1"/>
      <p:bldP spid="117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557487" y="2674296"/>
            <a:ext cx="566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339391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/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" fmla="*/ 0 w 1945758"/>
                <a:gd name="connsiteY0" fmla="*/ 210902 h 1276018"/>
                <a:gd name="connsiteX1" fmla="*/ 210902 w 1945758"/>
                <a:gd name="connsiteY1" fmla="*/ 0 h 1276018"/>
                <a:gd name="connsiteX2" fmla="*/ 1734856 w 1945758"/>
                <a:gd name="connsiteY2" fmla="*/ 0 h 1276018"/>
                <a:gd name="connsiteX3" fmla="*/ 1945758 w 1945758"/>
                <a:gd name="connsiteY3" fmla="*/ 210902 h 1276018"/>
                <a:gd name="connsiteX4" fmla="*/ 1945758 w 1945758"/>
                <a:gd name="connsiteY4" fmla="*/ 1054483 h 1276018"/>
                <a:gd name="connsiteX5" fmla="*/ 1192595 w 1945758"/>
                <a:gd name="connsiteY5" fmla="*/ 1276018 h 1276018"/>
                <a:gd name="connsiteX6" fmla="*/ 210902 w 1945758"/>
                <a:gd name="connsiteY6" fmla="*/ 1265385 h 1276018"/>
                <a:gd name="connsiteX7" fmla="*/ 0 w 1945758"/>
                <a:gd name="connsiteY7" fmla="*/ 1054483 h 1276018"/>
                <a:gd name="connsiteX8" fmla="*/ 0 w 1945758"/>
                <a:gd name="connsiteY8" fmla="*/ 210902 h 1276018"/>
                <a:gd name="connsiteX0" fmla="*/ 0 w 2041235"/>
                <a:gd name="connsiteY0" fmla="*/ 253432 h 1318548"/>
                <a:gd name="connsiteX1" fmla="*/ 210902 w 2041235"/>
                <a:gd name="connsiteY1" fmla="*/ 42530 h 1318548"/>
                <a:gd name="connsiteX2" fmla="*/ 2000670 w 2041235"/>
                <a:gd name="connsiteY2" fmla="*/ 0 h 1318548"/>
                <a:gd name="connsiteX3" fmla="*/ 1945758 w 2041235"/>
                <a:gd name="connsiteY3" fmla="*/ 253432 h 1318548"/>
                <a:gd name="connsiteX4" fmla="*/ 1945758 w 2041235"/>
                <a:gd name="connsiteY4" fmla="*/ 1097013 h 1318548"/>
                <a:gd name="connsiteX5" fmla="*/ 1192595 w 2041235"/>
                <a:gd name="connsiteY5" fmla="*/ 1318548 h 1318548"/>
                <a:gd name="connsiteX6" fmla="*/ 210902 w 2041235"/>
                <a:gd name="connsiteY6" fmla="*/ 1307915 h 1318548"/>
                <a:gd name="connsiteX7" fmla="*/ 0 w 2041235"/>
                <a:gd name="connsiteY7" fmla="*/ 1097013 h 1318548"/>
                <a:gd name="connsiteX8" fmla="*/ 0 w 2041235"/>
                <a:gd name="connsiteY8" fmla="*/ 253432 h 1318548"/>
                <a:gd name="connsiteX0" fmla="*/ 0 w 2179674"/>
                <a:gd name="connsiteY0" fmla="*/ 253432 h 1318548"/>
                <a:gd name="connsiteX1" fmla="*/ 210902 w 2179674"/>
                <a:gd name="connsiteY1" fmla="*/ 42530 h 1318548"/>
                <a:gd name="connsiteX2" fmla="*/ 2000670 w 2179674"/>
                <a:gd name="connsiteY2" fmla="*/ 0 h 1318548"/>
                <a:gd name="connsiteX3" fmla="*/ 2179674 w 2179674"/>
                <a:gd name="connsiteY3" fmla="*/ 253432 h 1318548"/>
                <a:gd name="connsiteX4" fmla="*/ 1945758 w 2179674"/>
                <a:gd name="connsiteY4" fmla="*/ 1097013 h 1318548"/>
                <a:gd name="connsiteX5" fmla="*/ 1192595 w 2179674"/>
                <a:gd name="connsiteY5" fmla="*/ 1318548 h 1318548"/>
                <a:gd name="connsiteX6" fmla="*/ 210902 w 2179674"/>
                <a:gd name="connsiteY6" fmla="*/ 1307915 h 1318548"/>
                <a:gd name="connsiteX7" fmla="*/ 0 w 2179674"/>
                <a:gd name="connsiteY7" fmla="*/ 1097013 h 1318548"/>
                <a:gd name="connsiteX8" fmla="*/ 0 w 2179674"/>
                <a:gd name="connsiteY8" fmla="*/ 253432 h 1318548"/>
                <a:gd name="connsiteX0" fmla="*/ 0 w 2509283"/>
                <a:gd name="connsiteY0" fmla="*/ 242800 h 1318548"/>
                <a:gd name="connsiteX1" fmla="*/ 540511 w 2509283"/>
                <a:gd name="connsiteY1" fmla="*/ 42530 h 1318548"/>
                <a:gd name="connsiteX2" fmla="*/ 2330279 w 2509283"/>
                <a:gd name="connsiteY2" fmla="*/ 0 h 1318548"/>
                <a:gd name="connsiteX3" fmla="*/ 2509283 w 2509283"/>
                <a:gd name="connsiteY3" fmla="*/ 253432 h 1318548"/>
                <a:gd name="connsiteX4" fmla="*/ 2275367 w 2509283"/>
                <a:gd name="connsiteY4" fmla="*/ 1097013 h 1318548"/>
                <a:gd name="connsiteX5" fmla="*/ 1522204 w 2509283"/>
                <a:gd name="connsiteY5" fmla="*/ 1318548 h 1318548"/>
                <a:gd name="connsiteX6" fmla="*/ 540511 w 2509283"/>
                <a:gd name="connsiteY6" fmla="*/ 1307915 h 1318548"/>
                <a:gd name="connsiteX7" fmla="*/ 329609 w 2509283"/>
                <a:gd name="connsiteY7" fmla="*/ 1097013 h 1318548"/>
                <a:gd name="connsiteX8" fmla="*/ 0 w 2509283"/>
                <a:gd name="connsiteY8" fmla="*/ 242800 h 1318548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78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3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80" y="3986660"/>
            <a:ext cx="2133754" cy="2065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941645" y="1546866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2781627" y="2001635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34DCF-B0C9-E0B2-93DC-26690EACF052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3CC0DD-2476-97A0-20E3-4E8A194C643A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10AFE7D-4959-77CA-134A-93327DD908E7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0A0D5B-5DD7-BC87-DA8F-9343DE2B3EE8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3048" y="2778513"/>
            <a:ext cx="539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1199" y="3976902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3" y="1158889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3502127"/>
            <a:ext cx="2324566" cy="2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9490701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7038605" y="360617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8618670" y="4656132"/>
            <a:ext cx="848933" cy="8489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24397" y="3766880"/>
            <a:ext cx="395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 có sử dụng 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2;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...;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của một hình để trang trí</a:t>
            </a:r>
            <a:endParaRPr lang="vi-VN" altLang="zh-CN" sz="20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0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34" y="995269"/>
            <a:ext cx="11101546" cy="5750397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21785" y="3298308"/>
            <a:ext cx="4661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vuông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tròn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tam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giác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rô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bốt</a:t>
            </a:r>
            <a:r>
              <a:rPr lang="en-US" sz="24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BF16AC-06D6-AA68-776A-41D47703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41" y="965262"/>
            <a:ext cx="7233259" cy="579879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7F5A0F-D64B-8310-5839-97D3835E3999}"/>
              </a:ext>
            </a:extLst>
          </p:cNvPr>
          <p:cNvGrpSpPr/>
          <p:nvPr/>
        </p:nvGrpSpPr>
        <p:grpSpPr>
          <a:xfrm>
            <a:off x="2630730" y="1848205"/>
            <a:ext cx="3861757" cy="1009366"/>
            <a:chOff x="2630730" y="1848205"/>
            <a:chExt cx="3861757" cy="10093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12A60CF-B4D4-8A2C-B151-3666822B6CA8}"/>
                </a:ext>
              </a:extLst>
            </p:cNvPr>
            <p:cNvSpPr/>
            <p:nvPr/>
          </p:nvSpPr>
          <p:spPr>
            <a:xfrm>
              <a:off x="2630730" y="1848205"/>
              <a:ext cx="3861757" cy="1009366"/>
            </a:xfrm>
            <a:prstGeom prst="wedgeRoundRectCallout">
              <a:avLst>
                <a:gd name="adj1" fmla="val 44487"/>
                <a:gd name="adj2" fmla="val 6874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F908A7-F66F-4D24-C205-D5108E2C6DF0}"/>
                    </a:ext>
                  </a:extLst>
                </p:cNvPr>
                <p:cNvSpPr txBox="1"/>
                <p:nvPr/>
              </p:nvSpPr>
              <p:spPr>
                <a:xfrm>
                  <a:off x="2780988" y="1908359"/>
                  <a:ext cx="3561239" cy="9047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Tớ</a:t>
                  </a:r>
                  <a:r>
                    <a:rPr lang="en-US" sz="2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dùng</a:t>
                  </a:r>
                  <a:r>
                    <a:rPr lang="en-US" sz="2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000" b="1" i="1"/>
                          </m:ctrlPr>
                        </m:fPr>
                        <m:num>
                          <m:r>
                            <a:rPr lang="en-US" sz="2000" b="1" i="1"/>
                            <m:t>𝟏</m:t>
                          </m:r>
                        </m:num>
                        <m:den>
                          <m:r>
                            <a:rPr lang="en-US" sz="2000" b="1" i="1"/>
                            <m:t>𝟐</m:t>
                          </m:r>
                        </m:den>
                      </m:f>
                    </m:oMath>
                  </a14:m>
                  <a:r>
                    <a:rPr lang="en-US" sz="2800" b="1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hình</a:t>
                  </a:r>
                  <a:r>
                    <a:rPr lang="en-US" sz="2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chữ</a:t>
                  </a:r>
                  <a:r>
                    <a:rPr lang="en-US" sz="2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nhật</a:t>
                  </a:r>
                  <a:endParaRPr lang="en-US" sz="2400" dirty="0"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  <a:p>
                  <a:pPr lvl="0" algn="ctr">
                    <a:defRPr/>
                  </a:pP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để</a:t>
                  </a:r>
                  <a:r>
                    <a:rPr lang="en-US" sz="2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làm</a:t>
                  </a:r>
                  <a:r>
                    <a:rPr lang="en-US" sz="2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đầu</a:t>
                  </a:r>
                  <a:r>
                    <a:rPr lang="en-US" sz="2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của</a:t>
                  </a:r>
                  <a:r>
                    <a:rPr lang="en-US" sz="2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 </a:t>
                  </a:r>
                  <a:r>
                    <a:rPr lang="en-US" sz="2400" dirty="0" err="1">
                      <a:latin typeface="Roboto" panose="02000000000000000000" pitchFamily="2" charset="0"/>
                      <a:ea typeface="Roboto" panose="02000000000000000000" pitchFamily="2" charset="0"/>
                    </a:rPr>
                    <a:t>rô-bốt</a:t>
                  </a:r>
                  <a:endPara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</a:endParaRPr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F908A7-F66F-4D24-C205-D5108E2C6D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80988" y="1908359"/>
                  <a:ext cx="3561239" cy="904799"/>
                </a:xfrm>
                <a:prstGeom prst="rect">
                  <a:avLst/>
                </a:prstGeom>
                <a:blipFill>
                  <a:blip r:embed="rId5"/>
                  <a:stretch>
                    <a:fillRect l="-685" t="-2027" r="-856" b="-148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6483" y="1197437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928136" y="1951568"/>
            <a:ext cx="10587589" cy="3831389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741684" y="1097470"/>
            <a:ext cx="493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917" y="2081725"/>
            <a:ext cx="472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hoa gồm có 1 bông hoa 6 cánh hình tam giác, 2 chiếc lá, mỗi lá gồm 2 hình tam giác.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2868" y="2105936"/>
            <a:ext cx="4630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hia hình vuông thành </a:t>
            </a: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7898" y="3396073"/>
            <a:ext cx="1611254" cy="2287268"/>
            <a:chOff x="1608217" y="3399696"/>
            <a:chExt cx="1611254" cy="2287268"/>
          </a:xfrm>
        </p:grpSpPr>
        <p:sp>
          <p:nvSpPr>
            <p:cNvPr id="2" name="Isosceles Triangle 1"/>
            <p:cNvSpPr/>
            <p:nvPr/>
          </p:nvSpPr>
          <p:spPr>
            <a:xfrm rot="7127281">
              <a:off x="1685798" y="358435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2051745" y="339969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4235857">
              <a:off x="2394976" y="357709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7933218">
              <a:off x="2409404" y="3954512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345538">
              <a:off x="1704116" y="3975243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47348" y="4333009"/>
              <a:ext cx="236166" cy="1353955"/>
            </a:xfrm>
            <a:custGeom>
              <a:avLst/>
              <a:gdLst>
                <a:gd name="connsiteX0" fmla="*/ 38652 w 236166"/>
                <a:gd name="connsiteY0" fmla="*/ 0 h 1353955"/>
                <a:gd name="connsiteX1" fmla="*/ 236079 w 236166"/>
                <a:gd name="connsiteY1" fmla="*/ 644236 h 1353955"/>
                <a:gd name="connsiteX2" fmla="*/ 17870 w 236166"/>
                <a:gd name="connsiteY2" fmla="*/ 1288473 h 1353955"/>
                <a:gd name="connsiteX3" fmla="*/ 28261 w 236166"/>
                <a:gd name="connsiteY3" fmla="*/ 1298864 h 13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66" h="1353955">
                  <a:moveTo>
                    <a:pt x="38652" y="0"/>
                  </a:moveTo>
                  <a:cubicBezTo>
                    <a:pt x="139097" y="214745"/>
                    <a:pt x="239543" y="429491"/>
                    <a:pt x="236079" y="644236"/>
                  </a:cubicBezTo>
                  <a:cubicBezTo>
                    <a:pt x="232615" y="858981"/>
                    <a:pt x="17870" y="1288473"/>
                    <a:pt x="17870" y="1288473"/>
                  </a:cubicBezTo>
                  <a:cubicBezTo>
                    <a:pt x="-16766" y="1397577"/>
                    <a:pt x="5747" y="1348220"/>
                    <a:pt x="28261" y="129886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056399" y="411098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6697" y="3864315"/>
              <a:ext cx="355115" cy="35511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 rot="12184786">
              <a:off x="2552309" y="4840975"/>
              <a:ext cx="667162" cy="718114"/>
              <a:chOff x="3520982" y="3558159"/>
              <a:chExt cx="667162" cy="718114"/>
            </a:xfrm>
          </p:grpSpPr>
          <p:sp>
            <p:nvSpPr>
              <p:cNvPr id="10" name="Right Triangle 9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10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0" idx="2"/>
                <a:endCxn id="27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0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7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7" idx="2"/>
                <a:endCxn id="27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7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3110697">
              <a:off x="1633693" y="4926586"/>
              <a:ext cx="667162" cy="718114"/>
              <a:chOff x="3520982" y="3558159"/>
              <a:chExt cx="667162" cy="718114"/>
            </a:xfrm>
          </p:grpSpPr>
          <p:sp>
            <p:nvSpPr>
              <p:cNvPr id="42" name="Right Triangle 41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Triangle 42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2" idx="2"/>
                <a:endCxn id="43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3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2"/>
                <a:endCxn id="43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43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032489" y="3217134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032489" y="3214138"/>
            <a:ext cx="2122099" cy="2125095"/>
            <a:chOff x="7032489" y="3214138"/>
            <a:chExt cx="2122099" cy="2125095"/>
          </a:xfrm>
        </p:grpSpPr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7037868" y="3214138"/>
              <a:ext cx="2116720" cy="2125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H="1">
              <a:off x="7032489" y="3220659"/>
              <a:ext cx="2122099" cy="2118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3B3BA4-DDAD-A78E-14AE-6AB2F0F5478D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221931" y="1951568"/>
            <a:ext cx="0" cy="383138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F3DF5-3CE2-6FA1-2888-6ADBDFED0EED}"/>
              </a:ext>
            </a:extLst>
          </p:cNvPr>
          <p:cNvSpPr/>
          <p:nvPr/>
        </p:nvSpPr>
        <p:spPr>
          <a:xfrm>
            <a:off x="9256624" y="3220659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7E8E17-B409-2261-4DC5-15CB77D210A0}"/>
              </a:ext>
            </a:extLst>
          </p:cNvPr>
          <p:cNvCxnSpPr>
            <a:cxnSpLocks/>
            <a:stCxn id="14" idx="3"/>
            <a:endCxn id="14" idx="1"/>
          </p:cNvCxnSpPr>
          <p:nvPr/>
        </p:nvCxnSpPr>
        <p:spPr>
          <a:xfrm flipH="1">
            <a:off x="9256624" y="4281709"/>
            <a:ext cx="21220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6F1B26-C85F-B413-146C-E3B292CF3F1F}"/>
              </a:ext>
            </a:extLst>
          </p:cNvPr>
          <p:cNvCxnSpPr>
            <a:cxnSpLocks/>
            <a:stCxn id="14" idx="2"/>
            <a:endCxn id="14" idx="0"/>
          </p:cNvCxnSpPr>
          <p:nvPr/>
        </p:nvCxnSpPr>
        <p:spPr>
          <a:xfrm flipV="1">
            <a:off x="10317674" y="3220659"/>
            <a:ext cx="0" cy="2122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780988" y="228825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NHIỆM VỤ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2A60CF-B4D4-8A2C-B151-3666822B6CA8}"/>
              </a:ext>
            </a:extLst>
          </p:cNvPr>
          <p:cNvSpPr/>
          <p:nvPr/>
        </p:nvSpPr>
        <p:spPr>
          <a:xfrm>
            <a:off x="6610448" y="4217332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908A7-F66F-4D24-C205-D5108E2C6DF0}"/>
              </a:ext>
            </a:extLst>
          </p:cNvPr>
          <p:cNvSpPr txBox="1"/>
          <p:nvPr/>
        </p:nvSpPr>
        <p:spPr>
          <a:xfrm>
            <a:off x="6760706" y="4335460"/>
            <a:ext cx="371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Chúng mình cùng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tạo hình trang trí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như vậy nhé!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3" y="4579218"/>
            <a:ext cx="1436365" cy="20397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98160" y="2440588"/>
                <a:ext cx="54001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altLang="zh-CN" sz="2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+ </a:t>
                </a:r>
                <a:r>
                  <a:rPr lang="vi-VN" altLang="zh-CN" sz="2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Sản phẩm có sử dụng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/>
                        </m:ctrlPr>
                      </m:fPr>
                      <m:num>
                        <m:r>
                          <a:rPr lang="en-US" sz="2400" b="1" i="1"/>
                          <m:t>𝟏</m:t>
                        </m:r>
                      </m:num>
                      <m:den>
                        <m:r>
                          <a:rPr lang="en-US" sz="2400" b="1" i="1"/>
                          <m:t>𝟐</m:t>
                        </m:r>
                      </m:den>
                    </m:f>
                    <m:r>
                      <a:rPr lang="en-US" sz="2400" b="1" i="1"/>
                      <m:t>;</m:t>
                    </m:r>
                    <m:f>
                      <m:fPr>
                        <m:ctrlPr>
                          <a:rPr lang="en-US" sz="2400" b="1" i="1"/>
                        </m:ctrlPr>
                      </m:fPr>
                      <m:num>
                        <m:r>
                          <a:rPr lang="en-US" sz="2400" b="1" i="1"/>
                          <m:t>𝟏</m:t>
                        </m:r>
                      </m:num>
                      <m:den>
                        <m:r>
                          <a:rPr lang="en-US" sz="2400" b="1" i="1"/>
                          <m:t>𝟑</m:t>
                        </m:r>
                      </m:den>
                    </m:f>
                    <m:r>
                      <a:rPr lang="en-US" sz="2400" b="1" i="1"/>
                      <m:t>; …;</m:t>
                    </m:r>
                    <m:f>
                      <m:fPr>
                        <m:ctrlPr>
                          <a:rPr lang="en-US" sz="2400" b="1" i="1"/>
                        </m:ctrlPr>
                      </m:fPr>
                      <m:num>
                        <m:r>
                          <a:rPr lang="en-US" sz="2400" b="1" i="1"/>
                          <m:t>𝟏</m:t>
                        </m:r>
                      </m:num>
                      <m:den>
                        <m:r>
                          <a:rPr lang="en-US" sz="2400" b="1" i="1"/>
                          <m:t>𝟗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của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một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hình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để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trang</a:t>
                </a:r>
                <a:r>
                  <a:rPr lang="en-US" altLang="zh-CN" sz="2400" dirty="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:r>
                  <a:rPr lang="en-US" altLang="zh-CN" sz="2400" dirty="0" err="1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trí</a:t>
                </a:r>
                <a:endParaRPr lang="vi-VN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160" y="2440588"/>
                <a:ext cx="5400113" cy="1015663"/>
              </a:xfrm>
              <a:prstGeom prst="rect">
                <a:avLst/>
              </a:prstGeom>
              <a:blipFill>
                <a:blip r:embed="rId5"/>
                <a:stretch>
                  <a:fillRect l="-1806" b="-10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94423" y="3605700"/>
            <a:ext cx="553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sáng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tính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mĩ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5085" y="1283377"/>
            <a:ext cx="5818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phẩm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trí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đảm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bảo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chí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9433" y1="16737" x2="79433" y2="16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85" y="726967"/>
            <a:ext cx="5535398" cy="365865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B258031-4CF1-D10C-0453-92FC6C5D9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C6C2578-1DB2-91F4-5A20-B643915368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434738"/>
              </p:ext>
            </p:extLst>
          </p:nvPr>
        </p:nvGraphicFramePr>
        <p:xfrm>
          <a:off x="0" y="457200"/>
          <a:ext cx="830263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837836" imgH="393529" progId="Equation.DSMT4">
                  <p:embed/>
                </p:oleObj>
              </mc:Choice>
              <mc:Fallback>
                <p:oleObj r:id="rId8" imgW="837836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830263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793AF26-AECF-EDD5-FFAB-5BE710522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4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0" i="0" u="none" strike="noStrike" cap="none" normalizeH="0" baseline="-300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8" grpId="0" animBg="1"/>
      <p:bldP spid="9" grpId="0"/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129512" y="2709144"/>
            <a:ext cx="711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3427</TotalTime>
  <Words>1891</Words>
  <Application>Microsoft Office PowerPoint</Application>
  <PresentationFormat>Widescreen</PresentationFormat>
  <Paragraphs>239</Paragraphs>
  <Slides>40</Slides>
  <Notes>40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Calibri Light</vt:lpstr>
      <vt:lpstr>Times New Roman</vt:lpstr>
      <vt:lpstr>Pangolin</vt:lpstr>
      <vt:lpstr>Calibri</vt:lpstr>
      <vt:lpstr>Roboto</vt:lpstr>
      <vt:lpstr>Roboto Black</vt:lpstr>
      <vt:lpstr>Tahoma</vt:lpstr>
      <vt:lpstr>1_Office Theme</vt:lpstr>
      <vt:lpstr>2_Office Theme</vt:lpstr>
      <vt:lpstr>Office Theme</vt:lpstr>
      <vt:lpstr>3_Office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baigianglop3kntt@gmail.com</cp:lastModifiedBy>
  <cp:revision>188</cp:revision>
  <dcterms:created xsi:type="dcterms:W3CDTF">2023-04-01T23:44:56Z</dcterms:created>
  <dcterms:modified xsi:type="dcterms:W3CDTF">2023-10-12T05:38:45Z</dcterms:modified>
</cp:coreProperties>
</file>