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5" r:id="rId3"/>
    <p:sldId id="256" r:id="rId4"/>
    <p:sldId id="289" r:id="rId5"/>
    <p:sldId id="291" r:id="rId6"/>
    <p:sldId id="292" r:id="rId7"/>
    <p:sldId id="293" r:id="rId8"/>
    <p:sldId id="299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89"/>
    <a:srgbClr val="FFFAC2"/>
    <a:srgbClr val="D34CD6"/>
    <a:srgbClr val="FCDFDC"/>
    <a:srgbClr val="FFFBCD"/>
    <a:srgbClr val="FDDEEB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38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457199" y="207818"/>
            <a:ext cx="10945091" cy="38595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70C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36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Arial (Body)"/>
                <a:cs typeface="Times New Roman" panose="02020603050405020304" pitchFamily="18" charset="0"/>
              </a:rPr>
              <a:t>NHIỆT LIỆT CHÀO MỪNG CÁC THẦY </a:t>
            </a:r>
          </a:p>
          <a:p>
            <a:pPr algn="ctr">
              <a:lnSpc>
                <a:spcPct val="120000"/>
              </a:lnSpc>
            </a:pPr>
            <a:r>
              <a:rPr lang="en-US" sz="36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Arial (Body)"/>
                <a:cs typeface="Times New Roman" panose="02020603050405020304" pitchFamily="18" charset="0"/>
              </a:rPr>
              <a:t>CÔ GIÁO VỀ DỰ GIỜ </a:t>
            </a:r>
          </a:p>
          <a:p>
            <a:pPr algn="ctr">
              <a:lnSpc>
                <a:spcPct val="120000"/>
              </a:lnSpc>
            </a:pPr>
            <a:endParaRPr lang="en-US" sz="2800" dirty="0">
              <a:ln>
                <a:solidFill>
                  <a:schemeClr val="accent6">
                    <a:lumMod val="50000"/>
                  </a:schemeClr>
                </a:solidFill>
              </a:ln>
              <a:latin typeface="Arial (Body)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28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Arial (Body)"/>
                <a:cs typeface="Times New Roman" panose="02020603050405020304" pitchFamily="18" charset="0"/>
              </a:rPr>
              <a:t>MÔN TOÁN – LỚP 2A1</a:t>
            </a:r>
          </a:p>
          <a:p>
            <a:pPr algn="ctr">
              <a:lnSpc>
                <a:spcPct val="120000"/>
              </a:lnSpc>
            </a:pPr>
            <a:endParaRPr lang="vi-VN" sz="2800" dirty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886119" y="4067336"/>
            <a:ext cx="9033162" cy="6317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Arial (Body)"/>
                <a:cs typeface="Times New Roman" panose="02020603050405020304" pitchFamily="18" charset="0"/>
              </a:rPr>
              <a:t>GV: </a:t>
            </a:r>
            <a:r>
              <a:rPr lang="en-US" sz="320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F0"/>
                </a:solidFill>
                <a:latin typeface="Arial (Body)"/>
                <a:cs typeface="Times New Roman" panose="02020603050405020304" pitchFamily="18" charset="0"/>
              </a:rPr>
              <a:t>Hoàng </a:t>
            </a:r>
            <a:r>
              <a:rPr lang="en-US" sz="3200" noProof="0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F0"/>
                </a:solidFill>
                <a:latin typeface="Arial (Body)"/>
                <a:cs typeface="Times New Roman" panose="02020603050405020304" pitchFamily="18" charset="0"/>
              </a:rPr>
              <a:t>Thị</a:t>
            </a:r>
            <a:r>
              <a:rPr lang="en-US" sz="320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F0"/>
                </a:solidFill>
                <a:latin typeface="Arial (Body)"/>
                <a:cs typeface="Times New Roman" panose="02020603050405020304" pitchFamily="18" charset="0"/>
              </a:rPr>
              <a:t> Thu </a:t>
            </a:r>
            <a:r>
              <a:rPr lang="en-US" sz="3200" noProof="0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F0"/>
                </a:solidFill>
                <a:latin typeface="Arial (Body)"/>
                <a:cs typeface="Times New Roman" panose="02020603050405020304" pitchFamily="18" charset="0"/>
              </a:rPr>
              <a:t>Hằng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F0"/>
              </a:solidFill>
              <a:effectLst/>
              <a:uLnTx/>
              <a:uFillTx/>
              <a:latin typeface="Arial (Body)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27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775865" y="2843695"/>
            <a:ext cx="10945091" cy="10025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(Body)"/>
                <a:cs typeface="Times New Roman" panose="02020603050405020304" pitchFamily="18" charset="0"/>
              </a:rPr>
              <a:t>Trò</a:t>
            </a:r>
            <a:r>
              <a:rPr lang="en-US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(Body)"/>
                <a:cs typeface="Times New Roman" panose="02020603050405020304" pitchFamily="18" charset="0"/>
              </a:rPr>
              <a:t>chơi</a:t>
            </a:r>
            <a:r>
              <a:rPr lang="en-US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(Body)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(Body)"/>
                <a:cs typeface="Times New Roman" panose="02020603050405020304" pitchFamily="18" charset="0"/>
              </a:rPr>
              <a:t>Gọi</a:t>
            </a:r>
            <a:r>
              <a:rPr lang="en-US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(Body)"/>
                <a:cs typeface="Times New Roman" panose="02020603050405020304" pitchFamily="18" charset="0"/>
              </a:rPr>
              <a:t>thuyền</a:t>
            </a:r>
            <a:endParaRPr lang="vi-VN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70C0"/>
              </a:solidFill>
              <a:latin typeface="Arial (Body)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9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651164" y="1749191"/>
            <a:ext cx="10626436" cy="27515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(Body)"/>
                <a:cs typeface="Times New Roman" panose="02020603050405020304" pitchFamily="18" charset="0"/>
              </a:rPr>
              <a:t>Thứ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(Body)"/>
                <a:cs typeface="Times New Roman" panose="02020603050405020304" pitchFamily="18" charset="0"/>
              </a:rPr>
              <a:t>  </a:t>
            </a:r>
            <a:r>
              <a:rPr lang="en-US" sz="48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(Body)"/>
                <a:cs typeface="Times New Roman" panose="02020603050405020304" pitchFamily="18" charset="0"/>
              </a:rPr>
              <a:t>năm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(Body)"/>
                <a:cs typeface="Times New Roman" panose="02020603050405020304" pitchFamily="18" charset="0"/>
              </a:rPr>
              <a:t>  </a:t>
            </a:r>
            <a:r>
              <a:rPr lang="en-US" sz="48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(Body)"/>
                <a:cs typeface="Times New Roman" panose="02020603050405020304" pitchFamily="18" charset="0"/>
              </a:rPr>
              <a:t>ngày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(Body)"/>
                <a:cs typeface="Times New Roman" panose="02020603050405020304" pitchFamily="18" charset="0"/>
              </a:rPr>
              <a:t> 18 </a:t>
            </a:r>
            <a:r>
              <a:rPr lang="en-US" sz="48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(Body)"/>
                <a:cs typeface="Times New Roman" panose="02020603050405020304" pitchFamily="18" charset="0"/>
              </a:rPr>
              <a:t>tháng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(Body)"/>
                <a:cs typeface="Times New Roman" panose="02020603050405020304" pitchFamily="18" charset="0"/>
              </a:rPr>
              <a:t> 1 </a:t>
            </a:r>
            <a:r>
              <a:rPr lang="en-US" sz="48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(Body)"/>
                <a:cs typeface="Times New Roman" panose="02020603050405020304" pitchFamily="18" charset="0"/>
              </a:rPr>
              <a:t>năm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(Body)"/>
                <a:cs typeface="Times New Roman" panose="02020603050405020304" pitchFamily="18" charset="0"/>
              </a:rPr>
              <a:t> 2024</a:t>
            </a:r>
          </a:p>
          <a:p>
            <a:pPr algn="ctr">
              <a:lnSpc>
                <a:spcPct val="120000"/>
              </a:lnSpc>
            </a:pPr>
            <a:r>
              <a:rPr lang="en-US" sz="48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(Body)"/>
                <a:cs typeface="Times New Roman" panose="02020603050405020304" pitchFamily="18" charset="0"/>
              </a:rPr>
              <a:t>Toán</a:t>
            </a:r>
            <a:endParaRPr lang="en-US" sz="4800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70C0"/>
              </a:solidFill>
              <a:latin typeface="Arial (Body)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(Body)"/>
                <a:cs typeface="Times New Roman" panose="02020603050405020304" pitchFamily="18" charset="0"/>
              </a:rPr>
              <a:t>B</a:t>
            </a:r>
            <a:r>
              <a:rPr lang="en-US" sz="48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(Body)"/>
                <a:cs typeface="Times New Roman" panose="02020603050405020304" pitchFamily="18" charset="0"/>
              </a:rPr>
              <a:t>ài</a:t>
            </a: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(Body)"/>
                <a:cs typeface="Times New Roman" panose="02020603050405020304" pitchFamily="18" charset="0"/>
              </a:rPr>
              <a:t> 39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(Body)"/>
                <a:cs typeface="Times New Roman" panose="02020603050405020304" pitchFamily="18" charset="0"/>
              </a:rPr>
              <a:t>: </a:t>
            </a: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(Body)"/>
                <a:cs typeface="Times New Roman" panose="02020603050405020304" pitchFamily="18" charset="0"/>
              </a:rPr>
              <a:t>B</a:t>
            </a:r>
            <a:r>
              <a:rPr lang="en-US" sz="48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(Body)"/>
                <a:cs typeface="Times New Roman" panose="02020603050405020304" pitchFamily="18" charset="0"/>
              </a:rPr>
              <a:t>ảng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(Body)"/>
                <a:cs typeface="Times New Roman" panose="02020603050405020304" pitchFamily="18" charset="0"/>
              </a:rPr>
              <a:t>nhân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(Body)"/>
                <a:cs typeface="Times New Roman" panose="02020603050405020304" pitchFamily="18" charset="0"/>
              </a:rPr>
              <a:t>2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(Body)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(Body)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(Body)"/>
                <a:cs typeface="Times New Roman" panose="02020603050405020304" pitchFamily="18" charset="0"/>
              </a:rPr>
              <a:t> 2)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70C0"/>
              </a:solidFill>
              <a:latin typeface="Arial (Body)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51543"/>
            <a:ext cx="437322" cy="45978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02C2DF-0FDE-435C-BDAC-9F37791846F8}"/>
              </a:ext>
            </a:extLst>
          </p:cNvPr>
          <p:cNvSpPr txBox="1"/>
          <p:nvPr/>
        </p:nvSpPr>
        <p:spPr>
          <a:xfrm>
            <a:off x="3498869" y="543843"/>
            <a:ext cx="884446" cy="461665"/>
          </a:xfrm>
          <a:prstGeom prst="rect">
            <a:avLst/>
          </a:prstGeom>
          <a:solidFill>
            <a:srgbClr val="FFF789"/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Số</a:t>
            </a:r>
            <a:r>
              <a:rPr lang="en-US" sz="2400" dirty="0"/>
              <a:t> ?</a:t>
            </a:r>
            <a:endParaRPr lang="vi-VN" sz="2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10F89-7E70-4385-A591-910BBF639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395593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0006709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0006709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5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908789" y="26661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961522" y="26611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7020605" y="265616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8092388" y="26511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35963" y="424779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984289" y="4980119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973013" y="445734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6571" y="2661148"/>
            <a:ext cx="499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31086" y="2661148"/>
            <a:ext cx="81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42" grpId="1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603671" y="1149356"/>
            <a:ext cx="665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Đúng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điền</a:t>
            </a:r>
            <a:r>
              <a:rPr lang="en-US" sz="2800" dirty="0">
                <a:solidFill>
                  <a:srgbClr val="002060"/>
                </a:solidFill>
              </a:rPr>
              <a:t> Đ, </a:t>
            </a:r>
            <a:r>
              <a:rPr lang="en-US" sz="2800" dirty="0" err="1">
                <a:solidFill>
                  <a:srgbClr val="002060"/>
                </a:solidFill>
              </a:rPr>
              <a:t>sai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điền</a:t>
            </a:r>
            <a:r>
              <a:rPr lang="en-US" sz="2800" dirty="0">
                <a:solidFill>
                  <a:srgbClr val="002060"/>
                </a:solidFill>
              </a:rPr>
              <a:t> S </a:t>
            </a:r>
            <a:r>
              <a:rPr lang="en-US" sz="2800" dirty="0" err="1">
                <a:solidFill>
                  <a:srgbClr val="002060"/>
                </a:solidFill>
              </a:rPr>
              <a:t>vào</a:t>
            </a:r>
            <a:r>
              <a:rPr lang="en-US" sz="2800" dirty="0">
                <a:solidFill>
                  <a:srgbClr val="002060"/>
                </a:solidFill>
              </a:rPr>
              <a:t> ô </a:t>
            </a:r>
            <a:r>
              <a:rPr lang="en-US" sz="2800" dirty="0" err="1">
                <a:solidFill>
                  <a:srgbClr val="002060"/>
                </a:solidFill>
              </a:rPr>
              <a:t>trống</a:t>
            </a:r>
            <a:r>
              <a:rPr lang="en-US" sz="2800" dirty="0">
                <a:solidFill>
                  <a:srgbClr val="002060"/>
                </a:solidFill>
              </a:rPr>
              <a:t>: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55532" y="1729937"/>
            <a:ext cx="5402441" cy="54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</a:pP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Dãy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đếm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dãy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206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4320" y="2536069"/>
            <a:ext cx="6139822" cy="54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en-US" sz="2800" dirty="0">
                <a:solidFill>
                  <a:srgbClr val="002060"/>
                </a:solidFill>
              </a:rPr>
              <a:t>a, 2, 4, 6, 8, 10, 12, 14, 16, 18, 20 </a:t>
            </a:r>
            <a:endParaRPr lang="en-US" sz="2800" dirty="0">
              <a:solidFill>
                <a:srgbClr val="00206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5571" y="3517702"/>
            <a:ext cx="5750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a typeface="Calibri" panose="020F0502020204030204" pitchFamily="34" charset="0"/>
              </a:rPr>
              <a:t>b, 1, 3, 5, 6, 8, 9, 11, 13, 15, 17, 19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1067" y="4429387"/>
            <a:ext cx="5557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a typeface="Calibri" panose="020F0502020204030204" pitchFamily="34" charset="0"/>
              </a:rPr>
              <a:t>c, 2, 4, 6, 8, 10, 12, 14, 16, 18, 19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01067" y="5326558"/>
            <a:ext cx="5351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a typeface="Calibri" panose="020F0502020204030204" pitchFamily="34" charset="0"/>
              </a:rPr>
              <a:t>d, 1, 3, 5, 7, 9, 11, 13, 15, 17, 19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713286" y="2493120"/>
            <a:ext cx="545727" cy="545727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767687" y="2559398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Đ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730345" y="3444813"/>
            <a:ext cx="545727" cy="545727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730345" y="4387589"/>
            <a:ext cx="545727" cy="545727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730345" y="5217050"/>
            <a:ext cx="545727" cy="545727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767687" y="3496567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67687" y="4454765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67687" y="5217050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8" grpId="0"/>
      <p:bldP spid="8" grpId="1"/>
      <p:bldP spid="9" grpId="0"/>
      <p:bldP spid="10" grpId="0"/>
      <p:bldP spid="17" grpId="0"/>
      <p:bldP spid="20" grpId="0" animBg="1"/>
      <p:bldP spid="21" grpId="0"/>
      <p:bldP spid="23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747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</a:rPr>
              <a:t>Từ các thừa số và tích dưới đây, em hãy lập các phép nhân thích hợp.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22A88E-3DB9-486C-9A5E-3883BFB27089}"/>
              </a:ext>
            </a:extLst>
          </p:cNvPr>
          <p:cNvGrpSpPr/>
          <p:nvPr/>
        </p:nvGrpSpPr>
        <p:grpSpPr>
          <a:xfrm>
            <a:off x="1720850" y="1381203"/>
            <a:ext cx="8496300" cy="3971925"/>
            <a:chOff x="1720850" y="1381203"/>
            <a:chExt cx="8496300" cy="39719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3DF615-6437-4413-AEF2-F6FF8F4B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850" y="1381203"/>
              <a:ext cx="8496300" cy="39719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B1F615-0A47-4190-9FA8-80F5961308D2}"/>
                </a:ext>
              </a:extLst>
            </p:cNvPr>
            <p:cNvSpPr txBox="1"/>
            <p:nvPr/>
          </p:nvSpPr>
          <p:spPr>
            <a:xfrm>
              <a:off x="2747363" y="278266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A17B48-F087-4FA9-BAA6-7BE87F11F7D2}"/>
                </a:ext>
              </a:extLst>
            </p:cNvPr>
            <p:cNvSpPr txBox="1"/>
            <p:nvPr/>
          </p:nvSpPr>
          <p:spPr>
            <a:xfrm>
              <a:off x="2744580" y="42599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11D49-8D19-4F71-A9E0-7069C2E63976}"/>
                </a:ext>
              </a:extLst>
            </p:cNvPr>
            <p:cNvSpPr txBox="1"/>
            <p:nvPr/>
          </p:nvSpPr>
          <p:spPr>
            <a:xfrm>
              <a:off x="2423338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0485F5-A863-418F-A228-0AD840A3BC5A}"/>
                </a:ext>
              </a:extLst>
            </p:cNvPr>
            <p:cNvSpPr txBox="1"/>
            <p:nvPr/>
          </p:nvSpPr>
          <p:spPr>
            <a:xfrm>
              <a:off x="5206612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CC5C51-BDD9-4062-89C1-CF9E9004977B}"/>
                </a:ext>
              </a:extLst>
            </p:cNvPr>
            <p:cNvSpPr txBox="1"/>
            <p:nvPr/>
          </p:nvSpPr>
          <p:spPr>
            <a:xfrm>
              <a:off x="8299375" y="1428452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Tích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A72E1F-C2B2-47B8-8A6C-C16D037EE5A6}"/>
                </a:ext>
              </a:extLst>
            </p:cNvPr>
            <p:cNvSpPr txBox="1"/>
            <p:nvPr/>
          </p:nvSpPr>
          <p:spPr>
            <a:xfrm>
              <a:off x="6096000" y="2212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D08F42-36A6-4E88-A055-7F993A25B113}"/>
                </a:ext>
              </a:extLst>
            </p:cNvPr>
            <p:cNvSpPr txBox="1"/>
            <p:nvPr/>
          </p:nvSpPr>
          <p:spPr>
            <a:xfrm>
              <a:off x="6096000" y="368952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1385C8-9367-4EAC-82AF-55FB7100EBD2}"/>
                </a:ext>
              </a:extLst>
            </p:cNvPr>
            <p:cNvSpPr txBox="1"/>
            <p:nvPr/>
          </p:nvSpPr>
          <p:spPr>
            <a:xfrm>
              <a:off x="8392348" y="253536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F34FC0-CDD3-4369-B3C5-F8823352C982}"/>
                </a:ext>
              </a:extLst>
            </p:cNvPr>
            <p:cNvSpPr txBox="1"/>
            <p:nvPr/>
          </p:nvSpPr>
          <p:spPr>
            <a:xfrm>
              <a:off x="8392348" y="39368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14</a:t>
              </a:r>
              <a:endParaRPr lang="vi-VN" sz="3600" dirty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FC1B83-20F8-42F7-A2EC-C6412720F55A}"/>
              </a:ext>
            </a:extLst>
          </p:cNvPr>
          <p:cNvCxnSpPr/>
          <p:nvPr/>
        </p:nvCxnSpPr>
        <p:spPr>
          <a:xfrm>
            <a:off x="4037978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D4019D-CD90-40AB-8752-4137AEC18087}"/>
              </a:ext>
            </a:extLst>
          </p:cNvPr>
          <p:cNvCxnSpPr/>
          <p:nvPr/>
        </p:nvCxnSpPr>
        <p:spPr>
          <a:xfrm>
            <a:off x="4036503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7B839F-724B-4A59-970F-E946BDEBA255}"/>
              </a:ext>
            </a:extLst>
          </p:cNvPr>
          <p:cNvCxnSpPr>
            <a:cxnSpLocks/>
          </p:cNvCxnSpPr>
          <p:nvPr/>
        </p:nvCxnSpPr>
        <p:spPr>
          <a:xfrm flipV="1">
            <a:off x="6787600" y="2951667"/>
            <a:ext cx="893360" cy="13083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/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8 = 16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blipFill>
                <a:blip r:embed="rId5"/>
                <a:stretch>
                  <a:fillRect l="-3125" t="-741" r="-2404" b="-16296"/>
                </a:stretch>
              </a:blipFill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493894-CEAB-4705-A121-5B52659295F9}"/>
              </a:ext>
            </a:extLst>
          </p:cNvPr>
          <p:cNvCxnSpPr>
            <a:cxnSpLocks/>
          </p:cNvCxnSpPr>
          <p:nvPr/>
        </p:nvCxnSpPr>
        <p:spPr>
          <a:xfrm flipV="1">
            <a:off x="4035615" y="2782669"/>
            <a:ext cx="1170997" cy="17394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23E1AE-088F-478E-841C-BE266607299B}"/>
              </a:ext>
            </a:extLst>
          </p:cNvPr>
          <p:cNvCxnSpPr>
            <a:cxnSpLocks/>
          </p:cNvCxnSpPr>
          <p:nvPr/>
        </p:nvCxnSpPr>
        <p:spPr>
          <a:xfrm>
            <a:off x="6777882" y="2837155"/>
            <a:ext cx="903078" cy="1611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/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7 = 14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blipFill>
                <a:blip r:embed="rId6"/>
                <a:stretch>
                  <a:fillRect l="-3125" t="-741" r="-2404" b="-16296"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29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03931A-943F-4F9B-8BAA-0EEE9492D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923" y="312963"/>
            <a:ext cx="4571699" cy="2789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611684C-9E9D-4C61-A1FF-3388641F237C}"/>
              </a:ext>
            </a:extLst>
          </p:cNvPr>
          <p:cNvSpPr/>
          <p:nvPr/>
        </p:nvSpPr>
        <p:spPr>
          <a:xfrm>
            <a:off x="1746609" y="1403905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855EE-4007-4BE6-87E6-52A7EFCB9C59}"/>
              </a:ext>
            </a:extLst>
          </p:cNvPr>
          <p:cNvSpPr txBox="1"/>
          <p:nvPr/>
        </p:nvSpPr>
        <p:spPr>
          <a:xfrm>
            <a:off x="2294272" y="1403905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Một con cua có 2 cái càng.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3B120-F603-4E69-9E1F-B3D31C263CEC}"/>
              </a:ext>
            </a:extLst>
          </p:cNvPr>
          <p:cNvSpPr txBox="1"/>
          <p:nvPr/>
        </p:nvSpPr>
        <p:spPr>
          <a:xfrm>
            <a:off x="1374833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5 con cua có bao nhiêu cái càng?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897C49-AF25-4157-B095-02F1AA13B4D6}"/>
              </a:ext>
            </a:extLst>
          </p:cNvPr>
          <p:cNvSpPr txBox="1"/>
          <p:nvPr/>
        </p:nvSpPr>
        <p:spPr>
          <a:xfrm>
            <a:off x="2465781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97E76-91E4-432B-AD0D-980F67DC1B33}"/>
              </a:ext>
            </a:extLst>
          </p:cNvPr>
          <p:cNvSpPr txBox="1"/>
          <p:nvPr/>
        </p:nvSpPr>
        <p:spPr>
          <a:xfrm>
            <a:off x="1328673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5 con cua là: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745B35-C62E-4EAC-B6B6-CB2C69DE30FB}"/>
              </a:ext>
            </a:extLst>
          </p:cNvPr>
          <p:cNvGrpSpPr/>
          <p:nvPr/>
        </p:nvGrpSpPr>
        <p:grpSpPr>
          <a:xfrm>
            <a:off x="1439583" y="4738399"/>
            <a:ext cx="4148893" cy="478938"/>
            <a:chOff x="1550832" y="4706073"/>
            <a:chExt cx="4148893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2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 =          (cái càng)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451" b="-281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0C2F86-B19F-42AE-A80C-97D7742D07BF}"/>
                </a:ext>
              </a:extLst>
            </p:cNvPr>
            <p:cNvSpPr/>
            <p:nvPr/>
          </p:nvSpPr>
          <p:spPr>
            <a:xfrm>
              <a:off x="2567309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6999548-A102-45D0-8206-C0398206FC20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A142A7-30C4-43CA-B663-3A2ADB4981AC}"/>
              </a:ext>
            </a:extLst>
          </p:cNvPr>
          <p:cNvSpPr/>
          <p:nvPr/>
        </p:nvSpPr>
        <p:spPr>
          <a:xfrm>
            <a:off x="2472791" y="474522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9BEE55-A8F5-4D9D-BBB1-BB0A3BE37A5C}"/>
              </a:ext>
            </a:extLst>
          </p:cNvPr>
          <p:cNvGrpSpPr/>
          <p:nvPr/>
        </p:nvGrpSpPr>
        <p:grpSpPr>
          <a:xfrm>
            <a:off x="1285741" y="5348497"/>
            <a:ext cx="4074678" cy="478938"/>
            <a:chOff x="1320656" y="5271834"/>
            <a:chExt cx="4074678" cy="4789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6025B2-9898-44F9-8048-8346D6A831E8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DBF1D15-8569-40B7-B914-9A38E09591EB}"/>
                </a:ext>
              </a:extLst>
            </p:cNvPr>
            <p:cNvSpPr/>
            <p:nvPr/>
          </p:nvSpPr>
          <p:spPr>
            <a:xfrm>
              <a:off x="3076291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BF1544-5861-4C0B-927E-936AAE72A826}"/>
              </a:ext>
            </a:extLst>
          </p:cNvPr>
          <p:cNvSpPr/>
          <p:nvPr/>
        </p:nvSpPr>
        <p:spPr>
          <a:xfrm>
            <a:off x="3279294" y="473760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08E76B-9209-47DB-9F9F-FCF01D47A866}"/>
              </a:ext>
            </a:extLst>
          </p:cNvPr>
          <p:cNvSpPr/>
          <p:nvPr/>
        </p:nvSpPr>
        <p:spPr>
          <a:xfrm>
            <a:off x="2936646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DAE14F-7B27-411E-BE3C-41F8878F4D15}"/>
              </a:ext>
            </a:extLst>
          </p:cNvPr>
          <p:cNvCxnSpPr>
            <a:cxnSpLocks/>
          </p:cNvCxnSpPr>
          <p:nvPr/>
        </p:nvCxnSpPr>
        <p:spPr>
          <a:xfrm>
            <a:off x="6006738" y="3401905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4DCC821-44F9-41AE-B0E4-DF3782070BB8}"/>
              </a:ext>
            </a:extLst>
          </p:cNvPr>
          <p:cNvSpPr txBox="1"/>
          <p:nvPr/>
        </p:nvSpPr>
        <p:spPr>
          <a:xfrm>
            <a:off x="6597110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7 con cua có bao nhiêu cái càng?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54CB43-24BE-4BAD-9F99-25C924DD3C15}"/>
              </a:ext>
            </a:extLst>
          </p:cNvPr>
          <p:cNvSpPr txBox="1"/>
          <p:nvPr/>
        </p:nvSpPr>
        <p:spPr>
          <a:xfrm>
            <a:off x="7691286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11A466-CEBC-427F-89B8-8DD34DDC8C95}"/>
              </a:ext>
            </a:extLst>
          </p:cNvPr>
          <p:cNvSpPr txBox="1"/>
          <p:nvPr/>
        </p:nvSpPr>
        <p:spPr>
          <a:xfrm>
            <a:off x="6554178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7 con cua là: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98D268-CB85-4D3C-8C0E-ABCA794D50B5}"/>
              </a:ext>
            </a:extLst>
          </p:cNvPr>
          <p:cNvGrpSpPr/>
          <p:nvPr/>
        </p:nvGrpSpPr>
        <p:grpSpPr>
          <a:xfrm>
            <a:off x="6968886" y="4722360"/>
            <a:ext cx="3991798" cy="484738"/>
            <a:chOff x="1550832" y="4700273"/>
            <a:chExt cx="3991798" cy="484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=           (cái càng)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451" r="-1069" b="-295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1604EA7-341A-4587-9846-E926348A469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A84A76B-D335-4E80-BB6A-80A0A7FFE88B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6F54968-1E35-498D-9CF8-200B12DBA305}"/>
                </a:ext>
              </a:extLst>
            </p:cNvPr>
            <p:cNvSpPr/>
            <p:nvPr/>
          </p:nvSpPr>
          <p:spPr>
            <a:xfrm>
              <a:off x="2496851" y="47002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484A17-3ADB-42CE-9650-C8A651BB6D13}"/>
              </a:ext>
            </a:extLst>
          </p:cNvPr>
          <p:cNvSpPr/>
          <p:nvPr/>
        </p:nvSpPr>
        <p:spPr>
          <a:xfrm>
            <a:off x="7016650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DD5F6-9043-44E7-94B0-E21AF0FB9E90}"/>
              </a:ext>
            </a:extLst>
          </p:cNvPr>
          <p:cNvGrpSpPr/>
          <p:nvPr/>
        </p:nvGrpSpPr>
        <p:grpSpPr>
          <a:xfrm>
            <a:off x="6511246" y="5348497"/>
            <a:ext cx="4074678" cy="478938"/>
            <a:chOff x="1320656" y="5271834"/>
            <a:chExt cx="4074678" cy="478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433AB8-E83E-4107-9A5F-57D43AD80304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76AEF1F-F41E-4644-A5E1-0171658D4EDB}"/>
                </a:ext>
              </a:extLst>
            </p:cNvPr>
            <p:cNvSpPr/>
            <p:nvPr/>
          </p:nvSpPr>
          <p:spPr>
            <a:xfrm>
              <a:off x="3052156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15A9817-5019-4027-A1AC-ED30EBA0798F}"/>
              </a:ext>
            </a:extLst>
          </p:cNvPr>
          <p:cNvSpPr/>
          <p:nvPr/>
        </p:nvSpPr>
        <p:spPr>
          <a:xfrm>
            <a:off x="8748898" y="472236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D7ABB4D-133A-4AE0-9016-32310CD77574}"/>
              </a:ext>
            </a:extLst>
          </p:cNvPr>
          <p:cNvSpPr/>
          <p:nvPr/>
        </p:nvSpPr>
        <p:spPr>
          <a:xfrm>
            <a:off x="8167889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CC89FB9-082E-43D6-9016-FF3C5DB7DBB4}"/>
              </a:ext>
            </a:extLst>
          </p:cNvPr>
          <p:cNvSpPr/>
          <p:nvPr/>
        </p:nvSpPr>
        <p:spPr>
          <a:xfrm>
            <a:off x="7929901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4542973" y="1812199"/>
            <a:ext cx="14057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790151" y="3640999"/>
            <a:ext cx="1190037" cy="20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024541" y="3640999"/>
            <a:ext cx="1190037" cy="20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3" grpId="0" animBg="1"/>
      <p:bldP spid="17" grpId="0" animBg="1"/>
      <p:bldP spid="18" grpId="0" animBg="1"/>
      <p:bldP spid="20" grpId="0"/>
      <p:bldP spid="21" grpId="0"/>
      <p:bldP spid="22" grpId="0"/>
      <p:bldP spid="27" grpId="0" animBg="1"/>
      <p:bldP spid="31" grpId="0" animBg="1"/>
      <p:bldP spid="32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651164" y="1749191"/>
            <a:ext cx="10626436" cy="9979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vi-VN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49582" y="1749191"/>
            <a:ext cx="8229600" cy="27515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F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+mj-lt"/>
              </a:rPr>
              <a:t>XIN CHÂN THÀNH CẢM ƠN!</a:t>
            </a:r>
          </a:p>
          <a:p>
            <a:pPr algn="ctr">
              <a:lnSpc>
                <a:spcPct val="120000"/>
              </a:lnSpc>
            </a:pPr>
            <a:endParaRPr lang="en-US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5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330</Words>
  <Application>Microsoft Office PowerPoint</Application>
  <PresentationFormat>Widescreen</PresentationFormat>
  <Paragraphs>92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(Body)</vt:lpstr>
      <vt:lpstr>Calibri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Pham Tan</cp:lastModifiedBy>
  <cp:revision>176</cp:revision>
  <dcterms:created xsi:type="dcterms:W3CDTF">2021-06-02T01:34:28Z</dcterms:created>
  <dcterms:modified xsi:type="dcterms:W3CDTF">2024-05-17T09:13:16Z</dcterms:modified>
</cp:coreProperties>
</file>