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465" r:id="rId3"/>
    <p:sldId id="458" r:id="rId4"/>
    <p:sldId id="459" r:id="rId5"/>
    <p:sldId id="457" r:id="rId6"/>
    <p:sldId id="280" r:id="rId7"/>
    <p:sldId id="466" r:id="rId8"/>
    <p:sldId id="467" r:id="rId9"/>
    <p:sldId id="469" r:id="rId10"/>
    <p:sldId id="471" r:id="rId11"/>
    <p:sldId id="473" r:id="rId12"/>
    <p:sldId id="477" r:id="rId13"/>
    <p:sldId id="478" r:id="rId14"/>
    <p:sldId id="4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64" autoAdjust="0"/>
  </p:normalViewPr>
  <p:slideViewPr>
    <p:cSldViewPr snapToGrid="0">
      <p:cViewPr varScale="1">
        <p:scale>
          <a:sx n="74" d="100"/>
          <a:sy n="74" d="100"/>
        </p:scale>
        <p:origin x="10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32B9B-67D7-4688-9EC7-61808D04981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B3F6E-690C-43DF-8297-6A804B76D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B3F6E-690C-43DF-8297-6A804B76D1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0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B3F6E-690C-43DF-8297-6A804B76D1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B3F6E-690C-43DF-8297-6A804B76D1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3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B3F6E-690C-43DF-8297-6A804B76D1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4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687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56993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84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9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6616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7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59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9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1C16-0780-6775-FA69-066FF4FD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643D2-8C41-28B2-B8C9-708047BCD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0DA96-DDDD-E2C7-2A39-A6DCD3EC6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9E0-7DED-F048-840B-9750780E6A5A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CAA2-654A-776E-EDE0-FC2083E2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DA999-8D84-C884-3003-8192BD590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1554-E3C1-0148-BCBB-9E876F5C480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1844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B4E6C-138E-478B-B464-BBD8407BA3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1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9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4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93A1E2B-B390-FA37-7C7B-4617F3FE1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43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3.wav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2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1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0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3.wav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cào cà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8" y="180108"/>
            <a:ext cx="11568547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8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333026" y="265273"/>
            <a:ext cx="9144000" cy="1905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của bệnh do </a:t>
            </a:r>
          </a:p>
          <a:p>
            <a:pPr algn="ctr"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chất dinh dưỡng là gì 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479469" y="2693830"/>
            <a:ext cx="8742930" cy="11726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cân nặng theo chiều cao ở mức cao hơn </a:t>
            </a:r>
          </a:p>
          <a:p>
            <a:pPr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bình thường theo độ tuổi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4" y="2700747"/>
            <a:ext cx="1500187" cy="125462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1083" y="2880502"/>
            <a:ext cx="817562" cy="95897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17459" y="3120573"/>
            <a:ext cx="460375" cy="60619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92962" y="4199210"/>
            <a:ext cx="8650304" cy="104812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4" y="449708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2033" y="457011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98409" y="468282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49307" y="5534834"/>
            <a:ext cx="8685932" cy="12030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Có cân nặng theo chiều cao ở mức thấp hơn</a:t>
            </a:r>
          </a:p>
          <a:p>
            <a:pPr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bình thường theo độ tuổi 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7" y="571422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5356" y="578724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31732" y="589995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257" y="59563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426547" y="9683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56" y="-478630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874966" y="705169"/>
            <a:ext cx="1752600" cy="1752600"/>
            <a:chOff x="3504" y="2880"/>
            <a:chExt cx="1104" cy="1104"/>
          </a:xfrm>
        </p:grpSpPr>
        <p:sp>
          <p:nvSpPr>
            <p:cNvPr id="17457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WordArt 33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8" name="WordArt 35"/>
          <p:cNvSpPr>
            <a:spLocks noChangeArrowheads="1" noChangeShapeType="1" noTextEdit="1"/>
          </p:cNvSpPr>
          <p:nvPr/>
        </p:nvSpPr>
        <p:spPr bwMode="auto">
          <a:xfrm>
            <a:off x="10564733" y="30559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10607595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1057425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10564733" y="3163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5" name="WordArt 42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6" name="WordArt 43"/>
          <p:cNvSpPr>
            <a:spLocks noChangeArrowheads="1" noChangeShapeType="1" noTextEdit="1"/>
          </p:cNvSpPr>
          <p:nvPr/>
        </p:nvSpPr>
        <p:spPr bwMode="auto">
          <a:xfrm>
            <a:off x="10559970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5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7.40741E-7 L 2.29167E-6 -0.07222 " pathEditMode="relative" rAng="0" ptsTypes="AA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98244" y="265273"/>
            <a:ext cx="9144000" cy="1905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bơi em nên làm gì?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01614" y="8890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6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34504" y="2873375"/>
            <a:ext cx="990113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Ăn thật no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" y="31321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19" y="29098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66118" y="29829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72494" y="30956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58331" y="3836988"/>
            <a:ext cx="977730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Nhảy xuống bơi ngay lập tức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4122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39004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39735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53444" y="40862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71019" y="4854575"/>
            <a:ext cx="986461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Tập thể dục, khởi động khớp chân tay  từ 5-10 phút trước khi bơi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51133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48910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49641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53444" y="50768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34504" y="5908675"/>
            <a:ext cx="990112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Bơi ở ao, hồ gần nhà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6" y="62134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58816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59547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253444" y="60674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71475" y="59563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91765" y="9683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18" y="-47545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340184" y="705169"/>
            <a:ext cx="1752600" cy="1752600"/>
            <a:chOff x="3504" y="2880"/>
            <a:chExt cx="1104" cy="1104"/>
          </a:xfrm>
        </p:grpSpPr>
        <p:sp>
          <p:nvSpPr>
            <p:cNvPr id="17457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WordArt 3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WordArt 35"/>
          <p:cNvSpPr>
            <a:spLocks noChangeArrowheads="1" noChangeShapeType="1" noTextEdit="1"/>
          </p:cNvSpPr>
          <p:nvPr/>
        </p:nvSpPr>
        <p:spPr bwMode="auto">
          <a:xfrm>
            <a:off x="11029951" y="30559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11072813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11039476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11029951" y="3163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5" name="WordArt 42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6" name="WordArt 4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6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171" grpId="0" animBg="1"/>
      <p:bldP spid="6171" grpId="1" animBg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98244" y="265273"/>
            <a:ext cx="9144000" cy="1905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thấy các biển báo cấm lại gần các </a:t>
            </a:r>
          </a:p>
          <a:p>
            <a:pPr algn="ctr">
              <a:spcBef>
                <a:spcPct val="0"/>
              </a:spcBef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sông, hồ, kênh, rạch các em nên làm gì?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01614" y="8890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6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 b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34504" y="2873375"/>
            <a:ext cx="990113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Rủ các bạn lại gần đó chơi và không quan tâm đến biển báo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" y="31321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19" y="29098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66118" y="29829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72494" y="30956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58331" y="3836988"/>
            <a:ext cx="977730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vẫn sẽ đến gần chơi nhưng sẽ quan sát để không bị ngã.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4122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39004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39735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53444" y="40862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71019" y="4854575"/>
            <a:ext cx="986461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Chơi sát mép sông, hồ, kênh rạch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51133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48910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49641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53444" y="50768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34504" y="5908675"/>
            <a:ext cx="990112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Tuyệt đối không được lại gần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6" y="62134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58816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59547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253444" y="60674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71475" y="59563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91765" y="9683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18" y="-47545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340184" y="705169"/>
            <a:ext cx="1752600" cy="1752600"/>
            <a:chOff x="3504" y="2880"/>
            <a:chExt cx="1104" cy="1104"/>
          </a:xfrm>
        </p:grpSpPr>
        <p:sp>
          <p:nvSpPr>
            <p:cNvPr id="17457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WordArt 3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WordArt 35"/>
          <p:cNvSpPr>
            <a:spLocks noChangeArrowheads="1" noChangeShapeType="1" noTextEdit="1"/>
          </p:cNvSpPr>
          <p:nvPr/>
        </p:nvSpPr>
        <p:spPr bwMode="auto">
          <a:xfrm>
            <a:off x="11029951" y="30559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11072813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11039476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11029951" y="3163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5" name="WordArt 42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6" name="WordArt 4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71" grpId="0" animBg="1"/>
      <p:bldP spid="6171" grpId="1" animBg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B3BFA-0382-A9AB-02AF-4AFB77156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1533;p42">
            <a:extLst>
              <a:ext uri="{FF2B5EF4-FFF2-40B4-BE49-F238E27FC236}">
                <a16:creationId xmlns:a16="http://schemas.microsoft.com/office/drawing/2014/main" id="{A64A76DA-9A94-3DD2-049E-A5C18EBCBB58}"/>
              </a:ext>
            </a:extLst>
          </p:cNvPr>
          <p:cNvSpPr txBox="1">
            <a:spLocks/>
          </p:cNvSpPr>
          <p:nvPr/>
        </p:nvSpPr>
        <p:spPr>
          <a:xfrm>
            <a:off x="1681819" y="2409930"/>
            <a:ext cx="9290981" cy="16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>
                <a:latin typeface="Times New Roman" panose="02020603050405020304" pitchFamily="18" charset="0"/>
                <a:ea typeface="Krungthep" panose="02000400000000000000" pitchFamily="2" charset="-34"/>
                <a:cs typeface="Times New Roman" panose="02020603050405020304" pitchFamily="18" charset="0"/>
              </a:rPr>
              <a:t>CẢM ƠN QUÝ THẦY CÔ 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latin typeface="Times New Roman" panose="02020603050405020304" pitchFamily="18" charset="0"/>
                <a:ea typeface="Krungthep" panose="02000400000000000000" pitchFamily="2" charset="-34"/>
                <a:cs typeface="Times New Roman" panose="02020603050405020304" pitchFamily="18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34827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523875" y="2389042"/>
            <a:ext cx="1781175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SỨC KHOẺ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1414462" y="1136073"/>
            <a:ext cx="1381125" cy="1252969"/>
            <a:chOff x="1733550" y="1609725"/>
            <a:chExt cx="1381125" cy="12001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 flipV="1">
            <a:off x="2284267" y="3196081"/>
            <a:ext cx="544224" cy="42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406643" y="3920610"/>
            <a:ext cx="1407993" cy="1774547"/>
            <a:chOff x="1733550" y="1609725"/>
            <a:chExt cx="1381125" cy="12001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1414462" y="2146104"/>
            <a:ext cx="1372898" cy="458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95381" y="746376"/>
            <a:ext cx="6131399" cy="872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1505" y="997527"/>
            <a:ext cx="60666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06409" y="1846770"/>
            <a:ext cx="6115917" cy="63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1505" y="1933728"/>
            <a:ext cx="4416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14637" y="2895001"/>
            <a:ext cx="6093515" cy="747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37163" y="3016566"/>
            <a:ext cx="5698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7741" y="4152375"/>
            <a:ext cx="6131399" cy="537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4144" y="4175116"/>
            <a:ext cx="39095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4636" y="5254607"/>
            <a:ext cx="6104367" cy="71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7163" y="5305329"/>
            <a:ext cx="39095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9875322" y="1668488"/>
            <a:ext cx="1760334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Dinh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414462" y="3874942"/>
            <a:ext cx="1407993" cy="551661"/>
            <a:chOff x="1733550" y="1609725"/>
            <a:chExt cx="1381125" cy="120015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Right Brace 14"/>
          <p:cNvSpPr/>
          <p:nvPr/>
        </p:nvSpPr>
        <p:spPr>
          <a:xfrm>
            <a:off x="8943098" y="1136073"/>
            <a:ext cx="759799" cy="23729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00169 0.1520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759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0026 0.1511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169 L -0.00625 -0.1689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7407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638 -0.1689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19" grpId="1" animBg="1"/>
      <p:bldP spid="19" grpId="2" animBg="1"/>
      <p:bldP spid="20" grpId="0"/>
      <p:bldP spid="20" grpId="1"/>
      <p:bldP spid="20" grpId="2"/>
      <p:bldP spid="21" grpId="0" animBg="1"/>
      <p:bldP spid="21" grpId="1" animBg="1"/>
      <p:bldP spid="21" grpId="2" animBg="1"/>
      <p:bldP spid="22" grpId="0"/>
      <p:bldP spid="22" grpId="1"/>
      <p:bldP spid="22" grpId="2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5" grpId="2" animBg="1"/>
      <p:bldP spid="25" grpId="3" animBg="1"/>
      <p:bldP spid="26" grpId="0"/>
      <p:bldP spid="26" grpId="1"/>
      <p:bldP spid="26" grpId="2"/>
      <p:bldP spid="26" grpId="3"/>
      <p:bldP spid="27" grpId="0" animBg="1"/>
      <p:bldP spid="28" grpId="0"/>
      <p:bldP spid="3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523875" y="2389042"/>
            <a:ext cx="1781175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SỨC KHOẺ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1414462" y="1136073"/>
            <a:ext cx="1381125" cy="1252969"/>
            <a:chOff x="1733550" y="1609725"/>
            <a:chExt cx="1381125" cy="12001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 flipV="1">
            <a:off x="2284267" y="3196081"/>
            <a:ext cx="544224" cy="42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406643" y="3920610"/>
            <a:ext cx="1407993" cy="1774547"/>
            <a:chOff x="1733550" y="1609725"/>
            <a:chExt cx="1381125" cy="12001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1414462" y="2146104"/>
            <a:ext cx="1372898" cy="458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95381" y="746376"/>
            <a:ext cx="6131399" cy="872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1505" y="997527"/>
            <a:ext cx="60666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06409" y="1846770"/>
            <a:ext cx="6115917" cy="63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1505" y="1933728"/>
            <a:ext cx="4416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14637" y="2895001"/>
            <a:ext cx="6093515" cy="747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37163" y="3016566"/>
            <a:ext cx="5698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5381" y="4004202"/>
            <a:ext cx="6131399" cy="737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1784" y="4026943"/>
            <a:ext cx="39095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14636" y="5205179"/>
            <a:ext cx="6104367" cy="71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7163" y="5255901"/>
            <a:ext cx="39095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9958621" y="1346161"/>
            <a:ext cx="1760334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Dinh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11">
            <a:extLst>
              <a:ext uri="{FF2B5EF4-FFF2-40B4-BE49-F238E27FC236}">
                <a16:creationId xmlns:a16="http://schemas.microsoft.com/office/drawing/2014/main" id="{AB2FE73A-9EFC-E49B-4421-0F1006771703}"/>
              </a:ext>
            </a:extLst>
          </p:cNvPr>
          <p:cNvSpPr/>
          <p:nvPr/>
        </p:nvSpPr>
        <p:spPr>
          <a:xfrm>
            <a:off x="9974939" y="5020837"/>
            <a:ext cx="1803230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45">
            <a:extLst>
              <a:ext uri="{FF2B5EF4-FFF2-40B4-BE49-F238E27FC236}">
                <a16:creationId xmlns:a16="http://schemas.microsoft.com/office/drawing/2014/main" id="{13268998-7EDD-67CD-3273-A68354638AA1}"/>
              </a:ext>
            </a:extLst>
          </p:cNvPr>
          <p:cNvSpPr/>
          <p:nvPr/>
        </p:nvSpPr>
        <p:spPr>
          <a:xfrm>
            <a:off x="9974939" y="3360173"/>
            <a:ext cx="1760334" cy="1381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414462" y="3925441"/>
            <a:ext cx="1407993" cy="501162"/>
            <a:chOff x="1733550" y="1609725"/>
            <a:chExt cx="1381125" cy="120015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Right Brace 14"/>
          <p:cNvSpPr/>
          <p:nvPr/>
        </p:nvSpPr>
        <p:spPr>
          <a:xfrm>
            <a:off x="8943098" y="1136073"/>
            <a:ext cx="759799" cy="23729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919003" y="4271554"/>
            <a:ext cx="1055936" cy="1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926780" y="5558718"/>
            <a:ext cx="1012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6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8" grpId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3379772" y="2943224"/>
            <a:ext cx="2654541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SỨC KHOẺ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5180319" y="2000249"/>
            <a:ext cx="1430299" cy="971550"/>
            <a:chOff x="1733550" y="1609725"/>
            <a:chExt cx="1381125" cy="120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5159577" y="4457995"/>
            <a:ext cx="1317527" cy="1409404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FE73A-9EFC-E49B-4421-0F1006771703}"/>
              </a:ext>
            </a:extLst>
          </p:cNvPr>
          <p:cNvSpPr/>
          <p:nvPr/>
        </p:nvSpPr>
        <p:spPr>
          <a:xfrm>
            <a:off x="6389993" y="5105399"/>
            <a:ext cx="2754007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endParaRPr lang="en-US" sz="2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đuối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2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5970894" y="3736141"/>
            <a:ext cx="58198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268998-7EDD-67CD-3273-A68354638AA1}"/>
              </a:ext>
            </a:extLst>
          </p:cNvPr>
          <p:cNvSpPr/>
          <p:nvPr/>
        </p:nvSpPr>
        <p:spPr>
          <a:xfrm>
            <a:off x="6532867" y="3028948"/>
            <a:ext cx="2611133" cy="1381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endParaRPr lang="en-US" sz="2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6523344" y="1390649"/>
            <a:ext cx="2620656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endParaRPr lang="en-US" sz="2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sz="2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7D2130-7CE3-3558-887E-5C9A10D19D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4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E61A20-B141-329B-8ABA-5AB88F6AE4DD}"/>
              </a:ext>
            </a:extLst>
          </p:cNvPr>
          <p:cNvSpPr/>
          <p:nvPr/>
        </p:nvSpPr>
        <p:spPr>
          <a:xfrm>
            <a:off x="828675" y="2943224"/>
            <a:ext cx="1781175" cy="1485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 NGƯỜI VÀ SỨC KHOẺ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10EF0-E0CB-6370-06D4-A547B684768F}"/>
              </a:ext>
            </a:extLst>
          </p:cNvPr>
          <p:cNvGrpSpPr/>
          <p:nvPr/>
        </p:nvGrpSpPr>
        <p:grpSpPr>
          <a:xfrm>
            <a:off x="1819275" y="2000249"/>
            <a:ext cx="1381125" cy="971550"/>
            <a:chOff x="1733550" y="1609725"/>
            <a:chExt cx="1381125" cy="120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A108567-3CDE-E4AA-730A-F2DF9E029B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CF8E6CE-7B4A-960E-9D71-2C37AF48C1DE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63EFF-280E-E36F-48DB-6D6666708224}"/>
              </a:ext>
            </a:extLst>
          </p:cNvPr>
          <p:cNvGrpSpPr/>
          <p:nvPr/>
        </p:nvGrpSpPr>
        <p:grpSpPr>
          <a:xfrm rot="10800000" flipH="1">
            <a:off x="1798534" y="4457995"/>
            <a:ext cx="1272230" cy="1409404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5C018F-B849-749D-463C-6BE5BE6DE527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B6018F-31AC-D3FD-2C78-406EAC338DC6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FDB512-A18D-F24D-26F1-96AFEB9C9EE9}"/>
              </a:ext>
            </a:extLst>
          </p:cNvPr>
          <p:cNvSpPr/>
          <p:nvPr/>
        </p:nvSpPr>
        <p:spPr>
          <a:xfrm>
            <a:off x="3162300" y="1390649"/>
            <a:ext cx="1419225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sz="2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FE73A-9EFC-E49B-4421-0F1006771703}"/>
              </a:ext>
            </a:extLst>
          </p:cNvPr>
          <p:cNvSpPr/>
          <p:nvPr/>
        </p:nvSpPr>
        <p:spPr>
          <a:xfrm>
            <a:off x="3028950" y="5105399"/>
            <a:ext cx="1638300" cy="1257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đuối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4681-6236-B764-DEFE-B917329CF0A3}"/>
              </a:ext>
            </a:extLst>
          </p:cNvPr>
          <p:cNvGrpSpPr/>
          <p:nvPr/>
        </p:nvGrpSpPr>
        <p:grpSpPr>
          <a:xfrm>
            <a:off x="4600575" y="324641"/>
            <a:ext cx="1162050" cy="2289226"/>
            <a:chOff x="4486275" y="1095375"/>
            <a:chExt cx="1162050" cy="174307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7CBD759-0F6F-7738-3663-433F2E95D82E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C2F05C-ECC3-F081-59D3-251864EBE16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8DAC8E-541F-FCF9-32CA-0364216AFDF2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41432F-94DE-8D47-B12B-1FB3F1709ED4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BD457F-E064-3E5E-9918-A1F95EA3839D}"/>
              </a:ext>
            </a:extLst>
          </p:cNvPr>
          <p:cNvGrpSpPr/>
          <p:nvPr/>
        </p:nvGrpSpPr>
        <p:grpSpPr>
          <a:xfrm>
            <a:off x="4676775" y="5086349"/>
            <a:ext cx="1162050" cy="1581150"/>
            <a:chOff x="4495800" y="1095375"/>
            <a:chExt cx="1162050" cy="174307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3C24168-A512-E4C0-141C-F87E507FE2D2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D3619A-2635-FD6C-DA33-C85DCC02439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46A589F-F09C-05D4-85DA-E71C7BE727FB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ACDE5B5-F621-E24F-06F0-889569E8064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DB8FB8-D09F-171C-2442-BD27216C2E14}"/>
              </a:ext>
            </a:extLst>
          </p:cNvPr>
          <p:cNvCxnSpPr>
            <a:cxnSpLocks/>
          </p:cNvCxnSpPr>
          <p:nvPr/>
        </p:nvCxnSpPr>
        <p:spPr>
          <a:xfrm>
            <a:off x="2609850" y="3736141"/>
            <a:ext cx="5619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268998-7EDD-67CD-3273-A68354638AA1}"/>
              </a:ext>
            </a:extLst>
          </p:cNvPr>
          <p:cNvSpPr/>
          <p:nvPr/>
        </p:nvSpPr>
        <p:spPr>
          <a:xfrm>
            <a:off x="3200400" y="3028948"/>
            <a:ext cx="1562100" cy="15811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11292D-A5D0-C3FC-99AF-050CFF93D3AC}"/>
              </a:ext>
            </a:extLst>
          </p:cNvPr>
          <p:cNvGrpSpPr/>
          <p:nvPr/>
        </p:nvGrpSpPr>
        <p:grpSpPr>
          <a:xfrm>
            <a:off x="4733925" y="3143248"/>
            <a:ext cx="1162050" cy="1190625"/>
            <a:chOff x="4486275" y="1095375"/>
            <a:chExt cx="1162050" cy="1743075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EF55640-7095-84A4-68C0-23BDD793018B}"/>
                </a:ext>
              </a:extLst>
            </p:cNvPr>
            <p:cNvCxnSpPr/>
            <p:nvPr/>
          </p:nvCxnSpPr>
          <p:spPr>
            <a:xfrm>
              <a:off x="4486275" y="2096861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5EA3233-A610-4865-8AED-B3B6951B0B6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F9B131B-EAB8-FCA6-68E1-0756BB8F5854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59FEEC5-52B0-EF1A-6585-03952BF7AFBF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945B956-4C44-066A-C79B-6824AC2298C0}"/>
              </a:ext>
            </a:extLst>
          </p:cNvPr>
          <p:cNvSpPr/>
          <p:nvPr/>
        </p:nvSpPr>
        <p:spPr>
          <a:xfrm>
            <a:off x="5715000" y="102274"/>
            <a:ext cx="6178828" cy="783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F1A0954-D675-F191-4AA0-C42FC3FB5B78}"/>
              </a:ext>
            </a:extLst>
          </p:cNvPr>
          <p:cNvSpPr/>
          <p:nvPr/>
        </p:nvSpPr>
        <p:spPr>
          <a:xfrm>
            <a:off x="5705476" y="1147361"/>
            <a:ext cx="6189015" cy="7157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2C277B4-1562-4D1F-42EA-D7117F4461F9}"/>
              </a:ext>
            </a:extLst>
          </p:cNvPr>
          <p:cNvSpPr/>
          <p:nvPr/>
        </p:nvSpPr>
        <p:spPr>
          <a:xfrm>
            <a:off x="5695950" y="2104917"/>
            <a:ext cx="6199206" cy="5344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7D2130-7CE3-3558-887E-5C9A10D19D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A2BAC8-D180-E744-79FD-FCE7B3E22A80}"/>
              </a:ext>
            </a:extLst>
          </p:cNvPr>
          <p:cNvSpPr/>
          <p:nvPr/>
        </p:nvSpPr>
        <p:spPr>
          <a:xfrm>
            <a:off x="5810250" y="2818118"/>
            <a:ext cx="6076950" cy="5422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béo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phì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275EB88-6E5F-FACF-F925-8244A8C86313}"/>
              </a:ext>
            </a:extLst>
          </p:cNvPr>
          <p:cNvSpPr/>
          <p:nvPr/>
        </p:nvSpPr>
        <p:spPr>
          <a:xfrm>
            <a:off x="5917597" y="3486147"/>
            <a:ext cx="5962131" cy="5342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dưỡng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còi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49724AF-93AC-A544-0EBA-81F3CD85910D}"/>
              </a:ext>
            </a:extLst>
          </p:cNvPr>
          <p:cNvSpPr/>
          <p:nvPr/>
        </p:nvSpPr>
        <p:spPr>
          <a:xfrm>
            <a:off x="5857875" y="4133849"/>
            <a:ext cx="6026011" cy="5356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2CFA5BF-B5CF-B9EB-BFA7-4B052B3F72FD}"/>
              </a:ext>
            </a:extLst>
          </p:cNvPr>
          <p:cNvSpPr/>
          <p:nvPr/>
        </p:nvSpPr>
        <p:spPr>
          <a:xfrm>
            <a:off x="5810250" y="4782841"/>
            <a:ext cx="6076950" cy="683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1FBC0D0-2E7F-B648-AB06-674E2910F2C0}"/>
              </a:ext>
            </a:extLst>
          </p:cNvPr>
          <p:cNvSpPr/>
          <p:nvPr/>
        </p:nvSpPr>
        <p:spPr>
          <a:xfrm>
            <a:off x="5857875" y="5495923"/>
            <a:ext cx="6026011" cy="7676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đuối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5723FB5-B1FE-182B-15B9-902873268972}"/>
              </a:ext>
            </a:extLst>
          </p:cNvPr>
          <p:cNvSpPr/>
          <p:nvPr/>
        </p:nvSpPr>
        <p:spPr>
          <a:xfrm>
            <a:off x="5838826" y="6315073"/>
            <a:ext cx="6046386" cy="584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bơi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bơi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3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46" grpId="0" animBg="1"/>
      <p:bldP spid="48" grpId="0" animBg="1"/>
      <p:bldP spid="49" grpId="0" animBg="1"/>
      <p:bldP spid="5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389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610847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98244" y="265273"/>
            <a:ext cx="9144000" cy="1905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nhóm chất dinh dưỡng </a:t>
            </a:r>
          </a:p>
          <a:p>
            <a:pPr algn="ctr">
              <a:spcBef>
                <a:spcPct val="0"/>
              </a:spcBef>
              <a:buNone/>
            </a:pPr>
            <a:r>
              <a:rPr lang="nl-N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trong thức ăn là gì?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01614" y="8890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6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34504" y="2873375"/>
            <a:ext cx="990113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bột đường, chất đạm, chất béo, vi-ta-min và chất khoáng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" y="31321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19" y="29098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66118" y="29829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72494" y="30956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58331" y="3836988"/>
            <a:ext cx="977730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Chất đạm, chất béo, chất sắt, vi- ta- min  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4122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39004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39735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53444" y="40862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71019" y="4854575"/>
            <a:ext cx="986461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nl-NL" b="1" dirty="0">
                <a:solidFill>
                  <a:schemeClr val="bg1"/>
                </a:solidFill>
              </a:rPr>
              <a:t>   </a:t>
            </a: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đạm, chất béo, vi- ta- min, chất xơ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51133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48910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49641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53444" y="50768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34504" y="5908675"/>
            <a:ext cx="990112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Chất bột đường, chất đạm, chất béo, chất xơ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6" y="62134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58816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59547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253444" y="60674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71475" y="59563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91765" y="9683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18" y="-47545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340184" y="705169"/>
            <a:ext cx="1752600" cy="1752600"/>
            <a:chOff x="3504" y="2880"/>
            <a:chExt cx="1104" cy="1104"/>
          </a:xfrm>
        </p:grpSpPr>
        <p:sp>
          <p:nvSpPr>
            <p:cNvPr id="17457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WordArt 3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8" name="WordArt 35"/>
          <p:cNvSpPr>
            <a:spLocks noChangeArrowheads="1" noChangeShapeType="1" noTextEdit="1"/>
          </p:cNvSpPr>
          <p:nvPr/>
        </p:nvSpPr>
        <p:spPr bwMode="auto">
          <a:xfrm>
            <a:off x="11029951" y="30559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11072813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11039476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11029951" y="3163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5" name="WordArt 42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6" name="WordArt 4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7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98244" y="265273"/>
            <a:ext cx="9144000" cy="1905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giữ vệ sinh, </a:t>
            </a:r>
          </a:p>
          <a:p>
            <a:pPr algn="ctr"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an toàn thực phẩm là gì?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01614" y="8890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746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34504" y="2731481"/>
            <a:ext cx="990113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trước khi ăn, sau khi đi vệ sinh.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" y="299024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19" y="27679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66118" y="284102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72494" y="295373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58331" y="3695094"/>
            <a:ext cx="977730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tay bốc thức ăn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398084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37585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383162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53444" y="394433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71019" y="4711700"/>
            <a:ext cx="9864615" cy="12030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Uống nước si rô mua ở vỉa hè, đường phố, </a:t>
            </a:r>
          </a:p>
          <a:p>
            <a:pPr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uống nước ở trong chum, vại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9" y="51133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" y="48910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068" y="49641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53444" y="50768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966864" y="6030595"/>
            <a:ext cx="990112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thức ăn không rõ nguồn gốc, có mùi vị thơm ngon.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66" y="633539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9" y="600360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9428" y="607663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5804" y="618934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71475" y="59563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91765" y="9683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18" y="-47545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340184" y="705169"/>
            <a:ext cx="1752600" cy="1752600"/>
            <a:chOff x="3504" y="2880"/>
            <a:chExt cx="1104" cy="1104"/>
          </a:xfrm>
        </p:grpSpPr>
        <p:sp>
          <p:nvSpPr>
            <p:cNvPr id="17457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WordArt 3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8" name="WordArt 35"/>
          <p:cNvSpPr>
            <a:spLocks noChangeArrowheads="1" noChangeShapeType="1" noTextEdit="1"/>
          </p:cNvSpPr>
          <p:nvPr/>
        </p:nvSpPr>
        <p:spPr bwMode="auto">
          <a:xfrm>
            <a:off x="11029951" y="30559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11072813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11039476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11029951" y="3163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5" name="WordArt 42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6" name="WordArt 4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5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7.40741E-7 L 2.08333E-7 -0.07222 " pathEditMode="relative" rAng="0" ptsTypes="AA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55849" y="305595"/>
            <a:ext cx="9144000" cy="1905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cần thiết để phòng tránh bệnh</a:t>
            </a:r>
          </a:p>
          <a:p>
            <a:pPr algn="ctr">
              <a:spcBef>
                <a:spcPct val="0"/>
              </a:spcBef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quan đến dinh dưỡng là gì?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171982" y="2635229"/>
            <a:ext cx="1034789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Không cần uống nước khi cơ thể không có mồ hôi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" y="2671743"/>
            <a:ext cx="156788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3597" y="2744768"/>
            <a:ext cx="85445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09973" y="2857479"/>
            <a:ext cx="481149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295810" y="3598842"/>
            <a:ext cx="1021848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Ăn đủ thức ăn từ 4 nhóm chất dinh dưỡng với lượng phù hợp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" y="3662343"/>
            <a:ext cx="156788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4547" y="3735368"/>
            <a:ext cx="85445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90923" y="3848079"/>
            <a:ext cx="481149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208498" y="4615448"/>
            <a:ext cx="10309734" cy="12030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Thực hiện chế độ ăn uống hợp lí </a:t>
            </a:r>
          </a:p>
          <a:p>
            <a:pPr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vận động cơ thể  60 phút mỗi ngày.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" y="4794837"/>
            <a:ext cx="156788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4547" y="4867862"/>
            <a:ext cx="85445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90923" y="4980573"/>
            <a:ext cx="481149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004342" y="5934343"/>
            <a:ext cx="10509949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Ăn nhiều đồ ngọt các món ăn được chế biến từ thịt.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92" y="5907357"/>
            <a:ext cx="156788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-83093" y="5980382"/>
            <a:ext cx="85445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23283" y="6093093"/>
            <a:ext cx="481149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90923" y="595632"/>
            <a:ext cx="1723602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91765" y="968375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18" y="-475457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10340184" y="705169"/>
            <a:ext cx="1752600" cy="1752600"/>
            <a:chOff x="3504" y="2880"/>
            <a:chExt cx="1104" cy="1104"/>
          </a:xfrm>
        </p:grpSpPr>
        <p:sp>
          <p:nvSpPr>
            <p:cNvPr id="17457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5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WordArt 3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WordArt 35"/>
          <p:cNvSpPr>
            <a:spLocks noChangeArrowheads="1" noChangeShapeType="1" noTextEdit="1"/>
          </p:cNvSpPr>
          <p:nvPr/>
        </p:nvSpPr>
        <p:spPr bwMode="auto">
          <a:xfrm>
            <a:off x="11029951" y="30559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WordArt 36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WordArt 37"/>
          <p:cNvSpPr>
            <a:spLocks noChangeArrowheads="1" noChangeShapeType="1" noTextEdit="1"/>
          </p:cNvSpPr>
          <p:nvPr/>
        </p:nvSpPr>
        <p:spPr bwMode="auto">
          <a:xfrm>
            <a:off x="11072813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WordArt 38"/>
          <p:cNvSpPr>
            <a:spLocks noChangeArrowheads="1" noChangeShapeType="1" noTextEdit="1"/>
          </p:cNvSpPr>
          <p:nvPr/>
        </p:nvSpPr>
        <p:spPr bwMode="auto">
          <a:xfrm>
            <a:off x="11039476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WordArt 39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WordArt 40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WordArt 41"/>
          <p:cNvSpPr>
            <a:spLocks noChangeArrowheads="1" noChangeShapeType="1" noTextEdit="1"/>
          </p:cNvSpPr>
          <p:nvPr/>
        </p:nvSpPr>
        <p:spPr bwMode="auto">
          <a:xfrm>
            <a:off x="11029951" y="3163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5" name="WordArt 42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6" name="WordArt 43"/>
          <p:cNvSpPr>
            <a:spLocks noChangeArrowheads="1" noChangeShapeType="1" noTextEdit="1"/>
          </p:cNvSpPr>
          <p:nvPr/>
        </p:nvSpPr>
        <p:spPr bwMode="auto">
          <a:xfrm>
            <a:off x="11025188" y="32702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60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9" grpId="2" animBg="1"/>
      <p:bldP spid="6171" grpId="0" animBg="1"/>
      <p:bldP spid="6171" grpId="1" animBg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715</Words>
  <Application>Microsoft Office PowerPoint</Application>
  <PresentationFormat>Widescreen</PresentationFormat>
  <Paragraphs>183</Paragraphs>
  <Slides>13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.VnBahamasBH</vt:lpstr>
      <vt:lpstr>.VnHelvetInsH</vt:lpstr>
      <vt:lpstr>.VnTime</vt:lpstr>
      <vt:lpstr>.VnTimeH</vt:lpstr>
      <vt:lpstr>Arial</vt:lpstr>
      <vt:lpstr>Calibri</vt:lpstr>
      <vt:lpstr>Cambria</vt:lpstr>
      <vt:lpstr>iCiel Altus</vt:lpstr>
      <vt:lpstr>Impact</vt:lpstr>
      <vt:lpstr>Times New Roman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Tan</cp:lastModifiedBy>
  <cp:revision>39</cp:revision>
  <dcterms:created xsi:type="dcterms:W3CDTF">2024-01-31T02:08:08Z</dcterms:created>
  <dcterms:modified xsi:type="dcterms:W3CDTF">2024-05-17T10:32:40Z</dcterms:modified>
</cp:coreProperties>
</file>