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sldIdLst>
    <p:sldId id="257" r:id="rId4"/>
    <p:sldId id="478" r:id="rId5"/>
    <p:sldId id="479" r:id="rId6"/>
    <p:sldId id="495" r:id="rId7"/>
    <p:sldId id="486" r:id="rId8"/>
    <p:sldId id="468" r:id="rId9"/>
    <p:sldId id="489" r:id="rId10"/>
    <p:sldId id="496" r:id="rId11"/>
    <p:sldId id="490" r:id="rId12"/>
    <p:sldId id="497" r:id="rId13"/>
    <p:sldId id="492" r:id="rId14"/>
    <p:sldId id="493" r:id="rId15"/>
    <p:sldId id="498" r:id="rId16"/>
    <p:sldId id="499" r:id="rId17"/>
    <p:sldId id="500" r:id="rId18"/>
    <p:sldId id="501" r:id="rId19"/>
    <p:sldId id="502" r:id="rId20"/>
    <p:sldId id="487" r:id="rId21"/>
    <p:sldId id="503" r:id="rId22"/>
    <p:sldId id="488"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835"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78553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5378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8942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724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86732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8550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65091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56248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0500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66129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5/17/2024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54319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10311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3391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8710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93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74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9385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28792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3833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1058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4782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2024/5/17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0291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251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632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975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671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2024/5/17</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CB81BB6-D377-8118-0168-3D2034A8EB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326" y="104774"/>
            <a:ext cx="1171575" cy="1171575"/>
          </a:xfrm>
          <a:prstGeom prst="rect">
            <a:avLst/>
          </a:prstGeom>
        </p:spPr>
      </p:pic>
    </p:spTree>
    <p:extLst>
      <p:ext uri="{BB962C8B-B14F-4D97-AF65-F5344CB8AC3E}">
        <p14:creationId xmlns:p14="http://schemas.microsoft.com/office/powerpoint/2010/main" val="35874629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132217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1294</Words>
  <Application>Microsoft Office PowerPoint</Application>
  <PresentationFormat>Widescreen</PresentationFormat>
  <Paragraphs>168</Paragraphs>
  <Slides>21</Slides>
  <Notes>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Cambria</vt:lpstr>
      <vt:lpstr>Times New Roman</vt:lpstr>
      <vt:lpstr>Vogue-ExtraBold</vt:lpstr>
      <vt:lpstr>思源黑体</vt:lpstr>
      <vt:lpstr>Office 主题​​</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Tan</cp:lastModifiedBy>
  <cp:revision>42</cp:revision>
  <dcterms:created xsi:type="dcterms:W3CDTF">2023-10-16T07:24:01Z</dcterms:created>
  <dcterms:modified xsi:type="dcterms:W3CDTF">2024-05-17T10:55:19Z</dcterms:modified>
</cp:coreProperties>
</file>