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57" r:id="rId4"/>
    <p:sldId id="279" r:id="rId5"/>
    <p:sldId id="280" r:id="rId6"/>
    <p:sldId id="281" r:id="rId7"/>
    <p:sldId id="282" r:id="rId8"/>
    <p:sldId id="283" r:id="rId9"/>
    <p:sldId id="262" r:id="rId10"/>
    <p:sldId id="284" r:id="rId11"/>
    <p:sldId id="264" r:id="rId12"/>
    <p:sldId id="272" r:id="rId13"/>
    <p:sldId id="275" r:id="rId14"/>
    <p:sldId id="277" r:id="rId15"/>
    <p:sldId id="278" r:id="rId16"/>
    <p:sldId id="285" r:id="rId17"/>
    <p:sldId id="266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D:/Rung%20Chuong%20Vang/chaomung.wav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audio" Target="D:/Rung%20Chuong%20Vang/8.%20Ket%20thuc%20cau%20hoi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gif"/><Relationship Id="rId4" Type="http://schemas.openxmlformats.org/officeDocument/2006/relationships/audio" Target="D:/rung%20chuog%20vang/rung%20chuong.mp3" TargetMode="External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video" Target="file:///C:\Users\Admin\Downloads\&#272;&#7891;ng%20h&#7891;%20&#273;&#7871;m%20ng&#432;&#7907;c%2015%20gi&#226;y%20c&#243;%20&#226;m%20thanh%20sinh%20&#273;&#7897;ng.mp4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9.gif"/><Relationship Id="rId5" Type="http://schemas.openxmlformats.org/officeDocument/2006/relationships/audio" Target="../media/audio4.wav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video" Target="file:///C:\Users\Admin\Downloads\&#272;&#7891;ng%20h&#7891;%20&#273;&#7871;m%20ng&#432;&#7907;c%2015%20gi&#226;y%20c&#243;%20&#226;m%20thanh%20sinh%20&#273;&#7897;ng.mp4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9.gif"/><Relationship Id="rId5" Type="http://schemas.openxmlformats.org/officeDocument/2006/relationships/audio" Target="../media/audio4.wav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video" Target="file:///C:\Users\Admin\Downloads\&#272;&#7891;ng%20h&#7891;%20&#273;&#7871;m%20ng&#432;&#7907;c%2015%20gi&#226;y%20c&#243;%20&#226;m%20thanh%20sinh%20&#273;&#7897;ng.mp4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9.gif"/><Relationship Id="rId5" Type="http://schemas.openxmlformats.org/officeDocument/2006/relationships/audio" Target="../media/audio4.wav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5.gif"/><Relationship Id="rId2" Type="http://schemas.openxmlformats.org/officeDocument/2006/relationships/audio" Target="D:/rung%20chuog%20vang/Rung%20chuong%20vang%20-%20Buc%20Tuong%20%5bNCT%200445427527%5d.mp3" TargetMode="External"/><Relationship Id="rId1" Type="http://schemas.openxmlformats.org/officeDocument/2006/relationships/audio" Target="D:/Rung%20Chuong%20Vang/Rung%20chuong%20vang%20-%20Buc%20Tuong.mp3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4.gif"/><Relationship Id="rId5" Type="http://schemas.openxmlformats.org/officeDocument/2006/relationships/image" Target="../media/image3.png"/><Relationship Id="rId10" Type="http://schemas.openxmlformats.org/officeDocument/2006/relationships/image" Target="../media/image10.gif"/><Relationship Id="rId4" Type="http://schemas.openxmlformats.org/officeDocument/2006/relationships/audio" Target="../media/audio5.wav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ĐẾN VỚI TIẾT </a:t>
            </a:r>
            <a:r>
              <a:rPr lang="en-US" alt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" y="0"/>
            <a:ext cx="12112943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152968" y="1869440"/>
            <a:ext cx="1159192" cy="5289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285048" y="4542155"/>
            <a:ext cx="2083752" cy="9442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152968" y="3566160"/>
            <a:ext cx="3982560" cy="2936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47368" y="1768475"/>
            <a:ext cx="1911032" cy="263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67040" y="4201318"/>
            <a:ext cx="1991360" cy="7262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34865" y="4419917"/>
            <a:ext cx="5423535" cy="22247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Đồng hồ đếm ngược 2 phút có tiến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2126" y="56748"/>
            <a:ext cx="2999874" cy="16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7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0"/>
            <a:ext cx="11646568" cy="3736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7" y="3736372"/>
            <a:ext cx="10852483" cy="31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c7QtUxu0wxCgs1MowmHlzHSrmzwokr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5288"/>
            <a:ext cx="12192000" cy="6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jk07dL0j27yhb8RAqKLO2AjXrXaey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245141"/>
            <a:ext cx="12755233" cy="61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7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0"/>
            <a:ext cx="11646568" cy="3736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7" y="3736372"/>
            <a:ext cx="10852483" cy="31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685"/>
            <a:ext cx="12192000" cy="34493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906385" y="2487930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817610" y="2563495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+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735185" y="2563494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963592" y="2563493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vi-VN" sz="400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4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280795"/>
            <a:ext cx="9886950" cy="429577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511040" y="4779010"/>
            <a:ext cx="81470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5" name="Rectangles 4"/>
          <p:cNvSpPr/>
          <p:nvPr/>
        </p:nvSpPr>
        <p:spPr>
          <a:xfrm>
            <a:off x="5422900" y="4779010"/>
            <a:ext cx="82232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</p:txBody>
      </p:sp>
      <p:sp>
        <p:nvSpPr>
          <p:cNvPr id="6" name="Rectangles 5"/>
          <p:cNvSpPr/>
          <p:nvPr/>
        </p:nvSpPr>
        <p:spPr>
          <a:xfrm>
            <a:off x="6342380" y="4779010"/>
            <a:ext cx="709930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7399020" y="4779010"/>
            <a:ext cx="81470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142"/>
            <a:ext cx="12192000" cy="7289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85" y="4668251"/>
            <a:ext cx="10756230" cy="908635"/>
          </a:xfrm>
        </p:spPr>
        <p:txBody>
          <a:bodyPr>
            <a:noAutofit/>
          </a:bodyPr>
          <a:lstStyle/>
          <a:p>
            <a:r>
              <a:rPr lang="vi-VN" sz="5400" b="1" smtClean="0"/>
              <a:t>Xin chân thành cảm ơn thầy cô giáo</a:t>
            </a:r>
            <a:endParaRPr lang="en-US" sz="5400" b="1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406C2974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406C24E6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678338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an3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1" y="-166688"/>
            <a:ext cx="62992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524000" y="3548063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7713477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5201" y="1312863"/>
            <a:ext cx="9808633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 quả của phép tính: </a:t>
            </a:r>
            <a:r>
              <a:rPr lang="vi-VN" alt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vi-VN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alt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vi-VN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?</a:t>
            </a:r>
            <a:endParaRPr lang="en-US" alt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342901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0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603500" y="2644775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endParaRPr lang="en-US" altLang="en-US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5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2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41600" y="3657600"/>
            <a:ext cx="726651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</a:rPr>
              <a:t>14</a:t>
            </a:r>
            <a:endParaRPr lang="en-US" altLang="en-US" sz="40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2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85485" y="4660900"/>
            <a:ext cx="75713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</a:rPr>
              <a:t>16</a:t>
            </a:r>
            <a:endParaRPr lang="en-US" altLang="en-US" sz="1800">
              <a:latin typeface="Arial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2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247900" y="5537200"/>
            <a:ext cx="7721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US" alt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59102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56880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57610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162052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253067" y="1619250"/>
            <a:ext cx="899584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Câu1</a:t>
            </a:r>
          </a:p>
        </p:txBody>
      </p:sp>
      <p:pic>
        <p:nvPicPr>
          <p:cNvPr id="309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9" name="WordArt 30"/>
          <p:cNvSpPr>
            <a:spLocks noChangeArrowheads="1" noChangeShapeType="1" noTextEdit="1"/>
          </p:cNvSpPr>
          <p:nvPr/>
        </p:nvSpPr>
        <p:spPr bwMode="auto">
          <a:xfrm>
            <a:off x="2264834" y="12700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100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ồng hồ đếm ngược 15 giây có âm thanh sinh động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033" y="112713"/>
            <a:ext cx="284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7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1" grpId="0" animBg="1"/>
      <p:bldP spid="6171" grpId="1" animBg="1"/>
      <p:bldP spid="61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03967" y="1250950"/>
            <a:ext cx="9814984" cy="8524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 tính </a:t>
            </a:r>
            <a:r>
              <a:rPr lang="vi-VN" alt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 + 2 </a:t>
            </a:r>
            <a:r>
              <a:rPr lang="vi-VN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 kết quả là</a:t>
            </a:r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262467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2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679700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alt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2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1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18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05051" y="36703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18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46609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en-US" altLang="en-US" sz="40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18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305051" y="56515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14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59102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56880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610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18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pic>
        <p:nvPicPr>
          <p:cNvPr id="4122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1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30"/>
          <p:cNvSpPr>
            <a:spLocks noChangeArrowheads="1" noChangeShapeType="1" noTextEdit="1"/>
          </p:cNvSpPr>
          <p:nvPr/>
        </p:nvSpPr>
        <p:spPr bwMode="auto">
          <a:xfrm>
            <a:off x="2184401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4124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ồng hồ đếm ngược 15 giây có âm thanh sinh động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74638"/>
            <a:ext cx="2438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4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7195" grpId="0" animBg="1"/>
      <p:bldP spid="719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03967" y="1250950"/>
            <a:ext cx="9814984" cy="8524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 tính </a:t>
            </a:r>
            <a:r>
              <a:rPr lang="vi-VN" alt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+ 2 </a:t>
            </a:r>
            <a:r>
              <a:rPr lang="vi-VN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 kết quả là</a:t>
            </a:r>
            <a:r>
              <a:rPr lang="en-US" alt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262467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2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679700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alt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2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1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18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05051" y="36703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18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46609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altLang="en-US" sz="40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18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305051" y="565150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14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59102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56880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610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18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</a:t>
            </a:r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</a:t>
            </a:r>
            <a:r>
              <a:rPr lang="vi-VN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3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4122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1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30"/>
          <p:cNvSpPr>
            <a:spLocks noChangeArrowheads="1" noChangeShapeType="1" noTextEdit="1"/>
          </p:cNvSpPr>
          <p:nvPr/>
        </p:nvSpPr>
        <p:spPr bwMode="auto">
          <a:xfrm>
            <a:off x="2184401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4124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ồng hồ đếm ngược 15 giây có âm thanh sinh động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74638"/>
            <a:ext cx="2438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52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charset="0"/>
            </a:endParaRPr>
          </a:p>
        </p:txBody>
      </p:sp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235200" y="838200"/>
            <a:ext cx="80264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Binh ...Boong...</a:t>
            </a:r>
          </a:p>
        </p:txBody>
      </p:sp>
      <p:pic>
        <p:nvPicPr>
          <p:cNvPr id="54276" name="Rung chuong vang - Buc T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36151">
            <a:off x="7721600" y="3505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508000" y="37338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823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609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1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971800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2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895600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3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1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4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1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5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029201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6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52" y="1371601"/>
            <a:ext cx="958849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Rung chuong vang - Buc Tuong [NCT 0445427527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WordArt 18"/>
          <p:cNvSpPr>
            <a:spLocks noChangeArrowheads="1" noChangeShapeType="1" noTextEdit="1"/>
          </p:cNvSpPr>
          <p:nvPr/>
        </p:nvSpPr>
        <p:spPr bwMode="auto">
          <a:xfrm>
            <a:off x="1930400" y="4648200"/>
            <a:ext cx="8636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chiến thắng!</a:t>
            </a: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3048000" y="2982914"/>
            <a:ext cx="6096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itchFamily="18" charset="0"/>
              </a:rPr>
              <a:t> Cái bình </a:t>
            </a:r>
            <a:r>
              <a:rPr lang="en-US" altLang="en-US" sz="1800" b="1">
                <a:solidFill>
                  <a:srgbClr val="FFFF00"/>
                </a:solidFill>
                <a:latin typeface="Times New Roman" pitchFamily="18" charset="0"/>
              </a:rPr>
              <a:t>cổ</a:t>
            </a:r>
            <a:r>
              <a:rPr lang="en-US" altLang="en-US" sz="1800" b="1">
                <a:solidFill>
                  <a:schemeClr val="bg1"/>
                </a:solidFill>
                <a:latin typeface="Times New Roman" pitchFamily="18" charset="0"/>
              </a:rPr>
              <a:t> trong viện bảo tàng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itchFamily="18" charset="0"/>
              </a:rPr>
              <a:t>có đính hạt ngọc ở </a:t>
            </a:r>
            <a:r>
              <a:rPr lang="en-US" altLang="en-US" sz="1800" b="1">
                <a:solidFill>
                  <a:srgbClr val="FFFF00"/>
                </a:solidFill>
                <a:latin typeface="Times New Roman" pitchFamily="18" charset="0"/>
              </a:rPr>
              <a:t>cổ</a:t>
            </a:r>
            <a:r>
              <a:rPr lang="en-US" altLang="en-US" sz="1800" b="1">
                <a:solidFill>
                  <a:schemeClr val="bg1"/>
                </a:solidFill>
                <a:latin typeface="Times New Roman" pitchFamily="18" charset="0"/>
              </a:rPr>
              <a:t> bình.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Times New Roman" pitchFamily="18" charset="0"/>
              </a:rPr>
              <a:t>Căp từ </a:t>
            </a:r>
            <a:r>
              <a:rPr lang="en-US" altLang="en-US" sz="1600" b="1">
                <a:solidFill>
                  <a:srgbClr val="FFFF00"/>
                </a:solidFill>
                <a:latin typeface="Times New Roman" pitchFamily="18" charset="0"/>
              </a:rPr>
              <a:t>“cổ” </a:t>
            </a:r>
            <a:r>
              <a:rPr lang="en-US" altLang="en-US" sz="1600" b="1">
                <a:solidFill>
                  <a:schemeClr val="bg1"/>
                </a:solidFill>
                <a:latin typeface="Times New Roman" pitchFamily="18" charset="0"/>
              </a:rPr>
              <a:t>trong câu thuộc cặp từ gì?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6163" name="WordArt 30"/>
          <p:cNvSpPr>
            <a:spLocks noChangeArrowheads="1" noChangeShapeType="1" noTextEdit="1"/>
          </p:cNvSpPr>
          <p:nvPr/>
        </p:nvSpPr>
        <p:spPr bwMode="auto">
          <a:xfrm>
            <a:off x="2438401" y="0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6164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96265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22860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720726"/>
            <a:ext cx="12192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9" descr="an3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603376"/>
            <a:ext cx="79248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11"/>
          <p:cNvSpPr txBox="1">
            <a:spLocks noChangeArrowheads="1"/>
          </p:cNvSpPr>
          <p:nvPr/>
        </p:nvSpPr>
        <p:spPr bwMode="auto">
          <a:xfrm flipH="1">
            <a:off x="9448800" y="7010400"/>
            <a:ext cx="1117600" cy="769938"/>
          </a:xfrm>
          <a:prstGeom prst="rect">
            <a:avLst/>
          </a:prstGeom>
          <a:solidFill>
            <a:srgbClr val="FFCCFF"/>
          </a:solidFill>
          <a:ln w="38100" cmpd="dbl">
            <a:solidFill>
              <a:srgbClr val="FFCCFF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en-US" sz="44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505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4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4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54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9"/>
                </p:tgtEl>
              </p:cMediaNode>
            </p:audio>
          </p:childTnLst>
        </p:cTn>
      </p:par>
    </p:tnLst>
    <p:bldLst>
      <p:bldP spid="54290" grpId="0" animBg="1"/>
      <p:bldP spid="69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1733258"/>
            <a:ext cx="12192001" cy="5124742"/>
            <a:chOff x="148986" y="1165059"/>
            <a:chExt cx="8194217" cy="3685029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333"/>
            <a:stretch/>
          </p:blipFill>
          <p:spPr bwMode="auto">
            <a:xfrm>
              <a:off x="148986" y="1165059"/>
              <a:ext cx="8194217" cy="368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9346" y="3272857"/>
              <a:ext cx="6731658" cy="152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3810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Phép cộng dạng 14 </a:t>
              </a:r>
              <a:r>
                <a:rPr lang="en-US" sz="6600" b="1">
                  <a:ln w="3810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+ </a:t>
              </a:r>
              <a:r>
                <a:rPr lang="en-US" sz="6600" b="1" smtClean="0">
                  <a:ln w="3810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r>
                <a:rPr lang="vi-VN" sz="6600" b="1" smtClean="0">
                  <a:ln w="3810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(Tiết 2)</a:t>
              </a:r>
              <a:endParaRPr lang="en-US" sz="6600" b="1" dirty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63237" y="389367"/>
            <a:ext cx="11928763" cy="134389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u="sng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42411"/>
            <a:ext cx="9144000" cy="2105526"/>
          </a:xfrm>
        </p:spPr>
        <p:txBody>
          <a:bodyPr>
            <a:noAutofit/>
          </a:bodyPr>
          <a:lstStyle/>
          <a:p>
            <a:r>
              <a:rPr lang="vi-VN" sz="287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</a:t>
            </a:r>
            <a:r>
              <a:rPr lang="vi-VN" sz="199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/126</a:t>
            </a:r>
            <a:endParaRPr lang="en-US" sz="199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0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280" y="1271588"/>
            <a:ext cx="12273280" cy="339693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366010" y="2526982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366010" y="339026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946650" y="2526982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011420" y="339026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760970" y="256095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760970" y="339026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510520" y="2526982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510520" y="339026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4" grpId="1"/>
      <p:bldP spid="4" grpId="2"/>
      <p:bldP spid="5" grpId="1"/>
      <p:bldP spid="5" grpId="2"/>
      <p:bldP spid="6" grpId="1"/>
      <p:bldP spid="6" grpId="2"/>
      <p:bldP spid="7" grpId="1"/>
      <p:bldP spid="7" grpId="2"/>
      <p:bldP spid="8" grpId="1"/>
      <p:bldP spid="8" grpId="2"/>
      <p:bldP spid="9" grpId="1"/>
      <p:bldP spid="9" grpId="2"/>
      <p:bldP spid="10" grpId="1"/>
      <p:bldP spid="10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7058</TotalTime>
  <Words>163</Words>
  <Application>Microsoft Office PowerPoint</Application>
  <PresentationFormat>Widescreen</PresentationFormat>
  <Paragraphs>59</Paragraphs>
  <Slides>17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.VnBahamasBH</vt:lpstr>
      <vt:lpstr>.VnTime</vt:lpstr>
      <vt:lpstr>.VnTimeH</vt:lpstr>
      <vt:lpstr>Arial</vt:lpstr>
      <vt:lpstr>Calibri</vt:lpstr>
      <vt:lpstr>Calibri Light</vt:lpstr>
      <vt:lpstr>HP001 4 hàng</vt:lpstr>
      <vt:lpstr>Impact</vt:lpstr>
      <vt:lpstr>Times New Roman</vt:lpstr>
      <vt:lpstr>VNI-Times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S/126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 thầy cô giáo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33</cp:revision>
  <dcterms:created xsi:type="dcterms:W3CDTF">2020-10-02T10:11:00Z</dcterms:created>
  <dcterms:modified xsi:type="dcterms:W3CDTF">2024-05-17T12:56:23Z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