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376" r:id="rId2"/>
    <p:sldId id="265" r:id="rId3"/>
    <p:sldId id="259" r:id="rId4"/>
    <p:sldId id="261" r:id="rId5"/>
    <p:sldId id="262" r:id="rId6"/>
    <p:sldId id="263" r:id="rId7"/>
    <p:sldId id="264" r:id="rId8"/>
    <p:sldId id="375" r:id="rId9"/>
  </p:sldIdLst>
  <p:sldSz cx="12192000" cy="6858000"/>
  <p:notesSz cx="6858000" cy="9144000"/>
  <p:embeddedFontLst>
    <p:embeddedFont>
      <p:font typeface="Cookie" panose="020B0604020202020204" charset="0"/>
      <p:regular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/C7L9g0HP6V5UO7y75RXHbrsj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48C67-604F-4F1F-8C56-4D35BB55C2A9}">
  <a:tblStyle styleId="{1FE48C67-604F-4F1F-8C56-4D35BB55C2A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28" Type="http://customschemas.google.com/relationships/presentationmetadata" Target="metadata"/><Relationship Id="rId10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77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92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38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1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1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1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1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1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1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1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1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1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1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1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1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1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1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1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1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1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1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1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1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1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1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2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14822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2" name="Google Shape;732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1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1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1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1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1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1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1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1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1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1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1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1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1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1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1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1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1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1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1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1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1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1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1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1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1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1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1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1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1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1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1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1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1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2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2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2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2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2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2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2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2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2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2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2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2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2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2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2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2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2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2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2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2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2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2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2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2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2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2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2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2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3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3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3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35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35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35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35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35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35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35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35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35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35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35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35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35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35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5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5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37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4"/>
          <p:cNvSpPr txBox="1"/>
          <p:nvPr/>
        </p:nvSpPr>
        <p:spPr>
          <a:xfrm>
            <a:off x="1904830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2281475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2863048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3303746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3685834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119B6A-545E-00EB-58AC-39274F62EBE3}"/>
              </a:ext>
            </a:extLst>
          </p:cNvPr>
          <p:cNvCxnSpPr>
            <a:cxnSpLocks/>
          </p:cNvCxnSpPr>
          <p:nvPr/>
        </p:nvCxnSpPr>
        <p:spPr>
          <a:xfrm>
            <a:off x="8290559" y="7942643"/>
            <a:ext cx="6916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Google Shape;2621;p4">
            <a:extLst>
              <a:ext uri="{FF2B5EF4-FFF2-40B4-BE49-F238E27FC236}">
                <a16:creationId xmlns:a16="http://schemas.microsoft.com/office/drawing/2014/main" id="{DA6BCD2B-5FC1-0BB9-558D-D73E2A08D190}"/>
              </a:ext>
            </a:extLst>
          </p:cNvPr>
          <p:cNvSpPr txBox="1"/>
          <p:nvPr/>
        </p:nvSpPr>
        <p:spPr>
          <a:xfrm>
            <a:off x="6431110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7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22;p4">
            <a:extLst>
              <a:ext uri="{FF2B5EF4-FFF2-40B4-BE49-F238E27FC236}">
                <a16:creationId xmlns:a16="http://schemas.microsoft.com/office/drawing/2014/main" id="{0131AC43-E710-D1E6-31EE-94D89B5E7A3D}"/>
              </a:ext>
            </a:extLst>
          </p:cNvPr>
          <p:cNvSpPr txBox="1"/>
          <p:nvPr/>
        </p:nvSpPr>
        <p:spPr>
          <a:xfrm>
            <a:off x="6807755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4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623;p4">
            <a:extLst>
              <a:ext uri="{FF2B5EF4-FFF2-40B4-BE49-F238E27FC236}">
                <a16:creationId xmlns:a16="http://schemas.microsoft.com/office/drawing/2014/main" id="{B6A99FC2-B4DC-9BB5-382B-E5146C6536F6}"/>
              </a:ext>
            </a:extLst>
          </p:cNvPr>
          <p:cNvSpPr txBox="1"/>
          <p:nvPr/>
        </p:nvSpPr>
        <p:spPr>
          <a:xfrm>
            <a:off x="7389328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25;p4">
            <a:extLst>
              <a:ext uri="{FF2B5EF4-FFF2-40B4-BE49-F238E27FC236}">
                <a16:creationId xmlns:a16="http://schemas.microsoft.com/office/drawing/2014/main" id="{09E81214-523F-E768-855F-A46B9A04E569}"/>
              </a:ext>
            </a:extLst>
          </p:cNvPr>
          <p:cNvSpPr txBox="1"/>
          <p:nvPr/>
        </p:nvSpPr>
        <p:spPr>
          <a:xfrm>
            <a:off x="7830026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2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626;p4">
            <a:extLst>
              <a:ext uri="{FF2B5EF4-FFF2-40B4-BE49-F238E27FC236}">
                <a16:creationId xmlns:a16="http://schemas.microsoft.com/office/drawing/2014/main" id="{86F571B7-9F1A-815F-3726-5B6BF2E8E01A}"/>
              </a:ext>
            </a:extLst>
          </p:cNvPr>
          <p:cNvSpPr txBox="1"/>
          <p:nvPr/>
        </p:nvSpPr>
        <p:spPr>
          <a:xfrm>
            <a:off x="8212114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3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AAAE74-BB5A-CA10-6B52-C47F12BCDEE7}"/>
              </a:ext>
            </a:extLst>
          </p:cNvPr>
          <p:cNvCxnSpPr>
            <a:cxnSpLocks/>
          </p:cNvCxnSpPr>
          <p:nvPr/>
        </p:nvCxnSpPr>
        <p:spPr>
          <a:xfrm>
            <a:off x="12816839" y="8095043"/>
            <a:ext cx="6916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"/>
          <p:cNvSpPr txBox="1"/>
          <p:nvPr/>
        </p:nvSpPr>
        <p:spPr>
          <a:xfrm>
            <a:off x="450179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4"/>
          <p:cNvSpPr txBox="1"/>
          <p:nvPr/>
        </p:nvSpPr>
        <p:spPr>
          <a:xfrm>
            <a:off x="4891870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5268515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585008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4"/>
          <p:cNvSpPr txBox="1"/>
          <p:nvPr/>
        </p:nvSpPr>
        <p:spPr>
          <a:xfrm>
            <a:off x="620224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8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658034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699291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119B6A-545E-00EB-58AC-39274F62EBE3}"/>
              </a:ext>
            </a:extLst>
          </p:cNvPr>
          <p:cNvCxnSpPr>
            <a:cxnSpLocks/>
          </p:cNvCxnSpPr>
          <p:nvPr/>
        </p:nvCxnSpPr>
        <p:spPr>
          <a:xfrm>
            <a:off x="11277599" y="6403403"/>
            <a:ext cx="6916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0" grpId="0"/>
      <p:bldP spid="26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"/>
          <p:cNvSpPr txBox="1"/>
          <p:nvPr/>
        </p:nvSpPr>
        <p:spPr>
          <a:xfrm>
            <a:off x="450179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4"/>
          <p:cNvSpPr txBox="1"/>
          <p:nvPr/>
        </p:nvSpPr>
        <p:spPr>
          <a:xfrm>
            <a:off x="4891870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5268515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568244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4"/>
          <p:cNvSpPr txBox="1"/>
          <p:nvPr/>
        </p:nvSpPr>
        <p:spPr>
          <a:xfrm>
            <a:off x="609556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647366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682527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p4"/>
          <p:cNvSpPr txBox="1"/>
          <p:nvPr/>
        </p:nvSpPr>
        <p:spPr>
          <a:xfrm>
            <a:off x="3086356" y="1378925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586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36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"/>
          <p:cNvSpPr txBox="1"/>
          <p:nvPr/>
        </p:nvSpPr>
        <p:spPr>
          <a:xfrm>
            <a:off x="2835174" y="1978321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0" name="Google Shape;3230;p4"/>
          <p:cNvCxnSpPr/>
          <p:nvPr/>
        </p:nvCxnSpPr>
        <p:spPr>
          <a:xfrm>
            <a:off x="2895600" y="3002786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1" name="Google Shape;3231;p4"/>
          <p:cNvSpPr txBox="1"/>
          <p:nvPr/>
        </p:nvSpPr>
        <p:spPr>
          <a:xfrm>
            <a:off x="3596459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2" name="Google Shape;3232;p4"/>
          <p:cNvSpPr txBox="1"/>
          <p:nvPr/>
        </p:nvSpPr>
        <p:spPr>
          <a:xfrm>
            <a:off x="4669523" y="1396815"/>
            <a:ext cx="4423579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2,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8" name="Google Shape;3238;p4"/>
          <p:cNvSpPr txBox="1"/>
          <p:nvPr/>
        </p:nvSpPr>
        <p:spPr>
          <a:xfrm>
            <a:off x="3338518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1" name="Google Shape;3241;p4"/>
          <p:cNvSpPr txBox="1"/>
          <p:nvPr/>
        </p:nvSpPr>
        <p:spPr>
          <a:xfrm>
            <a:off x="3071925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2" name="Google Shape;3242;p4"/>
          <p:cNvGrpSpPr/>
          <p:nvPr/>
        </p:nvGrpSpPr>
        <p:grpSpPr>
          <a:xfrm>
            <a:off x="3874098" y="5354394"/>
            <a:ext cx="3900930" cy="936030"/>
            <a:chOff x="6881370" y="4098709"/>
            <a:chExt cx="3900930" cy="936030"/>
          </a:xfrm>
        </p:grpSpPr>
        <p:sp>
          <p:nvSpPr>
            <p:cNvPr id="3243" name="Google Shape;3243;p4"/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586 – 254 = 332</a:t>
              </a:r>
              <a:endParaRPr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Google Shape;3285;p7"/>
          <p:cNvSpPr/>
          <p:nvPr/>
        </p:nvSpPr>
        <p:spPr>
          <a:xfrm>
            <a:off x="1113891" y="2095726"/>
            <a:ext cx="9964218" cy="1592431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6" name="Google Shape;3286;p7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3287" name="Google Shape;3287;p7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3288" name="Google Shape;3288;p7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3" name="Google Shape;3313;p7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 – 403   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619 – 207          758 - 727           347 - 120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8" name="Google Shape;3318;p8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319" name="Google Shape;3319;p8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nhẩm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theo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).</a:t>
              </a:r>
              <a:endParaRPr dirty="0"/>
            </a:p>
          </p:txBody>
        </p:sp>
        <p:sp>
          <p:nvSpPr>
            <p:cNvPr id="3320" name="Google Shape;3320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1" name="Google Shape;3321;p8"/>
          <p:cNvSpPr txBox="1"/>
          <p:nvPr/>
        </p:nvSpPr>
        <p:spPr>
          <a:xfrm>
            <a:off x="2997200" y="1232126"/>
            <a:ext cx="546933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</a:rPr>
              <a:t>6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200 = 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Nhẩm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– 2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= 4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600  -  200  =  400</a:t>
            </a:r>
            <a:endParaRPr dirty="0"/>
          </a:p>
        </p:txBody>
      </p:sp>
      <p:sp>
        <p:nvSpPr>
          <p:cNvPr id="3322" name="Google Shape;3322;p8"/>
          <p:cNvSpPr txBox="1"/>
          <p:nvPr/>
        </p:nvSpPr>
        <p:spPr>
          <a:xfrm>
            <a:off x="1456335" y="40769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700 - 300 = 400</a:t>
            </a:r>
            <a:endParaRPr dirty="0"/>
          </a:p>
        </p:txBody>
      </p:sp>
      <p:sp>
        <p:nvSpPr>
          <p:cNvPr id="3323" name="Google Shape;3323;p8"/>
          <p:cNvSpPr txBox="1"/>
          <p:nvPr/>
        </p:nvSpPr>
        <p:spPr>
          <a:xfrm>
            <a:off x="1456335" y="48770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800 - 500 = 300</a:t>
            </a:r>
            <a:endParaRPr dirty="0"/>
          </a:p>
        </p:txBody>
      </p:sp>
      <p:sp>
        <p:nvSpPr>
          <p:cNvPr id="3324" name="Google Shape;3324;p8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600 - 400 = 200</a:t>
            </a:r>
            <a:endParaRPr dirty="0"/>
          </a:p>
        </p:txBody>
      </p:sp>
      <p:sp>
        <p:nvSpPr>
          <p:cNvPr id="3325" name="Google Shape;3325;p8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900 - 700 = 200</a:t>
            </a:r>
            <a:endParaRPr/>
          </a:p>
        </p:txBody>
      </p:sp>
      <p:sp>
        <p:nvSpPr>
          <p:cNvPr id="3326" name="Google Shape;3326;p8"/>
          <p:cNvSpPr/>
          <p:nvPr/>
        </p:nvSpPr>
        <p:spPr>
          <a:xfrm>
            <a:off x="3458565" y="4277167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8"/>
          <p:cNvSpPr/>
          <p:nvPr/>
        </p:nvSpPr>
        <p:spPr>
          <a:xfrm>
            <a:off x="3458565" y="4928289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8"/>
          <p:cNvSpPr/>
          <p:nvPr/>
        </p:nvSpPr>
        <p:spPr>
          <a:xfrm>
            <a:off x="8085074" y="4257210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8"/>
          <p:cNvSpPr/>
          <p:nvPr/>
        </p:nvSpPr>
        <p:spPr>
          <a:xfrm>
            <a:off x="8060130" y="4916045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9"/>
          <p:cNvGrpSpPr/>
          <p:nvPr/>
        </p:nvGrpSpPr>
        <p:grpSpPr>
          <a:xfrm>
            <a:off x="891742" y="508412"/>
            <a:ext cx="10172498" cy="1631216"/>
            <a:chOff x="1296327" y="1567956"/>
            <a:chExt cx="10172498" cy="1631216"/>
          </a:xfrm>
        </p:grpSpPr>
        <p:sp>
          <p:nvSpPr>
            <p:cNvPr id="3335" name="Google Shape;3335;p9"/>
            <p:cNvSpPr txBox="1"/>
            <p:nvPr/>
          </p:nvSpPr>
          <p:spPr>
            <a:xfrm>
              <a:off x="1866915" y="1567956"/>
              <a:ext cx="9601910" cy="1631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4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hoach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580 kg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40 kg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-gam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  <p:sp>
          <p:nvSpPr>
            <p:cNvPr id="3336" name="Google Shape;3336;p9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C4E047-A966-A16E-709A-5C7176870D8A}"/>
              </a:ext>
            </a:extLst>
          </p:cNvPr>
          <p:cNvCxnSpPr>
            <a:cxnSpLocks/>
          </p:cNvCxnSpPr>
          <p:nvPr/>
        </p:nvCxnSpPr>
        <p:spPr>
          <a:xfrm>
            <a:off x="3566160" y="1752600"/>
            <a:ext cx="10058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kđ trc khi viết">
            <a:hlinkClick r:id="" action="ppaction://media"/>
            <a:extLst>
              <a:ext uri="{FF2B5EF4-FFF2-40B4-BE49-F238E27FC236}">
                <a16:creationId xmlns:a16="http://schemas.microsoft.com/office/drawing/2014/main" id="{56BF2CA8-6A7D-4348-201A-34B6D3CC6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9617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7000"/>
            <a:ext cx="9144000" cy="673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172</Words>
  <Application>Microsoft Office PowerPoint</Application>
  <PresentationFormat>Widescreen</PresentationFormat>
  <Paragraphs>52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Cookie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Duyên Nguyễn</cp:lastModifiedBy>
  <cp:revision>4</cp:revision>
  <dcterms:created xsi:type="dcterms:W3CDTF">2021-06-02T01:34:28Z</dcterms:created>
  <dcterms:modified xsi:type="dcterms:W3CDTF">2024-04-03T00:46:44Z</dcterms:modified>
</cp:coreProperties>
</file>