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705" r:id="rId3"/>
  </p:sldMasterIdLst>
  <p:notesMasterIdLst>
    <p:notesMasterId r:id="rId23"/>
  </p:notesMasterIdLst>
  <p:sldIdLst>
    <p:sldId id="2007577105" r:id="rId4"/>
    <p:sldId id="422" r:id="rId5"/>
    <p:sldId id="2007577094" r:id="rId6"/>
    <p:sldId id="425" r:id="rId7"/>
    <p:sldId id="2007577104" r:id="rId8"/>
    <p:sldId id="269" r:id="rId9"/>
    <p:sldId id="2007577095" r:id="rId10"/>
    <p:sldId id="2007577096" r:id="rId11"/>
    <p:sldId id="2007577097" r:id="rId12"/>
    <p:sldId id="432" r:id="rId13"/>
    <p:sldId id="2007577098" r:id="rId14"/>
    <p:sldId id="2007577099" r:id="rId15"/>
    <p:sldId id="2007577100" r:id="rId16"/>
    <p:sldId id="2007577101" r:id="rId17"/>
    <p:sldId id="2007577092" r:id="rId18"/>
    <p:sldId id="300" r:id="rId19"/>
    <p:sldId id="2007577102" r:id="rId20"/>
    <p:sldId id="436" r:id="rId21"/>
    <p:sldId id="200757710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739C1-298E-4BC4-BA73-1EEEBBC49FF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DEDC8-F581-455B-85E1-5B2F4409E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3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Arial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D2B8D4-C2E6-437C-8F2D-32A3D979BFE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2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16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94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667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016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DEDC8-F581-455B-85E1-5B2F4409ED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2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91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01474653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93762936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69037480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960914145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666636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BB6420-30C7-436E-B94E-C4769C49B56A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69516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979472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11816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846055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117293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614428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9545098"/>
      </p:ext>
    </p:extLst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2326638"/>
      </p:ext>
    </p:extLst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285310"/>
      </p:ext>
    </p:extLst>
  </p:cSld>
  <p:clrMapOvr>
    <a:masterClrMapping/>
  </p:clrMapOvr>
  <p:transition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679170"/>
      </p:ext>
    </p:extLst>
  </p:cSld>
  <p:clrMapOvr>
    <a:masterClrMapping/>
  </p:clrMapOvr>
  <p:transition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686529"/>
      </p:ext>
    </p:extLst>
  </p:cSld>
  <p:clrMapOvr>
    <a:masterClrMapping/>
  </p:clrMapOvr>
  <p:transition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636162"/>
      </p:ext>
    </p:extLst>
  </p:cSld>
  <p:clrMapOvr>
    <a:masterClrMapping/>
  </p:clrMapOvr>
  <p:transition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061506"/>
      </p:ext>
    </p:extLst>
  </p:cSld>
  <p:clrMapOvr>
    <a:masterClrMapping/>
  </p:clrMapOvr>
  <p:transition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911268"/>
      </p:ext>
    </p:extLst>
  </p:cSld>
  <p:clrMapOvr>
    <a:masterClrMapping/>
  </p:clrMapOvr>
  <p:transition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198598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020688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859199946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49996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302524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00674681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970060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080168351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2024/5/17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9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9" r:id="rId3"/>
    <p:sldLayoutId id="2147483722" r:id="rId4"/>
    <p:sldLayoutId id="2147483759" r:id="rId5"/>
    <p:sldLayoutId id="2147483756" r:id="rId6"/>
    <p:sldLayoutId id="2147483758" r:id="rId7"/>
    <p:sldLayoutId id="2147483773" r:id="rId8"/>
    <p:sldLayoutId id="2147483775" r:id="rId9"/>
  </p:sldLayoutIdLst>
  <p:transition>
    <p:cut/>
  </p:transition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49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720" r:id="rId6"/>
    <p:sldLayoutId id="2147483721" r:id="rId7"/>
  </p:sldLayoutIdLst>
  <p:transition>
    <p:cut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943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76" r:id="rId12"/>
  </p:sldLayoutIdLst>
  <p:transition>
    <p:cut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7"/>
          <p:cNvSpPr>
            <a:spLocks noChangeArrowheads="1" noChangeShapeType="1" noTextEdit="1"/>
          </p:cNvSpPr>
          <p:nvPr/>
        </p:nvSpPr>
        <p:spPr bwMode="auto">
          <a:xfrm>
            <a:off x="541867" y="1849438"/>
            <a:ext cx="11226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VỀ  HỌC TẬP CÙNG </a:t>
            </a:r>
            <a:r>
              <a:rPr lang="en-US" sz="700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vi-VN" sz="700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2A1</a:t>
            </a:r>
            <a:r>
              <a:rPr lang="en-US" sz="700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7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8"/>
          <p:cNvSpPr>
            <a:spLocks noChangeArrowheads="1" noChangeShapeType="1" noTextEdit="1"/>
          </p:cNvSpPr>
          <p:nvPr/>
        </p:nvSpPr>
        <p:spPr bwMode="auto">
          <a:xfrm>
            <a:off x="203200" y="879475"/>
            <a:ext cx="11785600" cy="259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0738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Times New Roman"/>
                <a:cs typeface="Times New Roman"/>
              </a:rPr>
              <a:t>NHIỆT LIỆT CHÀO MỪNG CÁC THẦY GIÁO, CÔ GIÁO</a:t>
            </a:r>
          </a:p>
        </p:txBody>
      </p:sp>
      <p:sp>
        <p:nvSpPr>
          <p:cNvPr id="2055" name="Text Box 21"/>
          <p:cNvSpPr>
            <a:spLocks noGrp="1" noChangeArrowheads="1"/>
          </p:cNvSpPr>
          <p:nvPr>
            <p:ph idx="1"/>
          </p:nvPr>
        </p:nvSpPr>
        <p:spPr>
          <a:xfrm>
            <a:off x="1596979" y="4439032"/>
            <a:ext cx="9503640" cy="1113269"/>
          </a:xfrm>
        </p:spPr>
        <p:txBody>
          <a:bodyPr wrap="square" lIns="114949" tIns="57475" rIns="114949" bIns="57475">
            <a:spAutoFit/>
          </a:bodyPr>
          <a:lstStyle/>
          <a:p>
            <a:pPr defTabSz="1149350" eaLnBrk="1" hangingPunct="1">
              <a:spcBef>
                <a:spcPct val="50000"/>
              </a:spcBef>
              <a:buFont typeface="Wingdings 2" pitchFamily="18" charset="2"/>
              <a:buNone/>
            </a:pP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</a:rPr>
              <a:t>               </a:t>
            </a:r>
            <a:r>
              <a:rPr lang="en-US" sz="3600" b="1" dirty="0" err="1" smtClean="0">
                <a:solidFill>
                  <a:srgbClr val="2704FC"/>
                </a:solidFill>
                <a:latin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2704F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704FC"/>
                </a:solidFill>
                <a:latin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2704FC"/>
                </a:solidFill>
                <a:latin typeface="Times New Roman" pitchFamily="18" charset="0"/>
              </a:rPr>
              <a:t>: </a:t>
            </a:r>
            <a:r>
              <a:rPr lang="vi-VN" sz="3600" b="1" dirty="0" smtClean="0">
                <a:solidFill>
                  <a:srgbClr val="2704FC"/>
                </a:solidFill>
                <a:latin typeface="Times New Roman" pitchFamily="18" charset="0"/>
              </a:rPr>
              <a:t>Phạm Thị Xuân</a:t>
            </a:r>
            <a:r>
              <a:rPr lang="en-US" sz="3600" b="1" dirty="0" smtClean="0">
                <a:solidFill>
                  <a:srgbClr val="2704FC"/>
                </a:solidFill>
                <a:latin typeface="Times New Roman" pitchFamily="18" charset="0"/>
              </a:rPr>
              <a:t>           </a:t>
            </a:r>
            <a:r>
              <a:rPr lang="vi-VN" sz="3600" b="1" smtClean="0">
                <a:solidFill>
                  <a:srgbClr val="2704FC"/>
                </a:solidFill>
                <a:latin typeface="Times New Roman" pitchFamily="18" charset="0"/>
              </a:rPr>
              <a:t>	</a:t>
            </a:r>
            <a:r>
              <a:rPr lang="en-US" sz="3600" b="1" smtClean="0">
                <a:solidFill>
                  <a:srgbClr val="2704FC"/>
                </a:solidFill>
                <a:latin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2704F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704FC"/>
                </a:solidFill>
                <a:latin typeface="Times New Roman" pitchFamily="18" charset="0"/>
              </a:rPr>
              <a:t>Tiểu</a:t>
            </a:r>
            <a:r>
              <a:rPr lang="en-US" sz="3600" b="1" dirty="0" smtClean="0">
                <a:solidFill>
                  <a:srgbClr val="2704F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704FC"/>
                </a:solidFill>
                <a:latin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2704FC"/>
                </a:solidFill>
                <a:latin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2704FC"/>
                </a:solidFill>
                <a:latin typeface="Times New Roman" pitchFamily="18" charset="0"/>
              </a:rPr>
              <a:t>Nguyễn Khuyến</a:t>
            </a:r>
            <a:endParaRPr lang="en-US" sz="3600" b="1" dirty="0" smtClean="0">
              <a:solidFill>
                <a:srgbClr val="2704FC"/>
              </a:solidFill>
              <a:latin typeface="Times New Roman" pitchFamily="18" charset="0"/>
            </a:endParaRPr>
          </a:p>
        </p:txBody>
      </p:sp>
      <p:sp>
        <p:nvSpPr>
          <p:cNvPr id="2056" name="Text Box 21"/>
          <p:cNvSpPr txBox="1">
            <a:spLocks noChangeArrowheads="1"/>
          </p:cNvSpPr>
          <p:nvPr/>
        </p:nvSpPr>
        <p:spPr bwMode="auto">
          <a:xfrm>
            <a:off x="2462498" y="3435385"/>
            <a:ext cx="7385538" cy="60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949" tIns="57475" rIns="114949" bIns="57475">
            <a:spAutoFit/>
          </a:bodyPr>
          <a:lstStyle>
            <a:lvl1pPr marL="342900" indent="-342900" defTabSz="1149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1493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493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493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493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 2" pitchFamily="18" charset="2"/>
              <a:buNone/>
            </a:pP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</a:rPr>
              <a:t>MÔN HOẠT ĐỘNG TRẢI NGHIỆM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9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-5080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60" y="1890633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97" y="-74754"/>
            <a:ext cx="994862" cy="99154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99" y="913394"/>
            <a:ext cx="9225941" cy="4965548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5177790"/>
            <a:ext cx="12192000" cy="1710410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69" y="200370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1776112" y="887789"/>
            <a:ext cx="81462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>
              <a:defRPr/>
            </a:pP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Trên các đồng tiền Việt Nam, có một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mặt giống nhau: hình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Bác Hồ, dòng chữ “Cộng hoà xã hội chủ nghĩa Việt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Nam” và mệnh giá tiền (chữ và số).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Trên mặt khác, ngoài dòng chữ “Ngân hàng Nhà nước Việt Nam”, mệnh giá tiền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còn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có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hình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ảnh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ở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tờ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tiền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9659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, calendar&#10;&#10;Description automatically generated">
            <a:extLst>
              <a:ext uri="{FF2B5EF4-FFF2-40B4-BE49-F238E27FC236}">
                <a16:creationId xmlns:a16="http://schemas.microsoft.com/office/drawing/2014/main" id="{A70150D2-5935-4436-B048-C7A75080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76" y="763181"/>
            <a:ext cx="4762500" cy="4791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E0ECEE1A-1B80-4B67-9C3A-B3CE0E267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464" y="763181"/>
            <a:ext cx="4978780" cy="4948907"/>
          </a:xfrm>
          <a:prstGeom prst="rect">
            <a:avLst/>
          </a:prstGeom>
        </p:spPr>
      </p:pic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62613A-BCF6-403B-B814-B84FD8ECA087}"/>
              </a:ext>
            </a:extLst>
          </p:cNvPr>
          <p:cNvSpPr/>
          <p:nvPr/>
        </p:nvSpPr>
        <p:spPr>
          <a:xfrm>
            <a:off x="357453" y="5554256"/>
            <a:ext cx="5891448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khu</a:t>
            </a:r>
            <a:r>
              <a:rPr lang="en-US" sz="2800" dirty="0"/>
              <a:t> </a:t>
            </a:r>
            <a:r>
              <a:rPr lang="en-US" sz="2800" dirty="0" err="1"/>
              <a:t>cảng</a:t>
            </a:r>
            <a:r>
              <a:rPr lang="en-US" sz="2800" dirty="0"/>
              <a:t>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đông</a:t>
            </a:r>
            <a:r>
              <a:rPr lang="en-US" sz="2800" dirty="0"/>
              <a:t> </a:t>
            </a:r>
            <a:r>
              <a:rPr lang="en-US" sz="2800" dirty="0" err="1"/>
              <a:t>đúc</a:t>
            </a:r>
            <a:r>
              <a:rPr lang="en-US" sz="2800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2F6B74-E66E-4759-8200-54C3386A5278}"/>
              </a:ext>
            </a:extLst>
          </p:cNvPr>
          <p:cNvSpPr/>
          <p:nvPr/>
        </p:nvSpPr>
        <p:spPr>
          <a:xfrm>
            <a:off x="6275109" y="5554255"/>
            <a:ext cx="5388135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Vườn quốc gia Yok Đôn, Đắk Lắc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053122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088110B4-C9EA-4410-8654-E01324F0A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03" y="788670"/>
            <a:ext cx="4823460" cy="4763167"/>
          </a:xfrm>
          <a:prstGeom prst="rect">
            <a:avLst/>
          </a:prstGeom>
        </p:spPr>
      </p:pic>
      <p:pic>
        <p:nvPicPr>
          <p:cNvPr id="12" name="Picture 11" descr="Text, calendar&#10;&#10;Description automatically generated">
            <a:extLst>
              <a:ext uri="{FF2B5EF4-FFF2-40B4-BE49-F238E27FC236}">
                <a16:creationId xmlns:a16="http://schemas.microsoft.com/office/drawing/2014/main" id="{0BD67791-3AD2-4D54-B99B-9F03564CC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50" y="788670"/>
            <a:ext cx="4823460" cy="46707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419FA1F-9464-459D-8500-BA8B5D791ACC}"/>
              </a:ext>
            </a:extLst>
          </p:cNvPr>
          <p:cNvSpPr/>
          <p:nvPr/>
        </p:nvSpPr>
        <p:spPr>
          <a:xfrm>
            <a:off x="1480200" y="5551837"/>
            <a:ext cx="4558665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Xưởng dệt Nam Định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C07ACA-A0A6-4B52-910D-B9DF48FB4732}"/>
              </a:ext>
            </a:extLst>
          </p:cNvPr>
          <p:cNvSpPr/>
          <p:nvPr/>
        </p:nvSpPr>
        <p:spPr>
          <a:xfrm>
            <a:off x="6303660" y="5551837"/>
            <a:ext cx="5102542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thuỷ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</a:t>
            </a:r>
            <a:r>
              <a:rPr lang="en-US" sz="3600" dirty="0" err="1"/>
              <a:t>Trị</a:t>
            </a:r>
            <a:r>
              <a:rPr lang="en-US" sz="3600" dirty="0"/>
              <a:t> An, </a:t>
            </a:r>
            <a:r>
              <a:rPr lang="en-US" sz="3600" dirty="0" err="1"/>
              <a:t>Đồng</a:t>
            </a:r>
            <a:r>
              <a:rPr lang="en-US" sz="3600" dirty="0"/>
              <a:t> </a:t>
            </a:r>
            <a:r>
              <a:rPr lang="en-US" sz="3600" dirty="0" err="1"/>
              <a:t>Nai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02359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rộng</a:t>
            </a:r>
            <a:endParaRPr lang="en-US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1987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103695" y="-113122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81010BF-3079-4606-9306-DC2C8237FC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77342"/>
            <a:ext cx="10515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5400" b="1" dirty="0">
                <a:latin typeface="Calibri"/>
              </a:rPr>
              <a:t>Chơi trò Đi chợ</a:t>
            </a:r>
            <a:r>
              <a:rPr lang="vi-VN" sz="3600" b="1" dirty="0">
                <a:solidFill>
                  <a:srgbClr val="D2232A"/>
                </a:solidFill>
                <a:latin typeface="Calibri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F7C1AC-C80B-411C-A74F-0EE1B3544623}"/>
              </a:ext>
            </a:extLst>
          </p:cNvPr>
          <p:cNvSpPr txBox="1"/>
          <p:nvPr/>
        </p:nvSpPr>
        <p:spPr>
          <a:xfrm>
            <a:off x="1608135" y="1563175"/>
            <a:ext cx="11178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</a:t>
            </a:r>
            <a:r>
              <a:rPr lang="en-US" sz="3600" dirty="0" err="1"/>
              <a:t>Sắm</a:t>
            </a:r>
            <a:r>
              <a:rPr lang="en-US" sz="3600" dirty="0"/>
              <a:t> </a:t>
            </a:r>
            <a:r>
              <a:rPr lang="en-US" sz="3600" dirty="0" err="1"/>
              <a:t>vai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,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bán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; </a:t>
            </a:r>
            <a:r>
              <a:rPr lang="en-US" sz="3600" dirty="0" err="1"/>
              <a:t>dùng</a:t>
            </a:r>
            <a:r>
              <a:rPr lang="en-US" sz="3600" dirty="0"/>
              <a:t> </a:t>
            </a:r>
            <a:r>
              <a:rPr lang="en-US" sz="3600" dirty="0" err="1"/>
              <a:t>thẻ</a:t>
            </a:r>
            <a:r>
              <a:rPr lang="en-US" sz="3600" dirty="0"/>
              <a:t> </a:t>
            </a:r>
            <a:r>
              <a:rPr lang="en-US" sz="3600" dirty="0" err="1"/>
              <a:t>ghi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</a:t>
            </a:r>
            <a:r>
              <a:rPr lang="en-US" sz="3600" dirty="0" err="1" smtClean="0"/>
              <a:t>hàng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7FC716-8715-4BB5-817D-CAD622886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875" y="2689453"/>
            <a:ext cx="9275974" cy="35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181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9B9A1F4-3487-4F26-BBFC-8BE920038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4351"/>
            <a:ext cx="10515600" cy="1325563"/>
          </a:xfrm>
        </p:spPr>
        <p:txBody>
          <a:bodyPr/>
          <a:lstStyle/>
          <a:p>
            <a:pPr algn="ctr"/>
            <a:r>
              <a:rPr lang="vi-VN" dirty="0">
                <a:solidFill>
                  <a:srgbClr val="0070C0"/>
                </a:solidFill>
                <a:latin typeface="Calibri" panose="020F0502020204030204" pitchFamily="34" charset="0"/>
              </a:rPr>
              <a:t>Em đã mua được món đồ nào? Vì sao em chọn mua món đồ đó?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950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C44ECA-7E71-4AA4-B450-45E94F62C115}"/>
              </a:ext>
            </a:extLst>
          </p:cNvPr>
          <p:cNvSpPr txBox="1"/>
          <p:nvPr/>
        </p:nvSpPr>
        <p:spPr>
          <a:xfrm>
            <a:off x="2488019" y="932224"/>
            <a:ext cx="74002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3600" dirty="0">
                <a:solidFill>
                  <a:srgbClr val="8064A2"/>
                </a:solidFill>
              </a:rPr>
              <a:t>“</a:t>
            </a:r>
            <a:r>
              <a:rPr lang="en-US" sz="3600" dirty="0" err="1">
                <a:solidFill>
                  <a:srgbClr val="8064A2"/>
                </a:solidFill>
              </a:rPr>
              <a:t>Nhờ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công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sức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lao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động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Mới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làm</a:t>
            </a:r>
            <a:r>
              <a:rPr lang="en-US" sz="3600" dirty="0">
                <a:solidFill>
                  <a:srgbClr val="8064A2"/>
                </a:solidFill>
              </a:rPr>
              <a:t> ra </a:t>
            </a:r>
            <a:r>
              <a:rPr lang="en-US" sz="3600" dirty="0" err="1">
                <a:solidFill>
                  <a:srgbClr val="8064A2"/>
                </a:solidFill>
              </a:rPr>
              <a:t>đồng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tiền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Em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giữ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gìn</a:t>
            </a:r>
            <a:r>
              <a:rPr lang="en-US" sz="3600" dirty="0">
                <a:solidFill>
                  <a:srgbClr val="8064A2"/>
                </a:solidFill>
              </a:rPr>
              <a:t>, </a:t>
            </a:r>
            <a:r>
              <a:rPr lang="en-US" sz="3600" dirty="0" err="1">
                <a:solidFill>
                  <a:srgbClr val="8064A2"/>
                </a:solidFill>
              </a:rPr>
              <a:t>quý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trọng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Học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tiêu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tiền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thông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minh</a:t>
            </a:r>
            <a:r>
              <a:rPr lang="en-US" sz="3600" dirty="0">
                <a:solidFill>
                  <a:srgbClr val="8064A2"/>
                </a:solidFill>
              </a:rPr>
              <a:t>!”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41983" y="2279375"/>
            <a:ext cx="795204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2737" y="2519211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64952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2426454" y="2085392"/>
            <a:ext cx="7495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C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ùng bố mẹ, người thân quan sát, nhận xét, tìm hiểu thêm các tờ</a:t>
            </a:r>
          </a:p>
          <a:p>
            <a:pPr lvl="0" algn="ctr" defTabSz="914377">
              <a:defRPr/>
            </a:pP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tiền Việt Nam khác.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4750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208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51167" y="3910243"/>
            <a:ext cx="12140532" cy="29477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65320" y="203868"/>
            <a:ext cx="5432660" cy="1021353"/>
            <a:chOff x="3568352" y="2594608"/>
            <a:chExt cx="5760641" cy="1195255"/>
          </a:xfrm>
        </p:grpSpPr>
        <p:sp>
          <p:nvSpPr>
            <p:cNvPr id="9" name="Wave 8"/>
            <p:cNvSpPr/>
            <p:nvPr/>
          </p:nvSpPr>
          <p:spPr>
            <a:xfrm>
              <a:off x="3568352" y="2594608"/>
              <a:ext cx="5760641" cy="1195255"/>
            </a:xfrm>
            <a:prstGeom prst="wave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20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文本框 6"/>
            <p:cNvSpPr txBox="1">
              <a:spLocks noChangeArrowheads="1"/>
            </p:cNvSpPr>
            <p:nvPr/>
          </p:nvSpPr>
          <p:spPr bwMode="auto">
            <a:xfrm>
              <a:off x="4004766" y="2765362"/>
              <a:ext cx="4815817" cy="73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marL="0" marR="0" lvl="0" indent="0" algn="ctr" defTabSz="4841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Chủ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đề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2: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Rèn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nếp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sống</a:t>
              </a:r>
              <a:endParaRPr kumimoji="0" lang="zh-CN" altLang="en-US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华康海报体W12(P)" panose="040B0C00000000000000" pitchFamily="82" charset="-122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464D78E-15B2-409B-B792-0CF81948CF26}"/>
              </a:ext>
            </a:extLst>
          </p:cNvPr>
          <p:cNvSpPr/>
          <p:nvPr/>
        </p:nvSpPr>
        <p:spPr>
          <a:xfrm>
            <a:off x="414650" y="2022982"/>
            <a:ext cx="113627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8: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Quý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trọng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đồng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tiền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0B34C"/>
              </a:solidFill>
              <a:effectLst>
                <a:outerShdw blurRad="12700" dist="38100" dir="2700000" algn="tl" rotWithShape="0">
                  <a:srgbClr val="50B34C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85616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64320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3475289" y="2098283"/>
            <a:ext cx="51317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chơi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Ai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nhanh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nhất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5923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-103908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3D6CAB-0A41-4673-803E-37F300025EB5}"/>
              </a:ext>
            </a:extLst>
          </p:cNvPr>
          <p:cNvSpPr/>
          <p:nvPr/>
        </p:nvSpPr>
        <p:spPr>
          <a:xfrm>
            <a:off x="2099733" y="233916"/>
            <a:ext cx="7974418" cy="76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Đoán</a:t>
            </a:r>
            <a:r>
              <a:rPr lang="en-US" sz="3600" dirty="0"/>
              <a:t> </a:t>
            </a:r>
            <a:r>
              <a:rPr lang="en-US" sz="3600" dirty="0" err="1"/>
              <a:t>mệnh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endParaRPr lang="en-US" sz="3600" dirty="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F3678DC0-384E-4F86-AC52-DFC65EE34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26" y="1072297"/>
            <a:ext cx="8148576" cy="54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9194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EC15B-2351-4D7E-8AEC-DE4C0639432E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716833" y="2869006"/>
            <a:ext cx="832290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thật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chính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tờ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mệnh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nhầm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lẫn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479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82976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, calendar&#10;&#10;Description automatically generated">
            <a:extLst>
              <a:ext uri="{FF2B5EF4-FFF2-40B4-BE49-F238E27FC236}">
                <a16:creationId xmlns:a16="http://schemas.microsoft.com/office/drawing/2014/main" id="{A70150D2-5935-4436-B048-C7A75080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18" y="1756989"/>
            <a:ext cx="4762500" cy="4791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E0ECEE1A-1B80-4B67-9C3A-B3CE0E267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651" y="1599157"/>
            <a:ext cx="4978780" cy="4948907"/>
          </a:xfrm>
          <a:prstGeom prst="rect">
            <a:avLst/>
          </a:prstGeom>
        </p:spPr>
      </p:pic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19311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088110B4-C9EA-4410-8654-E01324F0A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58" y="1707396"/>
            <a:ext cx="4823460" cy="4763167"/>
          </a:xfrm>
          <a:prstGeom prst="rect">
            <a:avLst/>
          </a:prstGeom>
        </p:spPr>
      </p:pic>
      <p:pic>
        <p:nvPicPr>
          <p:cNvPr id="12" name="Picture 11" descr="Text, calendar&#10;&#10;Description automatically generated">
            <a:extLst>
              <a:ext uri="{FF2B5EF4-FFF2-40B4-BE49-F238E27FC236}">
                <a16:creationId xmlns:a16="http://schemas.microsoft.com/office/drawing/2014/main" id="{0BD67791-3AD2-4D54-B99B-9F03564CC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92" y="1753620"/>
            <a:ext cx="4823460" cy="467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5784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D56DDC-484D-4C67-9C78-4732D62DA4BC}:2558"/>
</p:tagLst>
</file>

<file path=ppt/theme/theme1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328</Words>
  <Application>Microsoft Office PowerPoint</Application>
  <PresentationFormat>Widescreen</PresentationFormat>
  <Paragraphs>43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SimSun</vt:lpstr>
      <vt:lpstr>SimSun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iCiel Cucho</vt:lpstr>
      <vt:lpstr>Quicksand Medium</vt:lpstr>
      <vt:lpstr>Times New Roman</vt:lpstr>
      <vt:lpstr>UTM Avo</vt:lpstr>
      <vt:lpstr>Wingdings 2</vt:lpstr>
      <vt:lpstr>华康海报体W12(P)</vt:lpstr>
      <vt:lpstr>9_www.33ppt.com</vt:lpstr>
      <vt:lpstr>Hoạt động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Chơi trò Đi chợ.</vt:lpstr>
      <vt:lpstr>Em đã mua được món đồ nào? Vì sao em chọn mua món đồ đó?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21</cp:revision>
  <dcterms:created xsi:type="dcterms:W3CDTF">2021-06-11T04:16:36Z</dcterms:created>
  <dcterms:modified xsi:type="dcterms:W3CDTF">2024-05-17T13:26:35Z</dcterms:modified>
</cp:coreProperties>
</file>