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5"/>
  </p:notesMasterIdLst>
  <p:sldIdLst>
    <p:sldId id="1461" r:id="rId2"/>
    <p:sldId id="1472" r:id="rId3"/>
    <p:sldId id="1468" r:id="rId4"/>
    <p:sldId id="1469" r:id="rId5"/>
    <p:sldId id="1470" r:id="rId6"/>
    <p:sldId id="1467" r:id="rId7"/>
    <p:sldId id="286" r:id="rId8"/>
    <p:sldId id="553" r:id="rId9"/>
    <p:sldId id="1476" r:id="rId10"/>
    <p:sldId id="1477" r:id="rId11"/>
    <p:sldId id="1478" r:id="rId12"/>
    <p:sldId id="1479" r:id="rId13"/>
    <p:sldId id="1480" r:id="rId14"/>
    <p:sldId id="283" r:id="rId15"/>
    <p:sldId id="548" r:id="rId16"/>
    <p:sldId id="549" r:id="rId17"/>
    <p:sldId id="550" r:id="rId18"/>
    <p:sldId id="551" r:id="rId19"/>
    <p:sldId id="552" r:id="rId20"/>
    <p:sldId id="1462" r:id="rId21"/>
    <p:sldId id="1464" r:id="rId22"/>
    <p:sldId id="1466" r:id="rId23"/>
    <p:sldId id="54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E6DE9-D8D0-4D3B-8850-4C89614AEA7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7C822-5B09-45E5-B6D8-B774D202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3CA07F7-4B5D-4E0F-B5CD-4363A7C1E0AA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4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8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0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9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0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3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6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7700D1-E392-4D2F-AE62-DDC183584175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9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0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7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4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791" r:id="rId6"/>
    <p:sldLayoutId id="2147483792" r:id="rId7"/>
    <p:sldLayoutId id="2147483793" r:id="rId8"/>
    <p:sldLayoutId id="2147483797" r:id="rId9"/>
    <p:sldLayoutId id="2147483798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gif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4972051"/>
            <a:ext cx="1584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410225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5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3DBUTT~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3DBUTT~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114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4"/>
          <p:cNvSpPr txBox="1">
            <a:spLocks noChangeArrowheads="1"/>
          </p:cNvSpPr>
          <p:nvPr/>
        </p:nvSpPr>
        <p:spPr bwMode="auto">
          <a:xfrm>
            <a:off x="540312" y="885910"/>
            <a:ext cx="1073458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Môn: </a:t>
            </a:r>
            <a:r>
              <a:rPr lang="en-US" sz="4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345 – </a:t>
            </a:r>
            <a:r>
              <a:rPr lang="en-US" sz="4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40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Giáo viên: </a:t>
            </a:r>
            <a:r>
              <a:rPr lang="en-US" sz="4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40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2152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78277A-A2A3-56CD-721E-1D85A1E8F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08" y="464976"/>
            <a:ext cx="8134362" cy="63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1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5F7A60-7461-BCF3-0340-66B25AEA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18" y="460852"/>
            <a:ext cx="8312895" cy="63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1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49ECFC-AFCC-C2C4-0649-A650C0F0A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05" y="394186"/>
            <a:ext cx="8245274" cy="64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3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F980C-26D7-6C5D-1609-3A6B1B3C0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4321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2079171"/>
            <a:ext cx="8031752" cy="305824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43787" y="698562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12352" y="2679048"/>
            <a:ext cx="738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TRẢ LỜI CÂU HỎI</a:t>
            </a:r>
            <a:endParaRPr lang="en-US" sz="60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1192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8CA959-682F-5A4F-3F2B-ED4ED6871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590" y="482109"/>
            <a:ext cx="8060088" cy="63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5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78277A-A2A3-56CD-721E-1D85A1E8F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08" y="464976"/>
            <a:ext cx="8134362" cy="63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58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5F7A60-7461-BCF3-0340-66B25AEA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18" y="460852"/>
            <a:ext cx="8312895" cy="63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71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49ECFC-AFCC-C2C4-0649-A650C0F0A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05" y="394186"/>
            <a:ext cx="8245274" cy="64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49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35DEEB-0337-8BC6-F76A-9484685E8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434"/>
            <a:ext cx="12126166" cy="44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 b="11579"/>
          <a:stretch/>
        </p:blipFill>
        <p:spPr>
          <a:xfrm>
            <a:off x="1828800" y="505326"/>
            <a:ext cx="9119937" cy="63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86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8CA959-682F-5A4F-3F2B-ED4ED6871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63" y="108036"/>
            <a:ext cx="5724410" cy="4528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78277A-A2A3-56CD-721E-1D85A1E8F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876" y="1939636"/>
            <a:ext cx="6210093" cy="488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07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5F7A60-7461-BCF3-0340-66B25AEA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3" y="110836"/>
            <a:ext cx="6209599" cy="4747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49ECFC-AFCC-C2C4-0649-A650C0F0A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74" y="1967345"/>
            <a:ext cx="602646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5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35DEEB-0337-8BC6-F76A-9484685E8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434"/>
            <a:ext cx="12126166" cy="44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40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4C18E6-F1FD-4124-57F9-F07E71A12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6536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4082" r="49800" b="53172"/>
          <a:stretch/>
        </p:blipFill>
        <p:spPr>
          <a:xfrm>
            <a:off x="471054" y="650434"/>
            <a:ext cx="5583381" cy="5365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0" t="23158" r="6809" b="53158"/>
          <a:stretch/>
        </p:blipFill>
        <p:spPr>
          <a:xfrm>
            <a:off x="6220691" y="650434"/>
            <a:ext cx="5514109" cy="536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8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69091" r="9191" b="10909"/>
          <a:stretch/>
        </p:blipFill>
        <p:spPr>
          <a:xfrm>
            <a:off x="3836153" y="3546765"/>
            <a:ext cx="5471184" cy="3311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4" t="46668" r="11176" b="30908"/>
          <a:stretch/>
        </p:blipFill>
        <p:spPr>
          <a:xfrm>
            <a:off x="6593305" y="145472"/>
            <a:ext cx="5428065" cy="3311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t="45973" r="50000" b="31281"/>
          <a:stretch/>
        </p:blipFill>
        <p:spPr>
          <a:xfrm>
            <a:off x="166256" y="117762"/>
            <a:ext cx="5874326" cy="33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2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244435" y="1607127"/>
            <a:ext cx="8700655" cy="39762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Theo người cha, món quà nào là quý nhất? Vì sao?</a:t>
            </a:r>
            <a:endParaRPr lang="en-SG" sz="32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1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F980C-26D7-6C5D-1609-3A6B1B3C0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2884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51" y="-136478"/>
            <a:ext cx="9448730" cy="743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-701736" y="1625774"/>
            <a:ext cx="6507894" cy="452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06158" y="3134276"/>
            <a:ext cx="5586637" cy="2097950"/>
          </a:xfrm>
          <a:prstGeom prst="rect">
            <a:avLst/>
          </a:prstGeom>
          <a:noFill/>
        </p:spPr>
        <p:txBody>
          <a:bodyPr lIns="65979" tIns="32990" rIns="65979" bIns="32990">
            <a:spAutoFit/>
          </a:bodyPr>
          <a:lstStyle/>
          <a:p>
            <a:pPr algn="ctr">
              <a:defRPr/>
            </a:pPr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NGHE </a:t>
            </a:r>
          </a:p>
          <a:p>
            <a:pPr algn="ctr">
              <a:defRPr/>
            </a:pPr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KỂ 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CHUYỆN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F980C-26D7-6C5D-1609-3A6B1B3C0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8897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8CA959-682F-5A4F-3F2B-ED4ED6871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590" y="482109"/>
            <a:ext cx="8060088" cy="63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5430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48</Words>
  <Application>Microsoft Office PowerPoint</Application>
  <PresentationFormat>Widescreen</PresentationFormat>
  <Paragraphs>10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等线</vt:lpstr>
      <vt:lpstr>Arial</vt:lpstr>
      <vt:lpstr>Calibri</vt:lpstr>
      <vt:lpstr>Times New Roman</vt:lpstr>
      <vt:lpstr>UTM Avo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Tan</cp:lastModifiedBy>
  <cp:revision>67</cp:revision>
  <dcterms:created xsi:type="dcterms:W3CDTF">2021-12-19T16:42:59Z</dcterms:created>
  <dcterms:modified xsi:type="dcterms:W3CDTF">2024-05-20T08:58:45Z</dcterms:modified>
</cp:coreProperties>
</file>