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1471" r:id="rId2"/>
    <p:sldId id="1484" r:id="rId3"/>
    <p:sldId id="1472" r:id="rId4"/>
    <p:sldId id="1473" r:id="rId5"/>
    <p:sldId id="1474" r:id="rId6"/>
    <p:sldId id="1475" r:id="rId7"/>
    <p:sldId id="1476" r:id="rId8"/>
    <p:sldId id="1481" r:id="rId9"/>
    <p:sldId id="1479" r:id="rId10"/>
    <p:sldId id="1480" r:id="rId11"/>
    <p:sldId id="1477" r:id="rId12"/>
    <p:sldId id="1482" r:id="rId13"/>
    <p:sldId id="1485" r:id="rId14"/>
    <p:sldId id="1486" r:id="rId15"/>
    <p:sldId id="1487" r:id="rId16"/>
    <p:sldId id="1483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54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30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90311" y="0"/>
            <a:ext cx="122823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87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71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02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8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98487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6347-2BFF-4123-B670-628B354D13E9}" type="datetimeFigureOut">
              <a:rPr lang="en-US"/>
              <a:pPr>
                <a:defRPr/>
              </a:pPr>
              <a:t>4/1/2024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019D-DF87-49AA-83B1-38D10F1EC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84" r:id="rId8"/>
    <p:sldLayoutId id="2147483690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4"/>
          <p:cNvSpPr txBox="1">
            <a:spLocks noChangeArrowheads="1"/>
          </p:cNvSpPr>
          <p:nvPr/>
        </p:nvSpPr>
        <p:spPr bwMode="auto">
          <a:xfrm>
            <a:off x="1828800" y="664925"/>
            <a:ext cx="889580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  <a:endParaRPr lang="en-US" sz="44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86: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 smtClean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US" sz="36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Giáo viên: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3600" b="1" dirty="0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0306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3763" r="8414"/>
          <a:stretch/>
        </p:blipFill>
        <p:spPr>
          <a:xfrm>
            <a:off x="1054101" y="1549399"/>
            <a:ext cx="10020300" cy="266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320800" y="609600"/>
            <a:ext cx="79629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20800" y="914400"/>
            <a:ext cx="624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48800" y="609600"/>
            <a:ext cx="2082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3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44" y="46147"/>
            <a:ext cx="8694987" cy="61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15946" y="1409319"/>
            <a:ext cx="5673677" cy="46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8201" y="2206794"/>
            <a:ext cx="5673677" cy="172657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cố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84865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00" y="1968500"/>
            <a:ext cx="4203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S/138</a:t>
            </a:r>
            <a:endParaRPr lang="en-SG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46653" r="61595" b="17431"/>
          <a:stretch/>
        </p:blipFill>
        <p:spPr bwMode="auto">
          <a:xfrm>
            <a:off x="3567449" y="746975"/>
            <a:ext cx="4803819" cy="544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3181082" y="5003711"/>
            <a:ext cx="1957588" cy="5795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387143" y="4994186"/>
            <a:ext cx="2509233" cy="5795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53275" y="5003712"/>
            <a:ext cx="1399907" cy="570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41852" y="5003712"/>
            <a:ext cx="5816423" cy="570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6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9" t="79815" r="50312" b="5556"/>
          <a:stretch/>
        </p:blipFill>
        <p:spPr>
          <a:xfrm>
            <a:off x="1752600" y="1930400"/>
            <a:ext cx="3225800" cy="2088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8" t="79815" r="20937" b="5556"/>
          <a:stretch/>
        </p:blipFill>
        <p:spPr>
          <a:xfrm>
            <a:off x="6237309" y="1930401"/>
            <a:ext cx="3109891" cy="2088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9500" y="2667000"/>
            <a:ext cx="1347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=</a:t>
            </a:r>
            <a:endParaRPr lang="en-SG" sz="7200" b="1" dirty="0"/>
          </a:p>
        </p:txBody>
      </p:sp>
    </p:spTree>
    <p:extLst>
      <p:ext uri="{BB962C8B-B14F-4D97-AF65-F5344CB8AC3E}">
        <p14:creationId xmlns:p14="http://schemas.microsoft.com/office/powerpoint/2010/main" val="8659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24</Words>
  <Application>Microsoft Office PowerPoint</Application>
  <PresentationFormat>Custom</PresentationFormat>
  <Paragraphs>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79</cp:revision>
  <dcterms:created xsi:type="dcterms:W3CDTF">2021-01-19T04:49:04Z</dcterms:created>
  <dcterms:modified xsi:type="dcterms:W3CDTF">2024-04-01T14:27:37Z</dcterms:modified>
</cp:coreProperties>
</file>