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11" r:id="rId2"/>
    <p:sldId id="344" r:id="rId3"/>
    <p:sldId id="318" r:id="rId4"/>
    <p:sldId id="346" r:id="rId5"/>
    <p:sldId id="335" r:id="rId6"/>
    <p:sldId id="317" r:id="rId7"/>
    <p:sldId id="329" r:id="rId8"/>
    <p:sldId id="336" r:id="rId9"/>
    <p:sldId id="314" r:id="rId10"/>
    <p:sldId id="328" r:id="rId11"/>
    <p:sldId id="347" r:id="rId12"/>
    <p:sldId id="337" r:id="rId13"/>
    <p:sldId id="307" r:id="rId14"/>
    <p:sldId id="321" r:id="rId15"/>
    <p:sldId id="330" r:id="rId16"/>
    <p:sldId id="338" r:id="rId17"/>
    <p:sldId id="316" r:id="rId18"/>
    <p:sldId id="331" r:id="rId19"/>
    <p:sldId id="348" r:id="rId20"/>
    <p:sldId id="340" r:id="rId21"/>
    <p:sldId id="312" r:id="rId22"/>
    <p:sldId id="332" r:id="rId23"/>
    <p:sldId id="323" r:id="rId24"/>
    <p:sldId id="313" r:id="rId25"/>
    <p:sldId id="315" r:id="rId26"/>
    <p:sldId id="341" r:id="rId27"/>
    <p:sldId id="324" r:id="rId28"/>
    <p:sldId id="308" r:id="rId29"/>
    <p:sldId id="310" r:id="rId30"/>
    <p:sldId id="290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5D2F0-6D3B-4BA4-8A9C-78DC5A02A07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0C5C9-8965-4EBE-AA40-DCA15206395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821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C5C9-8965-4EBE-AA40-DCA152063954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168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C5C9-8965-4EBE-AA40-DCA152063954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2168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fld id="{2223DAC4-0096-4E93-9B95-F30701CF298F}" type="slidenum">
              <a:rPr lang="zh-CN" altLang="en-US">
                <a:latin typeface="Calibri" pitchFamily="34" charset="0"/>
              </a:rPr>
              <a:pPr/>
              <a:t>31</a:t>
            </a:fld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8174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314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8289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6243921" y="6545425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625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818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994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277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54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075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44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594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261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DFC55-2F69-4798-B242-45634941A1C8}" type="datetimeFigureOut">
              <a:rPr lang="en-SG" smtClean="0"/>
              <a:t>7/11/2022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304A-E1CA-46A1-9BC0-FCF3E554751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89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7406" y="37090"/>
            <a:ext cx="6001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QUYỀN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KHUYẾN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276003" y="2501176"/>
            <a:ext cx="9144000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52, 53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845532" y="1957525"/>
            <a:ext cx="8004942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-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7922" y="4505980"/>
            <a:ext cx="4862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0" y="799849"/>
            <a:ext cx="2133600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r="13324"/>
          <a:stretch/>
        </p:blipFill>
        <p:spPr bwMode="auto">
          <a:xfrm>
            <a:off x="-28550" y="0"/>
            <a:ext cx="9172550" cy="687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979712" y="29020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125194" y="3439433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6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1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54427" r="54465" b="22787"/>
          <a:stretch/>
        </p:blipFill>
        <p:spPr bwMode="auto">
          <a:xfrm>
            <a:off x="323527" y="332656"/>
            <a:ext cx="8394281" cy="59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1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8496864977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103" r="14939" b="3596"/>
          <a:stretch/>
        </p:blipFill>
        <p:spPr>
          <a:xfrm>
            <a:off x="539552" y="516335"/>
            <a:ext cx="8136904" cy="589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9" t="54427" r="54465" b="22787"/>
          <a:stretch/>
        </p:blipFill>
        <p:spPr bwMode="auto">
          <a:xfrm>
            <a:off x="323527" y="332656"/>
            <a:ext cx="8394281" cy="592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4535996" y="291403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19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18849" r="14105" b="24008"/>
          <a:stretch/>
        </p:blipFill>
        <p:spPr bwMode="auto">
          <a:xfrm>
            <a:off x="0" y="1122873"/>
            <a:ext cx="9144000" cy="418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66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4968706315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803" b="11470"/>
          <a:stretch/>
        </p:blipFill>
        <p:spPr>
          <a:xfrm>
            <a:off x="251520" y="1330036"/>
            <a:ext cx="8739882" cy="382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18849" r="14105" b="24008"/>
          <a:stretch/>
        </p:blipFill>
        <p:spPr bwMode="auto">
          <a:xfrm>
            <a:off x="0" y="1122873"/>
            <a:ext cx="9144000" cy="418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2066960" y="2348880"/>
            <a:ext cx="432048" cy="3133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7482800" y="2531331"/>
            <a:ext cx="306660" cy="2318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749878" y="2528748"/>
            <a:ext cx="278506" cy="2344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22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1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528340334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760" y="1196752"/>
            <a:ext cx="779666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0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24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69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496858566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550" b="4831"/>
          <a:stretch/>
        </p:blipFill>
        <p:spPr>
          <a:xfrm>
            <a:off x="609760" y="1357744"/>
            <a:ext cx="8052295" cy="415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24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9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496855094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9130" b="19068"/>
          <a:stretch/>
        </p:blipFill>
        <p:spPr>
          <a:xfrm>
            <a:off x="98503" y="1856509"/>
            <a:ext cx="8793977" cy="30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496851491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111" b="24574"/>
          <a:stretch/>
        </p:blipFill>
        <p:spPr>
          <a:xfrm>
            <a:off x="2913" y="1641376"/>
            <a:ext cx="8994442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3" t="29687" r="23426" b="51823"/>
          <a:stretch/>
        </p:blipFill>
        <p:spPr bwMode="auto">
          <a:xfrm>
            <a:off x="208408" y="980728"/>
            <a:ext cx="6180845" cy="21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334009" y="1758961"/>
            <a:ext cx="235838" cy="1848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t="55469" r="27233" b="22265"/>
          <a:stretch/>
        </p:blipFill>
        <p:spPr bwMode="auto">
          <a:xfrm>
            <a:off x="197395" y="3573016"/>
            <a:ext cx="879087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88658" y="3861048"/>
            <a:ext cx="31559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/>
          <p:cNvSpPr txBox="1"/>
          <p:nvPr/>
        </p:nvSpPr>
        <p:spPr>
          <a:xfrm>
            <a:off x="6389253" y="348838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endParaRPr lang="en-SG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3" t="69174" r="41323" b="28580"/>
          <a:stretch/>
        </p:blipFill>
        <p:spPr bwMode="auto">
          <a:xfrm>
            <a:off x="2339753" y="3999893"/>
            <a:ext cx="360040" cy="30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35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Ồ sao bé không lắc - Baby Tina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45.36" end="81878.34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74772" cy="6858000"/>
          </a:xfrm>
        </p:spPr>
      </p:pic>
    </p:spTree>
    <p:extLst>
      <p:ext uri="{BB962C8B-B14F-4D97-AF65-F5344CB8AC3E}">
        <p14:creationId xmlns:p14="http://schemas.microsoft.com/office/powerpoint/2010/main" val="18081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9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3808" y="1556792"/>
            <a:ext cx="3672408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3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v/24</a:t>
            </a:r>
            <a:endParaRPr lang="en-US" sz="13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6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904" y="1651000"/>
            <a:ext cx="5562600" cy="189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" descr="资源 7343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482" y="3478213"/>
            <a:ext cx="78343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图片 4" descr="资源 1343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" y="276226"/>
            <a:ext cx="25527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图片 5" descr="资源 2343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7" y="2657476"/>
            <a:ext cx="1985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图片 6" descr="资源 3343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48" y="569914"/>
            <a:ext cx="1559719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图片 8" descr="资源 5343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940176"/>
            <a:ext cx="7025879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图片 9" descr="资源 6343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208713"/>
            <a:ext cx="91821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56222" y="909639"/>
            <a:ext cx="51327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Goudy Old Style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Goudy Old Style" pitchFamily="18" charset="0"/>
              </a:defRPr>
            </a:lvl2pPr>
            <a:lvl3pPr>
              <a:defRPr>
                <a:solidFill>
                  <a:schemeClr val="tx2"/>
                </a:solidFill>
                <a:latin typeface="Goudy Old Style" pitchFamily="18" charset="0"/>
              </a:defRPr>
            </a:lvl3pPr>
            <a:lvl4pPr>
              <a:defRPr sz="1600">
                <a:solidFill>
                  <a:schemeClr val="tx2"/>
                </a:solidFill>
                <a:latin typeface="Goudy Old Style" pitchFamily="18" charset="0"/>
              </a:defRPr>
            </a:lvl4pPr>
            <a:lvl5pPr>
              <a:defRPr sz="1600">
                <a:solidFill>
                  <a:schemeClr val="tx2"/>
                </a:solidFill>
                <a:latin typeface="Goudy Old Style" pitchFamily="18" charset="0"/>
              </a:defRPr>
            </a:lvl5pPr>
            <a:lvl6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6pPr>
            <a:lvl7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7pPr>
            <a:lvl8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8pPr>
            <a:lvl9pPr eaLnBrk="0" fontAlgn="base" hangingPunct="0">
              <a:spcAft>
                <a:spcPct val="0"/>
              </a:spcAft>
              <a:buSzPct val="70000"/>
              <a:defRPr sz="1600">
                <a:solidFill>
                  <a:schemeClr val="tx2"/>
                </a:solidFill>
                <a:latin typeface="Goudy Old Style" pitchFamily="18" charset="0"/>
              </a:defRPr>
            </a:lvl9pPr>
          </a:lstStyle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Tạm biệt và </a:t>
            </a:r>
          </a:p>
          <a:p>
            <a:pPr algn="ctr" eaLnBrk="1" hangingPunct="1"/>
            <a:r>
              <a:rPr lang="en-US" altLang="zh-CN" sz="8000" b="1">
                <a:solidFill>
                  <a:srgbClr val="92A028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9317142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52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t="29687" r="54465" b="47136"/>
          <a:stretch/>
        </p:blipFill>
        <p:spPr bwMode="auto">
          <a:xfrm>
            <a:off x="323528" y="404664"/>
            <a:ext cx="8280920" cy="60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3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4968729953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777" r="13378" b="8304"/>
          <a:stretch/>
        </p:blipFill>
        <p:spPr>
          <a:xfrm>
            <a:off x="395536" y="332655"/>
            <a:ext cx="8424936" cy="589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r="13617" b="6167"/>
          <a:stretch/>
        </p:blipFill>
        <p:spPr bwMode="auto">
          <a:xfrm>
            <a:off x="24730" y="-6102"/>
            <a:ext cx="9189127" cy="667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347864" y="5013176"/>
            <a:ext cx="1656184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4716016" y="297409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635896" y="448865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0" t="30556" r="26598" b="47421"/>
          <a:stretch/>
        </p:blipFill>
        <p:spPr bwMode="auto">
          <a:xfrm>
            <a:off x="467544" y="1268760"/>
            <a:ext cx="799224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7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4968627128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80" t="5502" r="4090" b="6848"/>
          <a:stretch/>
        </p:blipFill>
        <p:spPr>
          <a:xfrm>
            <a:off x="683568" y="1124744"/>
            <a:ext cx="7960234" cy="415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44</Words>
  <Application>Microsoft Office PowerPoint</Application>
  <PresentationFormat>On-screen Show (4:3)</PresentationFormat>
  <Paragraphs>13</Paragraphs>
  <Slides>31</Slides>
  <Notes>3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2022-09-20T12:13:22Z</dcterms:created>
  <dcterms:modified xsi:type="dcterms:W3CDTF">2022-11-07T14:45:42Z</dcterms:modified>
</cp:coreProperties>
</file>