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1" r:id="rId2"/>
    <p:sldId id="307" r:id="rId3"/>
    <p:sldId id="342" r:id="rId4"/>
    <p:sldId id="294" r:id="rId5"/>
    <p:sldId id="329" r:id="rId6"/>
    <p:sldId id="336" r:id="rId7"/>
    <p:sldId id="335" r:id="rId8"/>
    <p:sldId id="330" r:id="rId9"/>
    <p:sldId id="331" r:id="rId10"/>
    <p:sldId id="332" r:id="rId11"/>
    <p:sldId id="339" r:id="rId12"/>
    <p:sldId id="333" r:id="rId13"/>
    <p:sldId id="319" r:id="rId14"/>
    <p:sldId id="324" r:id="rId15"/>
    <p:sldId id="325" r:id="rId16"/>
    <p:sldId id="337" r:id="rId17"/>
    <p:sldId id="321" r:id="rId18"/>
    <p:sldId id="340" r:id="rId19"/>
    <p:sldId id="308" r:id="rId20"/>
    <p:sldId id="341" r:id="rId21"/>
    <p:sldId id="322" r:id="rId22"/>
    <p:sldId id="310" r:id="rId23"/>
    <p:sldId id="290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64" d="100"/>
          <a:sy n="64" d="100"/>
        </p:scale>
        <p:origin x="-100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D2F0-6D3B-4BA4-8A9C-78DC5A02A07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0C5C9-8965-4EBE-AA40-DCA1520639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21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2223DAC4-0096-4E93-9B95-F30701CF298F}" type="slidenum">
              <a:rPr lang="zh-CN" altLang="en-US">
                <a:latin typeface="Calibri" pitchFamily="34" charset="0"/>
              </a:rPr>
              <a:pPr/>
              <a:t>24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174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31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828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243921" y="654542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62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81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994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277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5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075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44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594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6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89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406" y="37090"/>
            <a:ext cx="6001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276003" y="2501176"/>
            <a:ext cx="9144000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52: um, up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845532" y="1957525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-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7922" y="4505980"/>
            <a:ext cx="486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0" y="799849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5724128" y="2636912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251520" y="3212976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9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</p:spPr>
      </p:pic>
      <p:cxnSp>
        <p:nvCxnSpPr>
          <p:cNvPr id="6" name="Straight Connector 5"/>
          <p:cNvCxnSpPr/>
          <p:nvPr/>
        </p:nvCxnSpPr>
        <p:spPr>
          <a:xfrm>
            <a:off x="4860032" y="1052736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15669" y="1556792"/>
            <a:ext cx="1104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9512" y="2636912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52120" y="263691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6298" r="5697" b="13818"/>
          <a:stretch/>
        </p:blipFill>
        <p:spPr>
          <a:xfrm>
            <a:off x="0" y="0"/>
            <a:ext cx="9238029" cy="6858000"/>
          </a:xfrm>
        </p:spPr>
      </p:pic>
      <p:sp>
        <p:nvSpPr>
          <p:cNvPr id="6" name="TextBox 5"/>
          <p:cNvSpPr txBox="1"/>
          <p:nvPr/>
        </p:nvSpPr>
        <p:spPr>
          <a:xfrm>
            <a:off x="475838" y="41578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147549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7057" y="209785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5475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4448" y="3953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0274" y="41593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0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1" cy="1234026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6298" r="6294" b="13400"/>
          <a:stretch/>
        </p:blipFill>
        <p:spPr>
          <a:xfrm>
            <a:off x="6896" y="0"/>
            <a:ext cx="9137104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481979" y="1124744"/>
            <a:ext cx="3657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613" y="32299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979" y="144897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4308" y="209785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5475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4289" y="35687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34665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27984" y="1124744"/>
            <a:ext cx="4176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52977" y="1124744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1628800"/>
            <a:ext cx="46080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1979" y="2141392"/>
            <a:ext cx="6862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96979" y="2141392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7504" y="2680454"/>
            <a:ext cx="6876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344308" y="2680454"/>
            <a:ext cx="1620180" cy="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882" y="3284984"/>
            <a:ext cx="1368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44308" y="5877271"/>
            <a:ext cx="612068" cy="7774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00392" y="6093296"/>
            <a:ext cx="504056" cy="54419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8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6298" r="6452" b="17983"/>
          <a:stretch/>
        </p:blipFill>
        <p:spPr>
          <a:xfrm>
            <a:off x="18969" y="0"/>
            <a:ext cx="9125031" cy="6858000"/>
          </a:xfrm>
        </p:spPr>
      </p:pic>
      <p:cxnSp>
        <p:nvCxnSpPr>
          <p:cNvPr id="5" name="Straight Connector 4"/>
          <p:cNvCxnSpPr/>
          <p:nvPr/>
        </p:nvCxnSpPr>
        <p:spPr>
          <a:xfrm flipH="1">
            <a:off x="4608004" y="1237859"/>
            <a:ext cx="360040" cy="514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60404" y="1250413"/>
            <a:ext cx="360040" cy="514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11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6298" r="6452" b="17983"/>
          <a:stretch/>
        </p:blipFill>
        <p:spPr>
          <a:xfrm>
            <a:off x="18969" y="0"/>
            <a:ext cx="9125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6298" r="6452" b="17983"/>
          <a:stretch/>
        </p:blipFill>
        <p:spPr>
          <a:xfrm>
            <a:off x="18969" y="0"/>
            <a:ext cx="9125031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932040" y="1124744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23728" y="1700808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11206" y="2276872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98798" y="2871161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6298" r="6452" b="17983"/>
          <a:stretch/>
        </p:blipFill>
        <p:spPr>
          <a:xfrm>
            <a:off x="18969" y="0"/>
            <a:ext cx="9125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Ồ sao bé không lắc - Baby Tin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45.36" end="69206.6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4772" cy="6858000"/>
          </a:xfrm>
        </p:spPr>
      </p:pic>
    </p:spTree>
    <p:extLst>
      <p:ext uri="{BB962C8B-B14F-4D97-AF65-F5344CB8AC3E}">
        <p14:creationId xmlns:p14="http://schemas.microsoft.com/office/powerpoint/2010/main" val="18081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ợi rơm vàng Hai sợi vàng rơm. Nhạc Thiếu Nhi Vui Nhộn Hay Nhất SimleKid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55.9664" end="48082.33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357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6298" r="6452" b="17983"/>
          <a:stretch/>
        </p:blipFill>
        <p:spPr>
          <a:xfrm>
            <a:off x="18969" y="0"/>
            <a:ext cx="9125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7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r="11612"/>
          <a:stretch/>
        </p:blipFill>
        <p:spPr>
          <a:xfrm>
            <a:off x="100964" y="1340768"/>
            <a:ext cx="895420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9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1651000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 descr="资源 7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82" y="3478213"/>
            <a:ext cx="78343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4" descr="资源 134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" y="276226"/>
            <a:ext cx="2552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5" descr="资源 2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7" y="2657476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48" y="569914"/>
            <a:ext cx="1559719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8" descr="资源 534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940176"/>
            <a:ext cx="7025879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9" descr="资源 6343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208713"/>
            <a:ext cx="918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6222" y="909639"/>
            <a:ext cx="51327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 pitchFamily="18" charset="0"/>
              </a:defRPr>
            </a:lvl2pPr>
            <a:lvl3pPr>
              <a:defRPr>
                <a:solidFill>
                  <a:schemeClr val="tx2"/>
                </a:solidFill>
                <a:latin typeface="Goudy Old Style" pitchFamily="18" charset="0"/>
              </a:defRPr>
            </a:lvl3pPr>
            <a:lvl4pPr>
              <a:defRPr sz="1600">
                <a:solidFill>
                  <a:schemeClr val="tx2"/>
                </a:solidFill>
                <a:latin typeface="Goudy Old Style" pitchFamily="18" charset="0"/>
              </a:defRPr>
            </a:lvl4pPr>
            <a:lvl5pPr>
              <a:defRPr sz="1600">
                <a:solidFill>
                  <a:schemeClr val="tx2"/>
                </a:solidFill>
                <a:latin typeface="Goudy Old Style" pitchFamily="18" charset="0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9pPr>
          </a:lstStyle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 biệt và </a:t>
            </a:r>
          </a:p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9317142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9489" y="2305615"/>
            <a:ext cx="33650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SGK/97</a:t>
            </a:r>
            <a:endParaRPr lang="en-US" sz="8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82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4" t="38723" r="12641" b="-918"/>
          <a:stretch/>
        </p:blipFill>
        <p:spPr>
          <a:xfrm>
            <a:off x="948944" y="679020"/>
            <a:ext cx="7550914" cy="568863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39963" r="69395" b="52463"/>
          <a:stretch/>
        </p:blipFill>
        <p:spPr>
          <a:xfrm>
            <a:off x="899592" y="734585"/>
            <a:ext cx="526474" cy="6927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4860032" y="1052736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2267744" y="155679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74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 descr="http://giadinh.mediacdn.vn/2019/8/10/img2049-15654511742151334107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8" y="476672"/>
            <a:ext cx="842704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4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2267744" y="155679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6299" r="5545" b="10788"/>
          <a:stretch/>
        </p:blipFill>
        <p:spPr>
          <a:xfrm>
            <a:off x="0" y="0"/>
            <a:ext cx="9144000" cy="68580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179512" y="2636912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56</Words>
  <Application>Microsoft Office PowerPoint</Application>
  <PresentationFormat>On-screen Show (4:3)</PresentationFormat>
  <Paragraphs>22</Paragraphs>
  <Slides>24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2022-09-20T12:13:22Z</dcterms:created>
  <dcterms:modified xsi:type="dcterms:W3CDTF">2022-11-07T16:06:51Z</dcterms:modified>
</cp:coreProperties>
</file>