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1" r:id="rId2"/>
    <p:sldId id="317" r:id="rId3"/>
    <p:sldId id="312" r:id="rId4"/>
    <p:sldId id="318" r:id="rId5"/>
    <p:sldId id="293" r:id="rId6"/>
    <p:sldId id="294" r:id="rId7"/>
    <p:sldId id="298" r:id="rId8"/>
    <p:sldId id="310" r:id="rId9"/>
    <p:sldId id="332" r:id="rId10"/>
    <p:sldId id="314" r:id="rId11"/>
    <p:sldId id="315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290" r:id="rId25"/>
    <p:sldId id="29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5D2F0-6D3B-4BA4-8A9C-78DC5A02A078}" type="datetimeFigureOut">
              <a:rPr lang="en-SG" smtClean="0"/>
              <a:t>20/5/2024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0C5C9-8965-4EBE-AA40-DCA15206395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821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C5C9-8965-4EBE-AA40-DCA152063954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168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C5C9-8965-4EBE-AA40-DCA152063954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168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C5C9-8965-4EBE-AA40-DCA152063954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14000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50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fld id="{2223DAC4-0096-4E93-9B95-F30701CF298F}" type="slidenum">
              <a:rPr lang="zh-CN" altLang="en-US">
                <a:latin typeface="Calibri" pitchFamily="34" charset="0"/>
              </a:rPr>
              <a:pPr/>
              <a:t>25</a:t>
            </a:fld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20/5/2024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1744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20/5/2024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2314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20/5/2024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8289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6243921" y="6545425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362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20/5/2024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818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20/5/2024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994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20/5/2024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277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20/5/2024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454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20/5/2024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075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20/5/2024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2445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20/5/2024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594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20/5/2024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4261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DFC55-2F69-4798-B242-45634941A1C8}" type="datetimeFigureOut">
              <a:rPr lang="en-SG" smtClean="0"/>
              <a:t>20/5/2024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89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7406" y="37090"/>
            <a:ext cx="6001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NGÔ QUYỀN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KHUYẾN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D28BBA-67F7-4944-BA8B-DCB78C40B739}"/>
              </a:ext>
            </a:extLst>
          </p:cNvPr>
          <p:cNvSpPr txBox="1">
            <a:spLocks/>
          </p:cNvSpPr>
          <p:nvPr/>
        </p:nvSpPr>
        <p:spPr>
          <a:xfrm>
            <a:off x="276003" y="2501176"/>
            <a:ext cx="9144000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D28BBA-67F7-4944-BA8B-DCB78C40B739}"/>
              </a:ext>
            </a:extLst>
          </p:cNvPr>
          <p:cNvSpPr txBox="1">
            <a:spLocks/>
          </p:cNvSpPr>
          <p:nvPr/>
        </p:nvSpPr>
        <p:spPr>
          <a:xfrm>
            <a:off x="845532" y="1957525"/>
            <a:ext cx="8004942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-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7922" y="4505980"/>
            <a:ext cx="486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0" y="799849"/>
            <a:ext cx="2133600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15B8DB3-FBC4-258E-3228-E93ABC17B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8"/>
          <a:stretch/>
        </p:blipFill>
        <p:spPr>
          <a:xfrm>
            <a:off x="-46856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6D468D-5FC4-C85D-1390-E63BC88509EB}"/>
              </a:ext>
            </a:extLst>
          </p:cNvPr>
          <p:cNvSpPr txBox="1">
            <a:spLocks/>
          </p:cNvSpPr>
          <p:nvPr/>
        </p:nvSpPr>
        <p:spPr>
          <a:xfrm>
            <a:off x="376972" y="1957525"/>
            <a:ext cx="8004942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- LỚP 1</a:t>
            </a:r>
          </a:p>
        </p:txBody>
      </p:sp>
    </p:spTree>
    <p:extLst>
      <p:ext uri="{BB962C8B-B14F-4D97-AF65-F5344CB8AC3E}">
        <p14:creationId xmlns:p14="http://schemas.microsoft.com/office/powerpoint/2010/main" val="3557444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27073" r="6666"/>
          <a:stretch/>
        </p:blipFill>
        <p:spPr>
          <a:xfrm>
            <a:off x="0" y="2636912"/>
            <a:ext cx="9144000" cy="14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78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206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r="1244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874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4968585660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550" b="4831"/>
          <a:stretch/>
        </p:blipFill>
        <p:spPr>
          <a:xfrm>
            <a:off x="609760" y="1357744"/>
            <a:ext cx="8052295" cy="415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9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r="1244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33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201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3" t="29687" r="23426" b="51823"/>
          <a:stretch/>
        </p:blipFill>
        <p:spPr bwMode="auto">
          <a:xfrm>
            <a:off x="323528" y="2141611"/>
            <a:ext cx="8749432" cy="30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885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4968550944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9130" b="19068"/>
          <a:stretch/>
        </p:blipFill>
        <p:spPr>
          <a:xfrm>
            <a:off x="98503" y="1856509"/>
            <a:ext cx="8793977" cy="30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3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3" t="29687" r="23426" b="51823"/>
          <a:stretch/>
        </p:blipFill>
        <p:spPr bwMode="auto">
          <a:xfrm>
            <a:off x="323528" y="2141611"/>
            <a:ext cx="8749432" cy="30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716016" y="3235171"/>
            <a:ext cx="360040" cy="2658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8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36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3" name="210265965143256988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9543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t="55469" r="27233" b="22265"/>
          <a:stretch/>
        </p:blipFill>
        <p:spPr bwMode="auto">
          <a:xfrm>
            <a:off x="197395" y="2564904"/>
            <a:ext cx="879087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044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4968514918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7111" b="24574"/>
          <a:stretch/>
        </p:blipFill>
        <p:spPr>
          <a:xfrm>
            <a:off x="2913" y="1641376"/>
            <a:ext cx="8994442" cy="2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t="55469" r="27233" b="22265"/>
          <a:stretch/>
        </p:blipFill>
        <p:spPr bwMode="auto">
          <a:xfrm>
            <a:off x="197395" y="2564904"/>
            <a:ext cx="879087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88658" y="2852936"/>
            <a:ext cx="31559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TextBox 4"/>
          <p:cNvSpPr txBox="1"/>
          <p:nvPr/>
        </p:nvSpPr>
        <p:spPr>
          <a:xfrm>
            <a:off x="6389253" y="248027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endParaRPr lang="en-SG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3" t="69174" r="41323" b="28580"/>
          <a:stretch/>
        </p:blipFill>
        <p:spPr bwMode="auto">
          <a:xfrm>
            <a:off x="2339753" y="2991781"/>
            <a:ext cx="360040" cy="30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8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34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0904" y="1651000"/>
            <a:ext cx="5562600" cy="189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56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3" descr="资源 7343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82" y="3478213"/>
            <a:ext cx="783431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图片 4" descr="资源 1343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" y="276226"/>
            <a:ext cx="25527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图片 5" descr="资源 2343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7" y="2657476"/>
            <a:ext cx="198596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图片 6" descr="资源 3343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48" y="569914"/>
            <a:ext cx="1559719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图片 8" descr="资源 5343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3940176"/>
            <a:ext cx="7025879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9" descr="资源 6343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208713"/>
            <a:ext cx="91821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56222" y="909639"/>
            <a:ext cx="513278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 pitchFamily="18" charset="0"/>
              </a:defRPr>
            </a:lvl2pPr>
            <a:lvl3pPr>
              <a:defRPr>
                <a:solidFill>
                  <a:schemeClr val="tx2"/>
                </a:solidFill>
                <a:latin typeface="Goudy Old Style" pitchFamily="18" charset="0"/>
              </a:defRPr>
            </a:lvl3pPr>
            <a:lvl4pPr>
              <a:defRPr sz="1600">
                <a:solidFill>
                  <a:schemeClr val="tx2"/>
                </a:solidFill>
                <a:latin typeface="Goudy Old Style" pitchFamily="18" charset="0"/>
              </a:defRPr>
            </a:lvl4pPr>
            <a:lvl5pPr>
              <a:defRPr sz="1600">
                <a:solidFill>
                  <a:schemeClr val="tx2"/>
                </a:solidFill>
                <a:latin typeface="Goudy Old Style" pitchFamily="18" charset="0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9pPr>
          </a:lstStyle>
          <a:p>
            <a:pPr algn="ctr" eaLnBrk="1" hangingPunct="1"/>
            <a:r>
              <a:rPr lang="en-US" altLang="zh-CN" sz="8000" b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Tạm biệt và </a:t>
            </a:r>
          </a:p>
          <a:p>
            <a:pPr algn="ctr" eaLnBrk="1" hangingPunct="1"/>
            <a:r>
              <a:rPr lang="en-US" altLang="zh-CN" sz="8000" b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9317142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52618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25740" b="17757"/>
          <a:stretch/>
        </p:blipFill>
        <p:spPr>
          <a:xfrm>
            <a:off x="1547664" y="561855"/>
            <a:ext cx="6120680" cy="43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23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25740"/>
          <a:stretch/>
        </p:blipFill>
        <p:spPr>
          <a:xfrm>
            <a:off x="1547664" y="561854"/>
            <a:ext cx="6120680" cy="522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16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9440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9"/>
          <a:stretch/>
        </p:blipFill>
        <p:spPr>
          <a:xfrm>
            <a:off x="0" y="188640"/>
            <a:ext cx="9144000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87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9961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Ồ sao bé không lắc - Baby Tina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545.36" end="820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74772" cy="6858000"/>
          </a:xfrm>
        </p:spPr>
      </p:pic>
    </p:spTree>
    <p:extLst>
      <p:ext uri="{BB962C8B-B14F-4D97-AF65-F5344CB8AC3E}">
        <p14:creationId xmlns:p14="http://schemas.microsoft.com/office/powerpoint/2010/main" val="275324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52</Words>
  <Application>Microsoft Office PowerPoint</Application>
  <PresentationFormat>On-screen Show (4:3)</PresentationFormat>
  <Paragraphs>14</Paragraphs>
  <Slides>25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 Tan</cp:lastModifiedBy>
  <cp:revision>15</cp:revision>
  <dcterms:created xsi:type="dcterms:W3CDTF">2022-09-20T12:13:22Z</dcterms:created>
  <dcterms:modified xsi:type="dcterms:W3CDTF">2024-05-20T09:05:45Z</dcterms:modified>
</cp:coreProperties>
</file>