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11" r:id="rId2"/>
    <p:sldId id="344" r:id="rId3"/>
    <p:sldId id="307" r:id="rId4"/>
    <p:sldId id="346" r:id="rId5"/>
    <p:sldId id="326" r:id="rId6"/>
    <p:sldId id="335" r:id="rId7"/>
    <p:sldId id="338" r:id="rId8"/>
    <p:sldId id="336" r:id="rId9"/>
    <p:sldId id="339" r:id="rId10"/>
    <p:sldId id="340" r:id="rId11"/>
    <p:sldId id="333" r:id="rId12"/>
    <p:sldId id="342" r:id="rId13"/>
    <p:sldId id="343" r:id="rId14"/>
    <p:sldId id="321" r:id="rId15"/>
    <p:sldId id="345" r:id="rId16"/>
    <p:sldId id="322" r:id="rId17"/>
    <p:sldId id="323" r:id="rId18"/>
    <p:sldId id="332" r:id="rId19"/>
    <p:sldId id="331" r:id="rId20"/>
    <p:sldId id="329" r:id="rId21"/>
    <p:sldId id="330" r:id="rId22"/>
    <p:sldId id="310" r:id="rId23"/>
    <p:sldId id="290" r:id="rId24"/>
    <p:sldId id="291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95D2F0-6D3B-4BA4-8A9C-78DC5A02A078}" type="datetimeFigureOut">
              <a:rPr lang="en-SG" smtClean="0"/>
              <a:t>7/11/2022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40C5C9-8965-4EBE-AA40-DCA152063954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08213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4506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fld id="{2223DAC4-0096-4E93-9B95-F30701CF298F}" type="slidenum">
              <a:rPr lang="zh-CN" altLang="en-US">
                <a:latin typeface="Calibri" pitchFamily="34" charset="0"/>
              </a:rPr>
              <a:pPr/>
              <a:t>24</a:t>
            </a:fld>
            <a:endParaRPr lang="zh-CN" altLang="en-US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DFC55-2F69-4798-B242-45634941A1C8}" type="datetimeFigureOut">
              <a:rPr lang="en-SG" smtClean="0"/>
              <a:t>7/11/2022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1304A-E1CA-46A1-9BC0-FCF3E554751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81744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DFC55-2F69-4798-B242-45634941A1C8}" type="datetimeFigureOut">
              <a:rPr lang="en-SG" smtClean="0"/>
              <a:t>7/11/2022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1304A-E1CA-46A1-9BC0-FCF3E554751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23145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DFC55-2F69-4798-B242-45634941A1C8}" type="datetimeFigureOut">
              <a:rPr lang="en-SG" smtClean="0"/>
              <a:t>7/11/2022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1304A-E1CA-46A1-9BC0-FCF3E554751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182894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6243921" y="6545425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63625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DFC55-2F69-4798-B242-45634941A1C8}" type="datetimeFigureOut">
              <a:rPr lang="en-SG" smtClean="0"/>
              <a:t>7/11/2022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1304A-E1CA-46A1-9BC0-FCF3E554751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38181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DFC55-2F69-4798-B242-45634941A1C8}" type="datetimeFigureOut">
              <a:rPr lang="en-SG" smtClean="0"/>
              <a:t>7/11/2022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1304A-E1CA-46A1-9BC0-FCF3E554751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29940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DFC55-2F69-4798-B242-45634941A1C8}" type="datetimeFigureOut">
              <a:rPr lang="en-SG" smtClean="0"/>
              <a:t>7/11/2022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1304A-E1CA-46A1-9BC0-FCF3E554751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32777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DFC55-2F69-4798-B242-45634941A1C8}" type="datetimeFigureOut">
              <a:rPr lang="en-SG" smtClean="0"/>
              <a:t>7/11/2022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1304A-E1CA-46A1-9BC0-FCF3E554751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94542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DFC55-2F69-4798-B242-45634941A1C8}" type="datetimeFigureOut">
              <a:rPr lang="en-SG" smtClean="0"/>
              <a:t>7/11/2022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1304A-E1CA-46A1-9BC0-FCF3E554751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90755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DFC55-2F69-4798-B242-45634941A1C8}" type="datetimeFigureOut">
              <a:rPr lang="en-SG" smtClean="0"/>
              <a:t>7/11/2022</a:t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1304A-E1CA-46A1-9BC0-FCF3E554751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72445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DFC55-2F69-4798-B242-45634941A1C8}" type="datetimeFigureOut">
              <a:rPr lang="en-SG" smtClean="0"/>
              <a:t>7/11/2022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1304A-E1CA-46A1-9BC0-FCF3E554751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35946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DFC55-2F69-4798-B242-45634941A1C8}" type="datetimeFigureOut">
              <a:rPr lang="en-SG" smtClean="0"/>
              <a:t>7/11/2022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1304A-E1CA-46A1-9BC0-FCF3E554751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42612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8DFC55-2F69-4798-B242-45634941A1C8}" type="datetimeFigureOut">
              <a:rPr lang="en-SG" smtClean="0"/>
              <a:t>7/11/2022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1304A-E1CA-46A1-9BC0-FCF3E554751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3893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f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7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47406" y="37090"/>
            <a:ext cx="60011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 QUYỀN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NGUYỄN KHUYẾN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81D28BBA-67F7-4944-BA8B-DCB78C40B739}"/>
              </a:ext>
            </a:extLst>
          </p:cNvPr>
          <p:cNvSpPr txBox="1">
            <a:spLocks/>
          </p:cNvSpPr>
          <p:nvPr/>
        </p:nvSpPr>
        <p:spPr>
          <a:xfrm>
            <a:off x="276003" y="2501176"/>
            <a:ext cx="9144000" cy="10100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52: um, up (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81D28BBA-67F7-4944-BA8B-DCB78C40B739}"/>
              </a:ext>
            </a:extLst>
          </p:cNvPr>
          <p:cNvSpPr txBox="1">
            <a:spLocks/>
          </p:cNvSpPr>
          <p:nvPr/>
        </p:nvSpPr>
        <p:spPr>
          <a:xfrm>
            <a:off x="845532" y="1957525"/>
            <a:ext cx="8004942" cy="10100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-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47922" y="4505980"/>
            <a:ext cx="4862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3810000" y="799849"/>
            <a:ext cx="2133600" cy="0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744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" t="7500" r="4513" b="58522"/>
          <a:stretch/>
        </p:blipFill>
        <p:spPr>
          <a:xfrm>
            <a:off x="34292" y="1639007"/>
            <a:ext cx="9082088" cy="2880320"/>
          </a:xfrm>
        </p:spPr>
      </p:pic>
      <p:cxnSp>
        <p:nvCxnSpPr>
          <p:cNvPr id="3" name="Straight Connector 2"/>
          <p:cNvCxnSpPr/>
          <p:nvPr/>
        </p:nvCxnSpPr>
        <p:spPr>
          <a:xfrm>
            <a:off x="6372200" y="3356992"/>
            <a:ext cx="12241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427984" y="3347329"/>
            <a:ext cx="12241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403648" y="3347329"/>
            <a:ext cx="20162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769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" t="7500" r="4513" b="58522"/>
          <a:stretch/>
        </p:blipFill>
        <p:spPr>
          <a:xfrm>
            <a:off x="34292" y="1639007"/>
            <a:ext cx="9082088" cy="2880320"/>
          </a:xfrm>
        </p:spPr>
      </p:pic>
      <p:sp>
        <p:nvSpPr>
          <p:cNvPr id="5" name="TextBox 4"/>
          <p:cNvSpPr txBox="1"/>
          <p:nvPr/>
        </p:nvSpPr>
        <p:spPr>
          <a:xfrm>
            <a:off x="539552" y="2051556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</a:t>
            </a:r>
            <a:endParaRPr lang="en-SG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11172" y="3189431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5</a:t>
            </a:r>
            <a:endParaRPr lang="en-SG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12360" y="2699628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4   </a:t>
            </a:r>
            <a:endParaRPr lang="en-SG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35896" y="2654837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</a:t>
            </a:r>
            <a:endParaRPr lang="en-SG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96136" y="2123564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</a:t>
            </a:r>
            <a:endParaRPr lang="en-S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906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" t="7500" r="4513" b="58522"/>
          <a:stretch/>
        </p:blipFill>
        <p:spPr>
          <a:xfrm>
            <a:off x="34292" y="1639007"/>
            <a:ext cx="9082088" cy="2880320"/>
          </a:xfrm>
        </p:spPr>
      </p:pic>
      <p:sp>
        <p:nvSpPr>
          <p:cNvPr id="5" name="TextBox 4"/>
          <p:cNvSpPr txBox="1"/>
          <p:nvPr/>
        </p:nvSpPr>
        <p:spPr>
          <a:xfrm>
            <a:off x="539552" y="2051556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</a:t>
            </a:r>
            <a:endParaRPr lang="en-SG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11172" y="3189431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5</a:t>
            </a:r>
            <a:endParaRPr lang="en-SG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12360" y="2699628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4   </a:t>
            </a:r>
            <a:endParaRPr lang="en-SG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35896" y="2654837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</a:t>
            </a:r>
            <a:endParaRPr lang="en-SG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96136" y="2123564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</a:t>
            </a:r>
            <a:endParaRPr lang="en-SG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344308" y="5877272"/>
            <a:ext cx="612068" cy="72008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100392" y="6093296"/>
            <a:ext cx="504056" cy="50405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rgbClr val="FF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539552" y="2780928"/>
            <a:ext cx="50405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796136" y="2780928"/>
            <a:ext cx="31683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07504" y="3327062"/>
            <a:ext cx="33843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711172" y="3347329"/>
            <a:ext cx="39391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812360" y="3347329"/>
            <a:ext cx="11521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50021" y="3861048"/>
            <a:ext cx="334185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815916" y="3861048"/>
            <a:ext cx="51485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50021" y="4365104"/>
            <a:ext cx="20457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933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" t="7500" r="4513" b="58522"/>
          <a:stretch/>
        </p:blipFill>
        <p:spPr>
          <a:xfrm>
            <a:off x="34292" y="1639007"/>
            <a:ext cx="9082088" cy="2880320"/>
          </a:xfrm>
        </p:spPr>
      </p:pic>
    </p:spTree>
    <p:extLst>
      <p:ext uri="{BB962C8B-B14F-4D97-AF65-F5344CB8AC3E}">
        <p14:creationId xmlns:p14="http://schemas.microsoft.com/office/powerpoint/2010/main" val="73684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5703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Ồ sao bé không lắc - Baby Tina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7545.36" end="8205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74772" cy="6858000"/>
          </a:xfrm>
        </p:spPr>
      </p:pic>
    </p:spTree>
    <p:extLst>
      <p:ext uri="{BB962C8B-B14F-4D97-AF65-F5344CB8AC3E}">
        <p14:creationId xmlns:p14="http://schemas.microsoft.com/office/powerpoint/2010/main" val="84192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9" r="11364"/>
          <a:stretch/>
        </p:blipFill>
        <p:spPr>
          <a:xfrm>
            <a:off x="0" y="1412776"/>
            <a:ext cx="9135075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94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9050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88640"/>
            <a:ext cx="5088565" cy="525658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6" r="11334"/>
          <a:stretch/>
        </p:blipFill>
        <p:spPr>
          <a:xfrm>
            <a:off x="5666508" y="168301"/>
            <a:ext cx="2881747" cy="53489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9632" y="5949280"/>
            <a:ext cx="655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mắm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endParaRPr lang="en-SG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15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9" y="188640"/>
            <a:ext cx="8692394" cy="5616624"/>
          </a:xfrm>
        </p:spPr>
      </p:pic>
      <p:sp>
        <p:nvSpPr>
          <p:cNvPr id="5" name="TextBox 4"/>
          <p:cNvSpPr txBox="1"/>
          <p:nvPr/>
        </p:nvSpPr>
        <p:spPr>
          <a:xfrm>
            <a:off x="1259632" y="5949280"/>
            <a:ext cx="655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Vĩnh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endParaRPr lang="en-SG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07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3" name="2102659651432569889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881645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59632" y="5949280"/>
            <a:ext cx="655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endParaRPr lang="en-SG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332656"/>
            <a:ext cx="8358071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01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8640"/>
            <a:ext cx="8135190" cy="5256584"/>
          </a:xfrm>
        </p:spPr>
      </p:pic>
      <p:sp>
        <p:nvSpPr>
          <p:cNvPr id="5" name="TextBox 4"/>
          <p:cNvSpPr txBox="1"/>
          <p:nvPr/>
        </p:nvSpPr>
        <p:spPr>
          <a:xfrm>
            <a:off x="1259632" y="5949280"/>
            <a:ext cx="655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An</a:t>
            </a:r>
            <a:endParaRPr lang="en-SG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58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4664"/>
            <a:ext cx="7912308" cy="51125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9632" y="5949280"/>
            <a:ext cx="655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gốm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endParaRPr lang="en-SG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96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>
            <a:fillRect/>
          </a:stretch>
        </p:blipFill>
        <p:spPr bwMode="auto">
          <a:xfrm>
            <a:off x="0" y="228600"/>
            <a:ext cx="9144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10904" y="1651000"/>
            <a:ext cx="5562600" cy="1898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11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117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25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图片 3" descr="资源 7343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482" y="3478213"/>
            <a:ext cx="783431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图片 4" descr="资源 1343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6" y="276226"/>
            <a:ext cx="25527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图片 5" descr="资源 2343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47" y="2657476"/>
            <a:ext cx="1985963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图片 6" descr="资源 3343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648" y="569914"/>
            <a:ext cx="1559719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图片 8" descr="资源 53430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675" y="3940176"/>
            <a:ext cx="7025879" cy="268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图片 9" descr="资源 63430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6208713"/>
            <a:ext cx="9182100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2156222" y="909639"/>
            <a:ext cx="5132784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Goudy Old Style" pitchFamily="18" charset="0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Goudy Old Style" pitchFamily="18" charset="0"/>
              </a:defRPr>
            </a:lvl2pPr>
            <a:lvl3pPr>
              <a:defRPr>
                <a:solidFill>
                  <a:schemeClr val="tx2"/>
                </a:solidFill>
                <a:latin typeface="Goudy Old Style" pitchFamily="18" charset="0"/>
              </a:defRPr>
            </a:lvl3pPr>
            <a:lvl4pPr>
              <a:defRPr sz="1600">
                <a:solidFill>
                  <a:schemeClr val="tx2"/>
                </a:solidFill>
                <a:latin typeface="Goudy Old Style" pitchFamily="18" charset="0"/>
              </a:defRPr>
            </a:lvl4pPr>
            <a:lvl5pPr>
              <a:defRPr sz="1600">
                <a:solidFill>
                  <a:schemeClr val="tx2"/>
                </a:solidFill>
                <a:latin typeface="Goudy Old Style" pitchFamily="18" charset="0"/>
              </a:defRPr>
            </a:lvl5pPr>
            <a:lvl6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 pitchFamily="18" charset="0"/>
              </a:defRPr>
            </a:lvl6pPr>
            <a:lvl7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 pitchFamily="18" charset="0"/>
              </a:defRPr>
            </a:lvl7pPr>
            <a:lvl8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 pitchFamily="18" charset="0"/>
              </a:defRPr>
            </a:lvl8pPr>
            <a:lvl9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 pitchFamily="18" charset="0"/>
              </a:defRPr>
            </a:lvl9pPr>
          </a:lstStyle>
          <a:p>
            <a:pPr algn="ctr" eaLnBrk="1" hangingPunct="1"/>
            <a:r>
              <a:rPr lang="en-US" altLang="zh-CN" sz="8000" b="1">
                <a:solidFill>
                  <a:srgbClr val="92A028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  <a:sym typeface="+mn-lt"/>
              </a:rPr>
              <a:t>Tạm biệt và </a:t>
            </a:r>
          </a:p>
          <a:p>
            <a:pPr algn="ctr" eaLnBrk="1" hangingPunct="1"/>
            <a:r>
              <a:rPr lang="en-US" altLang="zh-CN" sz="8000" b="1">
                <a:solidFill>
                  <a:srgbClr val="92A028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  <a:sym typeface="+mn-lt"/>
              </a:rPr>
              <a:t>hẹn gặp lại!</a:t>
            </a:r>
          </a:p>
        </p:txBody>
      </p:sp>
    </p:spTree>
    <p:extLst>
      <p:ext uri="{BB962C8B-B14F-4D97-AF65-F5344CB8AC3E}">
        <p14:creationId xmlns:p14="http://schemas.microsoft.com/office/powerpoint/2010/main" val="93171426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8" t="40560" r="15319" b="3728"/>
          <a:stretch/>
        </p:blipFill>
        <p:spPr>
          <a:xfrm>
            <a:off x="61352" y="116632"/>
            <a:ext cx="9082648" cy="6309320"/>
          </a:xfrm>
        </p:spPr>
      </p:pic>
    </p:spTree>
    <p:extLst>
      <p:ext uri="{BB962C8B-B14F-4D97-AF65-F5344CB8AC3E}">
        <p14:creationId xmlns:p14="http://schemas.microsoft.com/office/powerpoint/2010/main" val="363577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72094" y="2564904"/>
            <a:ext cx="399981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96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SGK/99</a:t>
            </a:r>
            <a:endParaRPr lang="en-US" sz="96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632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" t="7500" r="4513" b="58522"/>
          <a:stretch/>
        </p:blipFill>
        <p:spPr>
          <a:xfrm>
            <a:off x="34292" y="1639007"/>
            <a:ext cx="9082088" cy="2880320"/>
          </a:xfrm>
        </p:spPr>
      </p:pic>
    </p:spTree>
    <p:extLst>
      <p:ext uri="{BB962C8B-B14F-4D97-AF65-F5344CB8AC3E}">
        <p14:creationId xmlns:p14="http://schemas.microsoft.com/office/powerpoint/2010/main" val="418844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" t="7500" r="4513" b="58522"/>
          <a:stretch/>
        </p:blipFill>
        <p:spPr>
          <a:xfrm>
            <a:off x="34292" y="1639007"/>
            <a:ext cx="9082088" cy="2880320"/>
          </a:xfrm>
        </p:spPr>
      </p:pic>
      <p:cxnSp>
        <p:nvCxnSpPr>
          <p:cNvPr id="5" name="Straight Connector 4"/>
          <p:cNvCxnSpPr/>
          <p:nvPr/>
        </p:nvCxnSpPr>
        <p:spPr>
          <a:xfrm>
            <a:off x="1403648" y="3356992"/>
            <a:ext cx="20882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2786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" t="7500" r="4513" b="58522"/>
          <a:stretch/>
        </p:blipFill>
        <p:spPr>
          <a:xfrm>
            <a:off x="34292" y="1639007"/>
            <a:ext cx="9082088" cy="2880320"/>
          </a:xfrm>
        </p:spPr>
      </p:pic>
      <p:cxnSp>
        <p:nvCxnSpPr>
          <p:cNvPr id="3" name="Straight Connector 2"/>
          <p:cNvCxnSpPr/>
          <p:nvPr/>
        </p:nvCxnSpPr>
        <p:spPr>
          <a:xfrm>
            <a:off x="4427984" y="3356992"/>
            <a:ext cx="12241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7786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" t="7500" r="4513" b="58522"/>
          <a:stretch/>
        </p:blipFill>
        <p:spPr>
          <a:xfrm>
            <a:off x="34292" y="1639007"/>
            <a:ext cx="9082088" cy="2880320"/>
          </a:xfrm>
        </p:spPr>
      </p:pic>
      <p:cxnSp>
        <p:nvCxnSpPr>
          <p:cNvPr id="3" name="Straight Connector 2"/>
          <p:cNvCxnSpPr/>
          <p:nvPr/>
        </p:nvCxnSpPr>
        <p:spPr>
          <a:xfrm>
            <a:off x="6372200" y="3356992"/>
            <a:ext cx="12241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2786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" t="7500" r="4513" b="58522"/>
          <a:stretch/>
        </p:blipFill>
        <p:spPr>
          <a:xfrm>
            <a:off x="34292" y="1639007"/>
            <a:ext cx="9082088" cy="2880320"/>
          </a:xfrm>
        </p:spPr>
      </p:pic>
    </p:spTree>
    <p:extLst>
      <p:ext uri="{BB962C8B-B14F-4D97-AF65-F5344CB8AC3E}">
        <p14:creationId xmlns:p14="http://schemas.microsoft.com/office/powerpoint/2010/main" val="414769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92</Words>
  <Application>Microsoft Office PowerPoint</Application>
  <PresentationFormat>On-screen Show (4:3)</PresentationFormat>
  <Paragraphs>25</Paragraphs>
  <Slides>24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24</cp:revision>
  <dcterms:created xsi:type="dcterms:W3CDTF">2022-09-20T12:13:22Z</dcterms:created>
  <dcterms:modified xsi:type="dcterms:W3CDTF">2022-11-07T16:06:44Z</dcterms:modified>
</cp:coreProperties>
</file>