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89" r:id="rId2"/>
    <p:sldId id="302" r:id="rId3"/>
    <p:sldId id="291" r:id="rId4"/>
    <p:sldId id="327" r:id="rId5"/>
    <p:sldId id="293" r:id="rId6"/>
    <p:sldId id="294" r:id="rId7"/>
    <p:sldId id="296" r:id="rId8"/>
    <p:sldId id="336" r:id="rId9"/>
    <p:sldId id="305" r:id="rId10"/>
    <p:sldId id="323" r:id="rId11"/>
    <p:sldId id="299" r:id="rId12"/>
    <p:sldId id="310" r:id="rId13"/>
    <p:sldId id="319" r:id="rId14"/>
    <p:sldId id="330" r:id="rId15"/>
    <p:sldId id="331" r:id="rId16"/>
    <p:sldId id="309" r:id="rId17"/>
    <p:sldId id="334" r:id="rId18"/>
    <p:sldId id="315" r:id="rId19"/>
    <p:sldId id="307" r:id="rId20"/>
    <p:sldId id="335" r:id="rId21"/>
    <p:sldId id="318" r:id="rId22"/>
    <p:sldId id="308" r:id="rId23"/>
    <p:sldId id="312" r:id="rId24"/>
    <p:sldId id="325" r:id="rId25"/>
    <p:sldId id="326" r:id="rId26"/>
    <p:sldId id="281" r:id="rId27"/>
    <p:sldId id="283" r:id="rId28"/>
    <p:sldId id="284" r:id="rId29"/>
    <p:sldId id="282" r:id="rId30"/>
    <p:sldId id="285" r:id="rId3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ED51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3" autoAdjust="0"/>
    <p:restoredTop sz="94624" autoAdjust="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9FBD99E-9607-4113-A120-FDD40791F897}" type="datetimeFigureOut">
              <a:rPr lang="en-US" smtClean="0"/>
              <a:pPr/>
              <a:t>17/5/2024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E4F313C-80AB-4FC8-9A02-06A5200CC8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35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F313C-80AB-4FC8-9A02-06A5200CC89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09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F313C-80AB-4FC8-9A02-06A5200CC89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09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BC4D-2459-41AC-ACEA-0E21EB691400}" type="datetimeFigureOut">
              <a:rPr lang="en-US" smtClean="0"/>
              <a:pPr/>
              <a:t>17/5/2024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258BB-D831-4D1C-9C2A-A21C08609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BC4D-2459-41AC-ACEA-0E21EB691400}" type="datetimeFigureOut">
              <a:rPr lang="en-US" smtClean="0"/>
              <a:pPr/>
              <a:t>17/5/2024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258BB-D831-4D1C-9C2A-A21C08609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BC4D-2459-41AC-ACEA-0E21EB691400}" type="datetimeFigureOut">
              <a:rPr lang="en-US" smtClean="0"/>
              <a:pPr/>
              <a:t>17/5/2024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258BB-D831-4D1C-9C2A-A21C08609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BC4D-2459-41AC-ACEA-0E21EB691400}" type="datetimeFigureOut">
              <a:rPr lang="en-US" smtClean="0"/>
              <a:pPr/>
              <a:t>17/5/2024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258BB-D831-4D1C-9C2A-A21C08609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BC4D-2459-41AC-ACEA-0E21EB691400}" type="datetimeFigureOut">
              <a:rPr lang="en-US" smtClean="0"/>
              <a:pPr/>
              <a:t>17/5/2024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258BB-D831-4D1C-9C2A-A21C08609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BC4D-2459-41AC-ACEA-0E21EB691400}" type="datetimeFigureOut">
              <a:rPr lang="en-US" smtClean="0"/>
              <a:pPr/>
              <a:t>17/5/2024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258BB-D831-4D1C-9C2A-A21C08609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BC4D-2459-41AC-ACEA-0E21EB691400}" type="datetimeFigureOut">
              <a:rPr lang="en-US" smtClean="0"/>
              <a:pPr/>
              <a:t>17/5/2024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258BB-D831-4D1C-9C2A-A21C08609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BC4D-2459-41AC-ACEA-0E21EB691400}" type="datetimeFigureOut">
              <a:rPr lang="en-US" smtClean="0"/>
              <a:pPr/>
              <a:t>17/5/2024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258BB-D831-4D1C-9C2A-A21C08609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BC4D-2459-41AC-ACEA-0E21EB691400}" type="datetimeFigureOut">
              <a:rPr lang="en-US" smtClean="0"/>
              <a:pPr/>
              <a:t>17/5/2024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258BB-D831-4D1C-9C2A-A21C08609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BC4D-2459-41AC-ACEA-0E21EB691400}" type="datetimeFigureOut">
              <a:rPr lang="en-US" smtClean="0"/>
              <a:pPr/>
              <a:t>17/5/2024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258BB-D831-4D1C-9C2A-A21C08609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BC4D-2459-41AC-ACEA-0E21EB691400}" type="datetimeFigureOut">
              <a:rPr lang="en-US" smtClean="0"/>
              <a:pPr/>
              <a:t>17/5/2024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258BB-D831-4D1C-9C2A-A21C08609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BBC4D-2459-41AC-ACEA-0E21EB691400}" type="datetimeFigureOut">
              <a:rPr lang="en-US" smtClean="0"/>
              <a:pPr/>
              <a:t>17/5/2024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6258BB-D831-4D1C-9C2A-A21C08609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6.wav"/><Relationship Id="rId7" Type="http://schemas.openxmlformats.org/officeDocument/2006/relationships/image" Target="../media/image3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33.jpeg"/><Relationship Id="rId4" Type="http://schemas.openxmlformats.org/officeDocument/2006/relationships/image" Target="../media/image28.jpeg"/><Relationship Id="rId9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5.wav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10" Type="http://schemas.openxmlformats.org/officeDocument/2006/relationships/image" Target="../media/image24.png"/><Relationship Id="rId4" Type="http://schemas.openxmlformats.org/officeDocument/2006/relationships/audio" Target="../media/audio6.wav"/><Relationship Id="rId9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5.wav"/><Relationship Id="rId7" Type="http://schemas.openxmlformats.org/officeDocument/2006/relationships/image" Target="../media/image39.png"/><Relationship Id="rId12" Type="http://schemas.openxmlformats.org/officeDocument/2006/relationships/image" Target="../media/image40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38.png"/><Relationship Id="rId11" Type="http://schemas.openxmlformats.org/officeDocument/2006/relationships/image" Target="../media/image24.png"/><Relationship Id="rId5" Type="http://schemas.openxmlformats.org/officeDocument/2006/relationships/image" Target="../media/image37.png"/><Relationship Id="rId10" Type="http://schemas.openxmlformats.org/officeDocument/2006/relationships/image" Target="../media/image29.png"/><Relationship Id="rId4" Type="http://schemas.openxmlformats.org/officeDocument/2006/relationships/audio" Target="../media/audio6.wav"/><Relationship Id="rId9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gif"/><Relationship Id="rId18" Type="http://schemas.openxmlformats.org/officeDocument/2006/relationships/image" Target="../media/image15.gif"/><Relationship Id="rId3" Type="http://schemas.openxmlformats.org/officeDocument/2006/relationships/audio" Target="file:///D:\Rung%20Chuong%20Vang\chaomung.wav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gif"/><Relationship Id="rId17" Type="http://schemas.openxmlformats.org/officeDocument/2006/relationships/image" Target="../media/image14.gif"/><Relationship Id="rId2" Type="http://schemas.openxmlformats.org/officeDocument/2006/relationships/audio" Target="../media/audio1.wav"/><Relationship Id="rId16" Type="http://schemas.openxmlformats.org/officeDocument/2006/relationships/image" Target="../media/image13.gif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8.gif"/><Relationship Id="rId5" Type="http://schemas.openxmlformats.org/officeDocument/2006/relationships/audio" Target="../media/audio2.wav"/><Relationship Id="rId15" Type="http://schemas.openxmlformats.org/officeDocument/2006/relationships/image" Target="../media/image12.gif"/><Relationship Id="rId10" Type="http://schemas.openxmlformats.org/officeDocument/2006/relationships/image" Target="../media/image7.gif"/><Relationship Id="rId19" Type="http://schemas.openxmlformats.org/officeDocument/2006/relationships/image" Target="../media/image1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.gif"/><Relationship Id="rId1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1.xml"/><Relationship Id="rId7" Type="http://schemas.openxmlformats.org/officeDocument/2006/relationships/audio" Target="../media/audio7.wav"/><Relationship Id="rId12" Type="http://schemas.openxmlformats.org/officeDocument/2006/relationships/image" Target="../media/image20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audio" Target="../media/audio6.wav"/><Relationship Id="rId11" Type="http://schemas.openxmlformats.org/officeDocument/2006/relationships/image" Target="../media/image19.gif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4.wav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7.wav"/><Relationship Id="rId11" Type="http://schemas.openxmlformats.org/officeDocument/2006/relationships/image" Target="../media/image20.gif"/><Relationship Id="rId5" Type="http://schemas.openxmlformats.org/officeDocument/2006/relationships/audio" Target="../media/audio6.wav"/><Relationship Id="rId10" Type="http://schemas.openxmlformats.org/officeDocument/2006/relationships/image" Target="../media/image19.gif"/><Relationship Id="rId4" Type="http://schemas.openxmlformats.org/officeDocument/2006/relationships/audio" Target="../media/audio5.wav"/><Relationship Id="rId9" Type="http://schemas.openxmlformats.org/officeDocument/2006/relationships/audio" Target="../media/audio8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9.gif"/><Relationship Id="rId5" Type="http://schemas.openxmlformats.org/officeDocument/2006/relationships/audio" Target="../media/audio8.wav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2.xml"/><Relationship Id="rId7" Type="http://schemas.openxmlformats.org/officeDocument/2006/relationships/audio" Target="../media/audio7.wav"/><Relationship Id="rId12" Type="http://schemas.openxmlformats.org/officeDocument/2006/relationships/image" Target="../media/image20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audio" Target="../media/audio6.wav"/><Relationship Id="rId11" Type="http://schemas.openxmlformats.org/officeDocument/2006/relationships/image" Target="../media/image19.gif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4" y="0"/>
            <a:ext cx="9124666" cy="6858000"/>
          </a:xfrm>
        </p:spPr>
      </p:pic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1447800" y="889433"/>
            <a:ext cx="6553200" cy="7481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ÔN: PHÉP CỘNG TRONG PHẠM VI 6</a:t>
            </a:r>
            <a:endParaRPr lang="en-US" sz="32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2133600" y="838200"/>
            <a:ext cx="6553200" cy="9767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2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228600" y="2378508"/>
            <a:ext cx="731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Đảm</a:t>
            </a:r>
            <a:endParaRPr lang="en-US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50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47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4278" y="2286000"/>
            <a:ext cx="919258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TOÁN</a:t>
            </a:r>
          </a:p>
          <a:p>
            <a:pPr algn="ctr"/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TIẾT 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53</a:t>
            </a:r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 </a:t>
            </a:r>
            <a:r>
              <a:rPr lang="en-US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Ô</a:t>
            </a:r>
            <a:r>
              <a:rPr lang="en-US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</a:t>
            </a:r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tập</a:t>
            </a:r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phép</a:t>
            </a:r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cộng</a:t>
            </a:r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trong</a:t>
            </a:r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phạm</a:t>
            </a:r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vi 6</a:t>
            </a:r>
          </a:p>
        </p:txBody>
      </p:sp>
    </p:spTree>
    <p:extLst>
      <p:ext uri="{BB962C8B-B14F-4D97-AF65-F5344CB8AC3E}">
        <p14:creationId xmlns:p14="http://schemas.microsoft.com/office/powerpoint/2010/main" val="330391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6628954"/>
              </p:ext>
            </p:extLst>
          </p:nvPr>
        </p:nvGraphicFramePr>
        <p:xfrm>
          <a:off x="0" y="1828800"/>
          <a:ext cx="8991600" cy="37621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7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+ 2 =</a:t>
                      </a:r>
                      <a:endParaRPr lang="en-SG" sz="4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+ 2 =</a:t>
                      </a:r>
                      <a:endParaRPr lang="en-SG" sz="4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+ 1 =</a:t>
                      </a:r>
                      <a:endParaRPr lang="en-SG" sz="4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 + 1 =</a:t>
                      </a:r>
                      <a:endParaRPr lang="en-SG" sz="4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/>
                      <a:endParaRPr lang="en-SG" sz="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955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+ 1 =</a:t>
                      </a:r>
                      <a:endParaRPr lang="en-SG" sz="4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4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+ 3 =</a:t>
                      </a:r>
                      <a:endParaRPr lang="en-SG" sz="4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+ 3 =</a:t>
                      </a:r>
                      <a:endParaRPr lang="en-SG" sz="4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+ 0 =</a:t>
                      </a:r>
                      <a:endParaRPr lang="en-SG" sz="4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4800" y="381000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nhẩm</a:t>
            </a:r>
            <a:endParaRPr lang="en-SG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08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21136924932533842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393700"/>
            <a:ext cx="8534400" cy="55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9992717"/>
              </p:ext>
            </p:extLst>
          </p:nvPr>
        </p:nvGraphicFramePr>
        <p:xfrm>
          <a:off x="190500" y="1828800"/>
          <a:ext cx="8991600" cy="37621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7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pPr algn="l"/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+ 2 = </a:t>
                      </a:r>
                      <a:r>
                        <a:rPr lang="en-SG" sz="3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+ 2 = </a:t>
                      </a:r>
                      <a:endParaRPr lang="en-SG" sz="3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+ 1 = </a:t>
                      </a:r>
                      <a:endParaRPr lang="en-SG" sz="3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 + 1 = </a:t>
                      </a:r>
                      <a:endParaRPr lang="en-SG" sz="3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/>
                      <a:endParaRPr lang="en-SG" sz="7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SG" sz="7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SG" sz="7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SG" sz="7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95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+ 1 = </a:t>
                      </a:r>
                      <a:endParaRPr lang="en-SG" sz="36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3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+ 3 = </a:t>
                      </a:r>
                      <a:endParaRPr lang="en-SG" sz="3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+ 3 = </a:t>
                      </a:r>
                      <a:endParaRPr lang="en-SG" sz="3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+ 0 = </a:t>
                      </a:r>
                      <a:endParaRPr lang="en-SG" sz="3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4800" y="381000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nhẩm</a:t>
            </a:r>
            <a:endParaRPr lang="en-SG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82000" y="3581400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SG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72200" y="1828800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SG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86200" y="1834465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SG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61802" y="1828800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SG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76400" y="3581400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SG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962400" y="3581400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SG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76400" y="1828800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SG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172200" y="3581400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SG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36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4764640"/>
              </p:ext>
            </p:extLst>
          </p:nvPr>
        </p:nvGraphicFramePr>
        <p:xfrm>
          <a:off x="190500" y="1828800"/>
          <a:ext cx="8991600" cy="37621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7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pPr algn="l"/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+ 2 = </a:t>
                      </a:r>
                      <a:r>
                        <a:rPr lang="en-SG" sz="3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+ 2 = </a:t>
                      </a:r>
                      <a:endParaRPr lang="en-SG" sz="3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+ 1 = </a:t>
                      </a:r>
                      <a:endParaRPr lang="en-SG" sz="3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 + 1 = </a:t>
                      </a:r>
                      <a:endParaRPr lang="en-SG" sz="3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/>
                      <a:endParaRPr lang="en-SG" sz="7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SG" sz="7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SG" sz="7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SG" sz="7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95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+ 1 = </a:t>
                      </a:r>
                      <a:endParaRPr lang="en-SG" sz="36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3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+ 3 = </a:t>
                      </a:r>
                      <a:endParaRPr lang="en-SG" sz="3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+ 3 = </a:t>
                      </a:r>
                      <a:endParaRPr lang="en-SG" sz="3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+ 0 = </a:t>
                      </a:r>
                      <a:endParaRPr lang="en-SG" sz="3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4800" y="381000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nhẩm</a:t>
            </a:r>
            <a:endParaRPr lang="en-SG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82000" y="3581400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SG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72200" y="1828800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SG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86200" y="1834465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SG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61802" y="1828800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SG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76400" y="3581400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SG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962400" y="3581400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SG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76400" y="1828800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SG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172200" y="3581400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SG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927850" y="3581400"/>
            <a:ext cx="18646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6 + 0 = 6</a:t>
            </a:r>
            <a:endParaRPr lang="en-SG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0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81000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SG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2616319"/>
              </p:ext>
            </p:extLst>
          </p:nvPr>
        </p:nvGraphicFramePr>
        <p:xfrm>
          <a:off x="457200" y="1828800"/>
          <a:ext cx="8153400" cy="312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24000"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+ 2 =</a:t>
                      </a:r>
                      <a:endParaRPr lang="en-SG" sz="3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1 +       = 6      </a:t>
                      </a:r>
                      <a:endParaRPr lang="en-SG" sz="3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+ 3 =</a:t>
                      </a:r>
                      <a:r>
                        <a:rPr lang="en-US" sz="36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4</a:t>
                      </a:r>
                      <a:endParaRPr lang="en-SG" sz="3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0200"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+ 3 = </a:t>
                      </a:r>
                      <a:endParaRPr lang="en-SG" sz="3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+ 0</a:t>
                      </a:r>
                      <a:r>
                        <a:rPr lang="en-US" sz="36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= 5</a:t>
                      </a:r>
                      <a:endParaRPr lang="en-SG" sz="3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2 +       = 3</a:t>
                      </a:r>
                      <a:endParaRPr lang="en-SG" sz="3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981200" y="1891352"/>
            <a:ext cx="533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Rectangle 4"/>
          <p:cNvSpPr/>
          <p:nvPr/>
        </p:nvSpPr>
        <p:spPr>
          <a:xfrm>
            <a:off x="7056461" y="3429000"/>
            <a:ext cx="533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Rectangle 5"/>
          <p:cNvSpPr/>
          <p:nvPr/>
        </p:nvSpPr>
        <p:spPr>
          <a:xfrm>
            <a:off x="3531358" y="3429000"/>
            <a:ext cx="533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Rectangle 6"/>
          <p:cNvSpPr/>
          <p:nvPr/>
        </p:nvSpPr>
        <p:spPr>
          <a:xfrm>
            <a:off x="6172200" y="1901588"/>
            <a:ext cx="533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Rectangle 7"/>
          <p:cNvSpPr/>
          <p:nvPr/>
        </p:nvSpPr>
        <p:spPr>
          <a:xfrm>
            <a:off x="4246158" y="1891352"/>
            <a:ext cx="533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Rectangle 8"/>
          <p:cNvSpPr/>
          <p:nvPr/>
        </p:nvSpPr>
        <p:spPr>
          <a:xfrm>
            <a:off x="1958454" y="3429000"/>
            <a:ext cx="533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11" name="Straight Connector 10"/>
          <p:cNvCxnSpPr/>
          <p:nvPr/>
        </p:nvCxnSpPr>
        <p:spPr>
          <a:xfrm>
            <a:off x="2971800" y="1891352"/>
            <a:ext cx="0" cy="2071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791200" y="1915804"/>
            <a:ext cx="0" cy="2071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52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21136924932533842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393700"/>
            <a:ext cx="8534400" cy="55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40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81000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SG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063271"/>
              </p:ext>
            </p:extLst>
          </p:nvPr>
        </p:nvGraphicFramePr>
        <p:xfrm>
          <a:off x="457200" y="1828800"/>
          <a:ext cx="8153400" cy="312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24000"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+ 2 =</a:t>
                      </a:r>
                      <a:endParaRPr lang="en-SG" sz="3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1 +       = 6      </a:t>
                      </a:r>
                      <a:endParaRPr lang="en-SG" sz="3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+ 3 =</a:t>
                      </a:r>
                      <a:r>
                        <a:rPr lang="en-US" sz="36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4</a:t>
                      </a:r>
                      <a:endParaRPr lang="en-SG" sz="3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0200"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+ 3 = </a:t>
                      </a:r>
                      <a:endParaRPr lang="en-SG" sz="3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+ 0</a:t>
                      </a:r>
                      <a:r>
                        <a:rPr lang="en-US" sz="36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= 5</a:t>
                      </a:r>
                      <a:endParaRPr lang="en-SG" sz="3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2 +       = 3</a:t>
                      </a:r>
                      <a:endParaRPr lang="en-SG" sz="3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981200" y="1891352"/>
            <a:ext cx="533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Rectangle 4"/>
          <p:cNvSpPr/>
          <p:nvPr/>
        </p:nvSpPr>
        <p:spPr>
          <a:xfrm>
            <a:off x="7056461" y="3429000"/>
            <a:ext cx="533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Rectangle 5"/>
          <p:cNvSpPr/>
          <p:nvPr/>
        </p:nvSpPr>
        <p:spPr>
          <a:xfrm>
            <a:off x="3531358" y="3429000"/>
            <a:ext cx="533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Rectangle 6"/>
          <p:cNvSpPr/>
          <p:nvPr/>
        </p:nvSpPr>
        <p:spPr>
          <a:xfrm>
            <a:off x="6172200" y="1901588"/>
            <a:ext cx="533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Rectangle 7"/>
          <p:cNvSpPr/>
          <p:nvPr/>
        </p:nvSpPr>
        <p:spPr>
          <a:xfrm>
            <a:off x="4246158" y="1891352"/>
            <a:ext cx="533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Rectangle 8"/>
          <p:cNvSpPr/>
          <p:nvPr/>
        </p:nvSpPr>
        <p:spPr>
          <a:xfrm>
            <a:off x="1958454" y="3429000"/>
            <a:ext cx="533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11" name="Straight Connector 10"/>
          <p:cNvCxnSpPr/>
          <p:nvPr/>
        </p:nvCxnSpPr>
        <p:spPr>
          <a:xfrm>
            <a:off x="2971800" y="1891352"/>
            <a:ext cx="0" cy="2071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791200" y="1915804"/>
            <a:ext cx="0" cy="2071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072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381000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&gt;, &lt;, =</a:t>
            </a:r>
            <a:endParaRPr lang="en-SG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388515"/>
              </p:ext>
            </p:extLst>
          </p:nvPr>
        </p:nvGraphicFramePr>
        <p:xfrm>
          <a:off x="304800" y="1397000"/>
          <a:ext cx="8763000" cy="363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16100"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36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+ 3       6</a:t>
                      </a:r>
                      <a:endParaRPr lang="en-SG" sz="3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      2 + 1    </a:t>
                      </a:r>
                      <a:endParaRPr lang="en-SG" sz="3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+ 3       3 + 0 </a:t>
                      </a:r>
                      <a:endParaRPr lang="en-SG" sz="3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16100"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+ 3       6</a:t>
                      </a:r>
                      <a:endParaRPr lang="en-SG" sz="3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      2 + 3 </a:t>
                      </a:r>
                      <a:endParaRPr lang="en-SG" sz="3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+ 3       3 + 2</a:t>
                      </a:r>
                      <a:endParaRPr lang="en-SG" sz="3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447800" y="1447800"/>
            <a:ext cx="533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Rectangle 6"/>
          <p:cNvSpPr/>
          <p:nvPr/>
        </p:nvSpPr>
        <p:spPr>
          <a:xfrm>
            <a:off x="1447800" y="3276600"/>
            <a:ext cx="533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Rectangle 7"/>
          <p:cNvSpPr/>
          <p:nvPr/>
        </p:nvSpPr>
        <p:spPr>
          <a:xfrm>
            <a:off x="3581400" y="1455761"/>
            <a:ext cx="533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Rectangle 8"/>
          <p:cNvSpPr/>
          <p:nvPr/>
        </p:nvSpPr>
        <p:spPr>
          <a:xfrm>
            <a:off x="3581400" y="3270913"/>
            <a:ext cx="533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Rectangle 9"/>
          <p:cNvSpPr/>
          <p:nvPr/>
        </p:nvSpPr>
        <p:spPr>
          <a:xfrm>
            <a:off x="7109346" y="3270913"/>
            <a:ext cx="533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Rectangle 10"/>
          <p:cNvSpPr/>
          <p:nvPr/>
        </p:nvSpPr>
        <p:spPr>
          <a:xfrm>
            <a:off x="7086600" y="1447800"/>
            <a:ext cx="533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0065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69606" y="2967335"/>
            <a:ext cx="580479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8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KHỞI ĐỘNG</a:t>
            </a:r>
            <a:endParaRPr lang="en-US" sz="88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568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21136924932533842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393700"/>
            <a:ext cx="8534400" cy="55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40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381000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&gt;, &lt;, =</a:t>
            </a:r>
            <a:endParaRPr lang="en-SG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746760"/>
              </p:ext>
            </p:extLst>
          </p:nvPr>
        </p:nvGraphicFramePr>
        <p:xfrm>
          <a:off x="304800" y="1397000"/>
          <a:ext cx="8763000" cy="363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16100"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36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+ 3       6</a:t>
                      </a:r>
                      <a:endParaRPr lang="en-SG" sz="3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      2 + 1    </a:t>
                      </a:r>
                      <a:endParaRPr lang="en-SG" sz="3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+ 3       3 + 0 </a:t>
                      </a:r>
                      <a:endParaRPr lang="en-SG" sz="3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16100"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+ 3       6</a:t>
                      </a:r>
                      <a:endParaRPr lang="en-SG" sz="3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      2 + 3 </a:t>
                      </a:r>
                      <a:endParaRPr lang="en-SG" sz="3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+ 3       3 + 2</a:t>
                      </a:r>
                      <a:endParaRPr lang="en-SG" sz="3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447800" y="1447800"/>
            <a:ext cx="533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Rectangle 6"/>
          <p:cNvSpPr/>
          <p:nvPr/>
        </p:nvSpPr>
        <p:spPr>
          <a:xfrm>
            <a:off x="1447800" y="3276600"/>
            <a:ext cx="533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Rectangle 7"/>
          <p:cNvSpPr/>
          <p:nvPr/>
        </p:nvSpPr>
        <p:spPr>
          <a:xfrm>
            <a:off x="3581400" y="1455761"/>
            <a:ext cx="533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Rectangle 8"/>
          <p:cNvSpPr/>
          <p:nvPr/>
        </p:nvSpPr>
        <p:spPr>
          <a:xfrm>
            <a:off x="3581400" y="3270913"/>
            <a:ext cx="533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Rectangle 9"/>
          <p:cNvSpPr/>
          <p:nvPr/>
        </p:nvSpPr>
        <p:spPr>
          <a:xfrm>
            <a:off x="7109346" y="3270913"/>
            <a:ext cx="533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Rectangle 10"/>
          <p:cNvSpPr/>
          <p:nvPr/>
        </p:nvSpPr>
        <p:spPr>
          <a:xfrm>
            <a:off x="7086600" y="1447800"/>
            <a:ext cx="533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9957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81000"/>
            <a:ext cx="815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endParaRPr lang="en-SG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" y="1905000"/>
            <a:ext cx="8077200" cy="3962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505200" y="1905000"/>
            <a:ext cx="2286000" cy="396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37657"/>
            <a:ext cx="1495425" cy="1686570"/>
          </a:xfrm>
          <a:prstGeom prst="rect">
            <a:avLst/>
          </a:prstGeom>
        </p:spPr>
      </p:pic>
      <p:sp>
        <p:nvSpPr>
          <p:cNvPr id="7" name="AutoShape 2" descr="https://tse4.mm.bing.net/th?id=OIP.-1CmBwp1AR3HdAy5QxZY-wAAAA&amp;pid=Api&amp;P=0&amp;w=300&amp;h=3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25" y="1937657"/>
            <a:ext cx="1495425" cy="16865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624227"/>
            <a:ext cx="1495425" cy="16865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487" y="3776627"/>
            <a:ext cx="1495425" cy="16865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912" y="3769370"/>
            <a:ext cx="1495425" cy="168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7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81000"/>
            <a:ext cx="815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</a:t>
            </a:r>
            <a:endParaRPr lang="en-SG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123.wm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2204" y="1704439"/>
            <a:ext cx="8433196" cy="469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81000"/>
            <a:ext cx="815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</a:t>
            </a:r>
            <a:endParaRPr lang="en-SG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123.wm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2204" y="1704439"/>
            <a:ext cx="8433196" cy="469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72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3592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9677400" y="6045200"/>
            <a:ext cx="6096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9144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2784"/>
            <a:ext cx="54102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7968" y="435114"/>
            <a:ext cx="571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  <a:endParaRPr lang="en-US" sz="4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8800" y="1197114"/>
            <a:ext cx="571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  <a:endParaRPr lang="en-US" sz="4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8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399" y="-1219200"/>
            <a:ext cx="11326482" cy="807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894" y="5219701"/>
            <a:ext cx="1361507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1286" y="2462856"/>
            <a:ext cx="5301759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343" y="3797302"/>
            <a:ext cx="2482850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1" y="-3581400"/>
            <a:ext cx="62484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414337"/>
            <a:ext cx="6019800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2743200" y="109220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944484" y="1331988"/>
            <a:ext cx="67794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5" name="Picture 7" descr="Leaves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828925" y="338137"/>
            <a:ext cx="3733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12" descr="PEACH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62450" y="2590799"/>
            <a:ext cx="6667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11" descr="PEACH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524250" y="2409825"/>
            <a:ext cx="6667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10" descr="PEACH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753757" y="1543050"/>
            <a:ext cx="6667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8" descr="PEACH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648200" y="-1905000"/>
            <a:ext cx="6667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Rounded Rectangle 57"/>
          <p:cNvSpPr/>
          <p:nvPr/>
        </p:nvSpPr>
        <p:spPr>
          <a:xfrm>
            <a:off x="0" y="4759476"/>
            <a:ext cx="2667000" cy="1107924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</a:rPr>
              <a:t>A</a:t>
            </a:r>
            <a:r>
              <a:rPr lang="en-US" sz="3200" b="1" dirty="0" smtClean="0">
                <a:solidFill>
                  <a:srgbClr val="0033CC"/>
                </a:solidFill>
              </a:rPr>
              <a:t>. 3 + 1 = 4</a:t>
            </a:r>
            <a:endParaRPr lang="en-US" sz="3200" b="1" dirty="0">
              <a:solidFill>
                <a:srgbClr val="0033CC"/>
              </a:solidFill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3276600" y="4759476"/>
            <a:ext cx="2667000" cy="1031724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B</a:t>
            </a:r>
            <a:r>
              <a:rPr lang="en-US" sz="3200" b="1" dirty="0" smtClean="0">
                <a:solidFill>
                  <a:srgbClr val="0033CC"/>
                </a:solidFill>
              </a:rPr>
              <a:t>. 3 + 1 = 5</a:t>
            </a:r>
            <a:endParaRPr lang="en-US" sz="3200" b="1" dirty="0">
              <a:solidFill>
                <a:srgbClr val="0033CC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6612523" y="4775200"/>
            <a:ext cx="2531477" cy="10160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</a:rPr>
              <a:t>C</a:t>
            </a:r>
            <a:r>
              <a:rPr lang="en-US" sz="3200" b="1" dirty="0" smtClean="0">
                <a:solidFill>
                  <a:srgbClr val="0033CC"/>
                </a:solidFill>
              </a:rPr>
              <a:t>. 3 + 2 = 5</a:t>
            </a:r>
            <a:endParaRPr lang="en-US" sz="3200" b="1" dirty="0">
              <a:solidFill>
                <a:srgbClr val="0033CC"/>
              </a:solidFill>
            </a:endParaRPr>
          </a:p>
        </p:txBody>
      </p:sp>
      <p:grpSp>
        <p:nvGrpSpPr>
          <p:cNvPr id="76" name="Group 33"/>
          <p:cNvGrpSpPr>
            <a:grpSpLocks/>
          </p:cNvGrpSpPr>
          <p:nvPr/>
        </p:nvGrpSpPr>
        <p:grpSpPr bwMode="auto">
          <a:xfrm>
            <a:off x="5496494" y="1270982"/>
            <a:ext cx="2438400" cy="2057400"/>
            <a:chOff x="4378" y="2928"/>
            <a:chExt cx="1104" cy="1104"/>
          </a:xfrm>
        </p:grpSpPr>
        <p:sp>
          <p:nvSpPr>
            <p:cNvPr id="77" name="AutoShape 34"/>
            <p:cNvSpPr>
              <a:spLocks noChangeArrowheads="1"/>
            </p:cNvSpPr>
            <p:nvPr/>
          </p:nvSpPr>
          <p:spPr bwMode="auto">
            <a:xfrm>
              <a:off x="4378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sz="600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78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79" name="WordArt 36"/>
          <p:cNvSpPr>
            <a:spLocks noChangeArrowheads="1" noChangeShapeType="1" noTextEdit="1"/>
          </p:cNvSpPr>
          <p:nvPr/>
        </p:nvSpPr>
        <p:spPr bwMode="auto">
          <a:xfrm>
            <a:off x="6458519" y="198535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0</a:t>
            </a:r>
          </a:p>
        </p:txBody>
      </p:sp>
      <p:sp>
        <p:nvSpPr>
          <p:cNvPr id="80" name="WordArt 37"/>
          <p:cNvSpPr>
            <a:spLocks noChangeArrowheads="1" noChangeShapeType="1" noTextEdit="1"/>
          </p:cNvSpPr>
          <p:nvPr/>
        </p:nvSpPr>
        <p:spPr bwMode="auto">
          <a:xfrm>
            <a:off x="6458519" y="198535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1</a:t>
            </a:r>
          </a:p>
        </p:txBody>
      </p:sp>
      <p:sp>
        <p:nvSpPr>
          <p:cNvPr id="81" name="WordArt 38"/>
          <p:cNvSpPr>
            <a:spLocks noChangeArrowheads="1" noChangeShapeType="1" noTextEdit="1"/>
          </p:cNvSpPr>
          <p:nvPr/>
        </p:nvSpPr>
        <p:spPr bwMode="auto">
          <a:xfrm>
            <a:off x="6463282" y="195678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2</a:t>
            </a:r>
          </a:p>
        </p:txBody>
      </p:sp>
      <p:sp>
        <p:nvSpPr>
          <p:cNvPr id="82" name="WordArt 39"/>
          <p:cNvSpPr>
            <a:spLocks noChangeArrowheads="1" noChangeShapeType="1" noTextEdit="1"/>
          </p:cNvSpPr>
          <p:nvPr/>
        </p:nvSpPr>
        <p:spPr bwMode="auto">
          <a:xfrm>
            <a:off x="6458519" y="198535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3</a:t>
            </a:r>
          </a:p>
        </p:txBody>
      </p:sp>
      <p:sp>
        <p:nvSpPr>
          <p:cNvPr id="83" name="WordArt 40"/>
          <p:cNvSpPr>
            <a:spLocks noChangeArrowheads="1" noChangeShapeType="1" noTextEdit="1"/>
          </p:cNvSpPr>
          <p:nvPr/>
        </p:nvSpPr>
        <p:spPr bwMode="auto">
          <a:xfrm>
            <a:off x="6506144" y="198535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4</a:t>
            </a:r>
          </a:p>
        </p:txBody>
      </p:sp>
      <p:sp>
        <p:nvSpPr>
          <p:cNvPr id="84" name="WordArt 41"/>
          <p:cNvSpPr>
            <a:spLocks noChangeArrowheads="1" noChangeShapeType="1" noTextEdit="1"/>
          </p:cNvSpPr>
          <p:nvPr/>
        </p:nvSpPr>
        <p:spPr bwMode="auto">
          <a:xfrm>
            <a:off x="6472807" y="198535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5</a:t>
            </a:r>
          </a:p>
        </p:txBody>
      </p:sp>
      <p:sp>
        <p:nvSpPr>
          <p:cNvPr id="85" name="WordArt 42"/>
          <p:cNvSpPr>
            <a:spLocks noChangeArrowheads="1" noChangeShapeType="1" noTextEdit="1"/>
          </p:cNvSpPr>
          <p:nvPr/>
        </p:nvSpPr>
        <p:spPr bwMode="auto">
          <a:xfrm>
            <a:off x="6458519" y="198535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6</a:t>
            </a:r>
          </a:p>
        </p:txBody>
      </p:sp>
      <p:sp>
        <p:nvSpPr>
          <p:cNvPr id="86" name="WordArt 43"/>
          <p:cNvSpPr>
            <a:spLocks noChangeArrowheads="1" noChangeShapeType="1" noTextEdit="1"/>
          </p:cNvSpPr>
          <p:nvPr/>
        </p:nvSpPr>
        <p:spPr bwMode="auto">
          <a:xfrm>
            <a:off x="6458519" y="198535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7</a:t>
            </a:r>
          </a:p>
        </p:txBody>
      </p:sp>
      <p:sp>
        <p:nvSpPr>
          <p:cNvPr id="87" name="WordArt 44"/>
          <p:cNvSpPr>
            <a:spLocks noChangeArrowheads="1" noChangeShapeType="1" noTextEdit="1"/>
          </p:cNvSpPr>
          <p:nvPr/>
        </p:nvSpPr>
        <p:spPr bwMode="auto">
          <a:xfrm>
            <a:off x="6463282" y="197107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8</a:t>
            </a:r>
          </a:p>
        </p:txBody>
      </p:sp>
      <p:sp>
        <p:nvSpPr>
          <p:cNvPr id="88" name="WordArt 45"/>
          <p:cNvSpPr>
            <a:spLocks noChangeArrowheads="1" noChangeShapeType="1" noTextEdit="1"/>
          </p:cNvSpPr>
          <p:nvPr/>
        </p:nvSpPr>
        <p:spPr bwMode="auto">
          <a:xfrm>
            <a:off x="6458519" y="198535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9</a:t>
            </a:r>
          </a:p>
        </p:txBody>
      </p:sp>
      <p:sp>
        <p:nvSpPr>
          <p:cNvPr id="89" name="WordArt 46"/>
          <p:cNvSpPr>
            <a:spLocks noChangeArrowheads="1" noChangeShapeType="1" noTextEdit="1"/>
          </p:cNvSpPr>
          <p:nvPr/>
        </p:nvSpPr>
        <p:spPr bwMode="auto">
          <a:xfrm>
            <a:off x="6458519" y="198535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4 0.00347 L -0.01146 0.5028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249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1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500"/>
                            </p:stCondLst>
                            <p:childTnLst>
                              <p:par>
                                <p:cTn id="12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7000"/>
                            </p:stCondLst>
                            <p:childTnLst>
                              <p:par>
                                <p:cTn id="1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7500"/>
                            </p:stCondLst>
                            <p:childTnLst>
                              <p:par>
                                <p:cTn id="14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000"/>
                            </p:stCondLst>
                            <p:childTnLst>
                              <p:par>
                                <p:cTn id="1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8500"/>
                            </p:stCondLst>
                            <p:childTnLst>
                              <p:par>
                                <p:cTn id="15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9000"/>
                            </p:stCondLst>
                            <p:childTnLst>
                              <p:par>
                                <p:cTn id="1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9500"/>
                            </p:stCondLst>
                            <p:childTnLst>
                              <p:par>
                                <p:cTn id="16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207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20" grpId="0"/>
      <p:bldP spid="58" grpId="0" animBg="1"/>
      <p:bldP spid="58" grpId="1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9143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3232869"/>
            <a:ext cx="605594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8915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76200"/>
            <a:ext cx="60198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2590800" y="109220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894" y="5219701"/>
            <a:ext cx="1361507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906000" y="3858381"/>
            <a:ext cx="609600" cy="812800"/>
          </a:xfrm>
          <a:prstGeom prst="rect">
            <a:avLst/>
          </a:prstGeom>
        </p:spPr>
      </p:pic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944484" y="1331988"/>
            <a:ext cx="67794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2" name="Rounded Rectangle 51"/>
          <p:cNvSpPr/>
          <p:nvPr/>
        </p:nvSpPr>
        <p:spPr>
          <a:xfrm>
            <a:off x="685800" y="3159276"/>
            <a:ext cx="2209800" cy="1107924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A</a:t>
            </a:r>
            <a:r>
              <a:rPr lang="en-US" sz="3200" b="1" dirty="0" smtClean="0">
                <a:solidFill>
                  <a:srgbClr val="0033CC"/>
                </a:solidFill>
              </a:rPr>
              <a:t>. 1</a:t>
            </a:r>
            <a:endParaRPr lang="en-US" sz="3200" b="1" dirty="0">
              <a:solidFill>
                <a:srgbClr val="0033CC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3564524" y="3175000"/>
            <a:ext cx="2379076" cy="10160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B</a:t>
            </a:r>
            <a:r>
              <a:rPr lang="en-US" sz="3200" b="1" dirty="0" smtClean="0">
                <a:solidFill>
                  <a:srgbClr val="0033CC"/>
                </a:solidFill>
              </a:rPr>
              <a:t>. 2</a:t>
            </a:r>
            <a:endParaRPr lang="en-US" sz="3200" b="1" dirty="0">
              <a:solidFill>
                <a:srgbClr val="0033CC"/>
              </a:solidFill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6477000" y="3175000"/>
            <a:ext cx="2362200" cy="10160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C</a:t>
            </a:r>
            <a:r>
              <a:rPr lang="en-US" sz="3200" b="1" dirty="0" smtClean="0">
                <a:solidFill>
                  <a:srgbClr val="0033CC"/>
                </a:solidFill>
              </a:rPr>
              <a:t>. 3</a:t>
            </a:r>
            <a:endParaRPr lang="en-US" sz="3200" b="1" dirty="0">
              <a:solidFill>
                <a:srgbClr val="0033CC"/>
              </a:solidFill>
            </a:endParaRPr>
          </a:p>
        </p:txBody>
      </p:sp>
      <p:grpSp>
        <p:nvGrpSpPr>
          <p:cNvPr id="58" name="Group 33"/>
          <p:cNvGrpSpPr>
            <a:grpSpLocks/>
          </p:cNvGrpSpPr>
          <p:nvPr/>
        </p:nvGrpSpPr>
        <p:grpSpPr bwMode="auto">
          <a:xfrm>
            <a:off x="5287509" y="586720"/>
            <a:ext cx="2438400" cy="2057400"/>
            <a:chOff x="4378" y="2928"/>
            <a:chExt cx="1104" cy="1104"/>
          </a:xfrm>
        </p:grpSpPr>
        <p:sp>
          <p:nvSpPr>
            <p:cNvPr id="59" name="AutoShape 34"/>
            <p:cNvSpPr>
              <a:spLocks noChangeArrowheads="1"/>
            </p:cNvSpPr>
            <p:nvPr/>
          </p:nvSpPr>
          <p:spPr bwMode="auto">
            <a:xfrm>
              <a:off x="4378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sz="600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60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61" name="WordArt 36"/>
          <p:cNvSpPr>
            <a:spLocks noChangeArrowheads="1" noChangeShapeType="1" noTextEdit="1"/>
          </p:cNvSpPr>
          <p:nvPr/>
        </p:nvSpPr>
        <p:spPr bwMode="auto">
          <a:xfrm>
            <a:off x="6249534" y="130109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0</a:t>
            </a:r>
          </a:p>
        </p:txBody>
      </p:sp>
      <p:sp>
        <p:nvSpPr>
          <p:cNvPr id="62" name="WordArt 37"/>
          <p:cNvSpPr>
            <a:spLocks noChangeArrowheads="1" noChangeShapeType="1" noTextEdit="1"/>
          </p:cNvSpPr>
          <p:nvPr/>
        </p:nvSpPr>
        <p:spPr bwMode="auto">
          <a:xfrm>
            <a:off x="6249534" y="130109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1</a:t>
            </a:r>
          </a:p>
        </p:txBody>
      </p:sp>
      <p:sp>
        <p:nvSpPr>
          <p:cNvPr id="63" name="WordArt 38"/>
          <p:cNvSpPr>
            <a:spLocks noChangeArrowheads="1" noChangeShapeType="1" noTextEdit="1"/>
          </p:cNvSpPr>
          <p:nvPr/>
        </p:nvSpPr>
        <p:spPr bwMode="auto">
          <a:xfrm>
            <a:off x="6254297" y="127252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2</a:t>
            </a:r>
          </a:p>
        </p:txBody>
      </p:sp>
      <p:sp>
        <p:nvSpPr>
          <p:cNvPr id="64" name="WordArt 39"/>
          <p:cNvSpPr>
            <a:spLocks noChangeArrowheads="1" noChangeShapeType="1" noTextEdit="1"/>
          </p:cNvSpPr>
          <p:nvPr/>
        </p:nvSpPr>
        <p:spPr bwMode="auto">
          <a:xfrm>
            <a:off x="6249534" y="130109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3</a:t>
            </a:r>
          </a:p>
        </p:txBody>
      </p:sp>
      <p:sp>
        <p:nvSpPr>
          <p:cNvPr id="65" name="WordArt 40"/>
          <p:cNvSpPr>
            <a:spLocks noChangeArrowheads="1" noChangeShapeType="1" noTextEdit="1"/>
          </p:cNvSpPr>
          <p:nvPr/>
        </p:nvSpPr>
        <p:spPr bwMode="auto">
          <a:xfrm>
            <a:off x="6297159" y="130109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4</a:t>
            </a:r>
          </a:p>
        </p:txBody>
      </p:sp>
      <p:sp>
        <p:nvSpPr>
          <p:cNvPr id="66" name="WordArt 41"/>
          <p:cNvSpPr>
            <a:spLocks noChangeArrowheads="1" noChangeShapeType="1" noTextEdit="1"/>
          </p:cNvSpPr>
          <p:nvPr/>
        </p:nvSpPr>
        <p:spPr bwMode="auto">
          <a:xfrm>
            <a:off x="6263822" y="130109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5</a:t>
            </a:r>
          </a:p>
        </p:txBody>
      </p:sp>
      <p:sp>
        <p:nvSpPr>
          <p:cNvPr id="67" name="WordArt 42"/>
          <p:cNvSpPr>
            <a:spLocks noChangeArrowheads="1" noChangeShapeType="1" noTextEdit="1"/>
          </p:cNvSpPr>
          <p:nvPr/>
        </p:nvSpPr>
        <p:spPr bwMode="auto">
          <a:xfrm>
            <a:off x="6249534" y="130109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6</a:t>
            </a:r>
          </a:p>
        </p:txBody>
      </p:sp>
      <p:sp>
        <p:nvSpPr>
          <p:cNvPr id="68" name="WordArt 43"/>
          <p:cNvSpPr>
            <a:spLocks noChangeArrowheads="1" noChangeShapeType="1" noTextEdit="1"/>
          </p:cNvSpPr>
          <p:nvPr/>
        </p:nvSpPr>
        <p:spPr bwMode="auto">
          <a:xfrm>
            <a:off x="6249534" y="130109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7</a:t>
            </a:r>
          </a:p>
        </p:txBody>
      </p:sp>
      <p:sp>
        <p:nvSpPr>
          <p:cNvPr id="69" name="WordArt 44"/>
          <p:cNvSpPr>
            <a:spLocks noChangeArrowheads="1" noChangeShapeType="1" noTextEdit="1"/>
          </p:cNvSpPr>
          <p:nvPr/>
        </p:nvSpPr>
        <p:spPr bwMode="auto">
          <a:xfrm>
            <a:off x="6254297" y="128680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8</a:t>
            </a:r>
          </a:p>
        </p:txBody>
      </p:sp>
      <p:sp>
        <p:nvSpPr>
          <p:cNvPr id="70" name="WordArt 45"/>
          <p:cNvSpPr>
            <a:spLocks noChangeArrowheads="1" noChangeShapeType="1" noTextEdit="1"/>
          </p:cNvSpPr>
          <p:nvPr/>
        </p:nvSpPr>
        <p:spPr bwMode="auto">
          <a:xfrm>
            <a:off x="6249534" y="130109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9</a:t>
            </a:r>
          </a:p>
        </p:txBody>
      </p:sp>
      <p:sp>
        <p:nvSpPr>
          <p:cNvPr id="71" name="WordArt 46"/>
          <p:cNvSpPr>
            <a:spLocks noChangeArrowheads="1" noChangeShapeType="1" noTextEdit="1"/>
          </p:cNvSpPr>
          <p:nvPr/>
        </p:nvSpPr>
        <p:spPr bwMode="auto">
          <a:xfrm>
            <a:off x="6249534" y="130109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10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09800" y="586720"/>
            <a:ext cx="30777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+ …. = 6</a:t>
            </a:r>
            <a:endParaRPr lang="en-SG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45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500"/>
                            </p:stCondLst>
                            <p:childTnLst>
                              <p:par>
                                <p:cTn id="10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000"/>
                            </p:stCondLst>
                            <p:childTnLst>
                              <p:par>
                                <p:cTn id="10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500"/>
                            </p:stCondLst>
                            <p:childTnLst>
                              <p:par>
                                <p:cTn id="11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8500"/>
                            </p:stCondLst>
                            <p:childTnLst>
                              <p:par>
                                <p:cTn id="12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9000"/>
                            </p:stCondLst>
                            <p:childTnLst>
                              <p:par>
                                <p:cTn id="1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9500"/>
                            </p:stCondLst>
                            <p:childTnLst>
                              <p:par>
                                <p:cTn id="1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174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30" grpId="0"/>
      <p:bldP spid="52" grpId="0" animBg="1"/>
      <p:bldP spid="52" grpId="1" animBg="1"/>
      <p:bldP spid="52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700" y="-990600"/>
            <a:ext cx="123444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4726618"/>
            <a:ext cx="1159877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2510093" y="3868876"/>
            <a:ext cx="210668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888" y="-3165743"/>
            <a:ext cx="5819775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047" y="-128025"/>
            <a:ext cx="69342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667000" y="109220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494" y="5054601"/>
            <a:ext cx="1361507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906000" y="3858381"/>
            <a:ext cx="609600" cy="812800"/>
          </a:xfrm>
          <a:prstGeom prst="rect">
            <a:avLst/>
          </a:prstGeom>
        </p:spPr>
      </p:pic>
      <p:sp>
        <p:nvSpPr>
          <p:cNvPr id="77" name="Explosion 2 76"/>
          <p:cNvSpPr/>
          <p:nvPr/>
        </p:nvSpPr>
        <p:spPr>
          <a:xfrm>
            <a:off x="457200" y="4326760"/>
            <a:ext cx="23622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445338" y="3200400"/>
            <a:ext cx="25908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</a:rPr>
              <a:t>A</a:t>
            </a:r>
            <a:r>
              <a:rPr lang="en-US" sz="2800" b="1" dirty="0" smtClean="0">
                <a:solidFill>
                  <a:srgbClr val="0033CC"/>
                </a:solidFill>
              </a:rPr>
              <a:t>. 3 + 1 + 1 = 5</a:t>
            </a:r>
            <a:endParaRPr lang="en-US" sz="2800" b="1" dirty="0">
              <a:solidFill>
                <a:srgbClr val="0033CC"/>
              </a:solidFill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3494493" y="3200400"/>
            <a:ext cx="253601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</a:rPr>
              <a:t>B</a:t>
            </a:r>
            <a:r>
              <a:rPr lang="en-US" sz="2800" b="1" dirty="0" smtClean="0">
                <a:solidFill>
                  <a:srgbClr val="0033CC"/>
                </a:solidFill>
              </a:rPr>
              <a:t>. 1 + 1 + 1 = 3</a:t>
            </a:r>
            <a:endParaRPr lang="en-US" sz="2800" b="1" dirty="0">
              <a:solidFill>
                <a:srgbClr val="0033CC"/>
              </a:solidFill>
            </a:endParaRPr>
          </a:p>
        </p:txBody>
      </p:sp>
      <p:sp>
        <p:nvSpPr>
          <p:cNvPr id="88" name="Rounded Rectangle 87"/>
          <p:cNvSpPr/>
          <p:nvPr/>
        </p:nvSpPr>
        <p:spPr>
          <a:xfrm>
            <a:off x="6412038" y="3200400"/>
            <a:ext cx="24384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</a:t>
            </a:r>
            <a:r>
              <a:rPr lang="en-US" sz="2800" dirty="0" smtClean="0">
                <a:solidFill>
                  <a:srgbClr val="0033CC"/>
                </a:solidFill>
              </a:rPr>
              <a:t>. </a:t>
            </a:r>
            <a:r>
              <a:rPr lang="en-US" sz="2800" b="1" dirty="0" smtClean="0">
                <a:solidFill>
                  <a:srgbClr val="0033CC"/>
                </a:solidFill>
              </a:rPr>
              <a:t>3 + 1 + 1 = 4</a:t>
            </a:r>
            <a:endParaRPr lang="en-US" sz="2800" b="1" dirty="0">
              <a:solidFill>
                <a:srgbClr val="0033CC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390581" y="759500"/>
            <a:ext cx="3051817" cy="13795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pSp>
        <p:nvGrpSpPr>
          <p:cNvPr id="94" name="Group 19"/>
          <p:cNvGrpSpPr>
            <a:grpSpLocks/>
          </p:cNvGrpSpPr>
          <p:nvPr/>
        </p:nvGrpSpPr>
        <p:grpSpPr bwMode="auto">
          <a:xfrm rot="-175694">
            <a:off x="2821645" y="845823"/>
            <a:ext cx="452710" cy="464390"/>
            <a:chOff x="4176" y="1776"/>
            <a:chExt cx="480" cy="612"/>
          </a:xfrm>
        </p:grpSpPr>
        <p:pic>
          <p:nvPicPr>
            <p:cNvPr id="95" name="Picture 20" descr="taodo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176" y="1920"/>
              <a:ext cx="480" cy="468"/>
            </a:xfrm>
            <a:prstGeom prst="rect">
              <a:avLst/>
            </a:prstGeom>
            <a:noFill/>
          </p:spPr>
        </p:pic>
        <p:sp>
          <p:nvSpPr>
            <p:cNvPr id="96" name="Line 21"/>
            <p:cNvSpPr>
              <a:spLocks noChangeShapeType="1"/>
            </p:cNvSpPr>
            <p:nvPr/>
          </p:nvSpPr>
          <p:spPr bwMode="auto">
            <a:xfrm flipH="1">
              <a:off x="4416" y="1776"/>
              <a:ext cx="96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0" name="Picture 20" descr="taodo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21424306">
            <a:off x="2875761" y="1530136"/>
            <a:ext cx="452710" cy="355122"/>
          </a:xfrm>
          <a:prstGeom prst="rect">
            <a:avLst/>
          </a:prstGeom>
          <a:noFill/>
        </p:spPr>
      </p:pic>
      <p:pic>
        <p:nvPicPr>
          <p:cNvPr id="101" name="Picture 20" descr="taodo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21424306">
            <a:off x="3301938" y="1218413"/>
            <a:ext cx="452710" cy="355122"/>
          </a:xfrm>
          <a:prstGeom prst="rect">
            <a:avLst/>
          </a:prstGeom>
          <a:noFill/>
        </p:spPr>
      </p:pic>
      <p:grpSp>
        <p:nvGrpSpPr>
          <p:cNvPr id="104" name="Group 19"/>
          <p:cNvGrpSpPr>
            <a:grpSpLocks/>
          </p:cNvGrpSpPr>
          <p:nvPr/>
        </p:nvGrpSpPr>
        <p:grpSpPr bwMode="auto">
          <a:xfrm rot="-175694">
            <a:off x="6077906" y="-1466250"/>
            <a:ext cx="452710" cy="464390"/>
            <a:chOff x="4176" y="1776"/>
            <a:chExt cx="480" cy="612"/>
          </a:xfrm>
        </p:grpSpPr>
        <p:pic>
          <p:nvPicPr>
            <p:cNvPr id="105" name="Picture 20" descr="taodo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176" y="1920"/>
              <a:ext cx="480" cy="468"/>
            </a:xfrm>
            <a:prstGeom prst="rect">
              <a:avLst/>
            </a:prstGeom>
            <a:noFill/>
          </p:spPr>
        </p:pic>
        <p:sp>
          <p:nvSpPr>
            <p:cNvPr id="106" name="Line 21"/>
            <p:cNvSpPr>
              <a:spLocks noChangeShapeType="1"/>
            </p:cNvSpPr>
            <p:nvPr/>
          </p:nvSpPr>
          <p:spPr bwMode="auto">
            <a:xfrm flipH="1">
              <a:off x="4416" y="1776"/>
              <a:ext cx="96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5" name="Group 33"/>
          <p:cNvGrpSpPr>
            <a:grpSpLocks/>
          </p:cNvGrpSpPr>
          <p:nvPr/>
        </p:nvGrpSpPr>
        <p:grpSpPr bwMode="auto">
          <a:xfrm>
            <a:off x="6095368" y="984788"/>
            <a:ext cx="2438400" cy="2057400"/>
            <a:chOff x="4378" y="2928"/>
            <a:chExt cx="1104" cy="1104"/>
          </a:xfrm>
        </p:grpSpPr>
        <p:sp>
          <p:nvSpPr>
            <p:cNvPr id="116" name="AutoShape 34"/>
            <p:cNvSpPr>
              <a:spLocks noChangeArrowheads="1"/>
            </p:cNvSpPr>
            <p:nvPr/>
          </p:nvSpPr>
          <p:spPr bwMode="auto">
            <a:xfrm>
              <a:off x="4378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sz="600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17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118" name="WordArt 36"/>
          <p:cNvSpPr>
            <a:spLocks noChangeArrowheads="1" noChangeShapeType="1" noTextEdit="1"/>
          </p:cNvSpPr>
          <p:nvPr/>
        </p:nvSpPr>
        <p:spPr bwMode="auto">
          <a:xfrm>
            <a:off x="7057393" y="16991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0</a:t>
            </a:r>
          </a:p>
        </p:txBody>
      </p:sp>
      <p:sp>
        <p:nvSpPr>
          <p:cNvPr id="119" name="WordArt 37"/>
          <p:cNvSpPr>
            <a:spLocks noChangeArrowheads="1" noChangeShapeType="1" noTextEdit="1"/>
          </p:cNvSpPr>
          <p:nvPr/>
        </p:nvSpPr>
        <p:spPr bwMode="auto">
          <a:xfrm>
            <a:off x="7057393" y="16991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1</a:t>
            </a:r>
          </a:p>
        </p:txBody>
      </p:sp>
      <p:sp>
        <p:nvSpPr>
          <p:cNvPr id="120" name="WordArt 38"/>
          <p:cNvSpPr>
            <a:spLocks noChangeArrowheads="1" noChangeShapeType="1" noTextEdit="1"/>
          </p:cNvSpPr>
          <p:nvPr/>
        </p:nvSpPr>
        <p:spPr bwMode="auto">
          <a:xfrm>
            <a:off x="7062156" y="16705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2</a:t>
            </a:r>
          </a:p>
        </p:txBody>
      </p:sp>
      <p:sp>
        <p:nvSpPr>
          <p:cNvPr id="121" name="WordArt 39"/>
          <p:cNvSpPr>
            <a:spLocks noChangeArrowheads="1" noChangeShapeType="1" noTextEdit="1"/>
          </p:cNvSpPr>
          <p:nvPr/>
        </p:nvSpPr>
        <p:spPr bwMode="auto">
          <a:xfrm>
            <a:off x="7057393" y="16991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3</a:t>
            </a:r>
          </a:p>
        </p:txBody>
      </p:sp>
      <p:sp>
        <p:nvSpPr>
          <p:cNvPr id="122" name="WordArt 40"/>
          <p:cNvSpPr>
            <a:spLocks noChangeArrowheads="1" noChangeShapeType="1" noTextEdit="1"/>
          </p:cNvSpPr>
          <p:nvPr/>
        </p:nvSpPr>
        <p:spPr bwMode="auto">
          <a:xfrm>
            <a:off x="7105018" y="16991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4</a:t>
            </a:r>
          </a:p>
        </p:txBody>
      </p:sp>
      <p:sp>
        <p:nvSpPr>
          <p:cNvPr id="123" name="WordArt 41"/>
          <p:cNvSpPr>
            <a:spLocks noChangeArrowheads="1" noChangeShapeType="1" noTextEdit="1"/>
          </p:cNvSpPr>
          <p:nvPr/>
        </p:nvSpPr>
        <p:spPr bwMode="auto">
          <a:xfrm>
            <a:off x="7071681" y="16991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5</a:t>
            </a:r>
          </a:p>
        </p:txBody>
      </p:sp>
      <p:sp>
        <p:nvSpPr>
          <p:cNvPr id="124" name="WordArt 42"/>
          <p:cNvSpPr>
            <a:spLocks noChangeArrowheads="1" noChangeShapeType="1" noTextEdit="1"/>
          </p:cNvSpPr>
          <p:nvPr/>
        </p:nvSpPr>
        <p:spPr bwMode="auto">
          <a:xfrm>
            <a:off x="7057393" y="16991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6</a:t>
            </a:r>
          </a:p>
        </p:txBody>
      </p:sp>
      <p:sp>
        <p:nvSpPr>
          <p:cNvPr id="125" name="WordArt 43"/>
          <p:cNvSpPr>
            <a:spLocks noChangeArrowheads="1" noChangeShapeType="1" noTextEdit="1"/>
          </p:cNvSpPr>
          <p:nvPr/>
        </p:nvSpPr>
        <p:spPr bwMode="auto">
          <a:xfrm>
            <a:off x="7057393" y="16991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7</a:t>
            </a:r>
          </a:p>
        </p:txBody>
      </p:sp>
      <p:sp>
        <p:nvSpPr>
          <p:cNvPr id="126" name="WordArt 44"/>
          <p:cNvSpPr>
            <a:spLocks noChangeArrowheads="1" noChangeShapeType="1" noTextEdit="1"/>
          </p:cNvSpPr>
          <p:nvPr/>
        </p:nvSpPr>
        <p:spPr bwMode="auto">
          <a:xfrm>
            <a:off x="7062156" y="16848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8</a:t>
            </a:r>
          </a:p>
        </p:txBody>
      </p:sp>
      <p:sp>
        <p:nvSpPr>
          <p:cNvPr id="127" name="WordArt 45"/>
          <p:cNvSpPr>
            <a:spLocks noChangeArrowheads="1" noChangeShapeType="1" noTextEdit="1"/>
          </p:cNvSpPr>
          <p:nvPr/>
        </p:nvSpPr>
        <p:spPr bwMode="auto">
          <a:xfrm>
            <a:off x="7057393" y="16991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9</a:t>
            </a:r>
          </a:p>
        </p:txBody>
      </p:sp>
      <p:sp>
        <p:nvSpPr>
          <p:cNvPr id="128" name="WordArt 46"/>
          <p:cNvSpPr>
            <a:spLocks noChangeArrowheads="1" noChangeShapeType="1" noTextEdit="1"/>
          </p:cNvSpPr>
          <p:nvPr/>
        </p:nvSpPr>
        <p:spPr bwMode="auto">
          <a:xfrm>
            <a:off x="7057393" y="16991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10</a:t>
            </a:r>
          </a:p>
        </p:txBody>
      </p:sp>
      <p:pic>
        <p:nvPicPr>
          <p:cNvPr id="143" name="Picture 20" descr="taodo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21424306">
            <a:off x="4997956" y="-1404638"/>
            <a:ext cx="452710" cy="3551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17919E-6 L -0.23941 0.3905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79" y="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6763E-6 L -0.03785 0.389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" y="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00"/>
                            </p:stCondLst>
                            <p:childTnLst>
                              <p:par>
                                <p:cTn id="9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0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500"/>
                            </p:stCondLst>
                            <p:childTnLst>
                              <p:par>
                                <p:cTn id="10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1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0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500"/>
                            </p:stCondLst>
                            <p:childTnLst>
                              <p:par>
                                <p:cTn id="12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8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500"/>
                            </p:stCondLst>
                            <p:childTnLst>
                              <p:par>
                                <p:cTn id="13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9000"/>
                            </p:stCondLst>
                            <p:childTnLst>
                              <p:par>
                                <p:cTn id="1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9500"/>
                            </p:stCondLst>
                            <p:childTnLst>
                              <p:par>
                                <p:cTn id="14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6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188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3000"/>
                            </p:stCondLst>
                            <p:childTnLst>
                              <p:par>
                                <p:cTn id="1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4" grpId="0"/>
      <p:bldP spid="77" grpId="0" animBg="1"/>
      <p:bldP spid="77" grpId="1" animBg="1"/>
      <p:bldP spid="85" grpId="0" animBg="1"/>
      <p:bldP spid="86" grpId="0" animBg="1"/>
      <p:bldP spid="86" grpId="1" animBg="1"/>
      <p:bldP spid="88" grpId="0" animBg="1"/>
      <p:bldP spid="88" grpId="1" animBg="1"/>
      <p:bldP spid="5" grpId="0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videoplayback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40557.1648" end="92357.9008"/>
                </p14:media>
              </p:ext>
            </p:extLst>
          </p:nvPr>
        </p:nvPicPr>
        <p:blipFill rotWithShape="1">
          <a:blip r:embed="rId4"/>
          <a:srcRect l="1111" r="-1111"/>
          <a:stretch>
            <a:fillRect/>
          </a:stretch>
        </p:blipFill>
        <p:spPr>
          <a:xfrm>
            <a:off x="0" y="1"/>
            <a:ext cx="9246734" cy="6857999"/>
          </a:xfrm>
        </p:spPr>
      </p:pic>
    </p:spTree>
    <p:extLst>
      <p:ext uri="{BB962C8B-B14F-4D97-AF65-F5344CB8AC3E}">
        <p14:creationId xmlns:p14="http://schemas.microsoft.com/office/powerpoint/2010/main" val="372348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52" name="Picture 16" descr="untitl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8839200" cy="6629400"/>
          </a:xfrm>
          <a:prstGeom prst="rect">
            <a:avLst/>
          </a:prstGeom>
          <a:noFill/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152400" y="96838"/>
            <a:ext cx="8839200" cy="6705600"/>
          </a:xfrm>
          <a:prstGeom prst="rect">
            <a:avLst/>
          </a:prstGeom>
          <a:noFill/>
          <a:ln w="152400" cmpd="tri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4340" name="Picture 4" descr="sflower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66675" y="6391275"/>
            <a:ext cx="400050" cy="533400"/>
          </a:xfrm>
          <a:prstGeom prst="rect">
            <a:avLst/>
          </a:prstGeom>
          <a:noFill/>
        </p:spPr>
      </p:pic>
      <p:pic>
        <p:nvPicPr>
          <p:cNvPr id="14341" name="Picture 5" descr="sflower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8677275" y="6391275"/>
            <a:ext cx="400050" cy="533400"/>
          </a:xfrm>
          <a:prstGeom prst="rect">
            <a:avLst/>
          </a:prstGeom>
          <a:noFill/>
        </p:spPr>
      </p:pic>
      <p:pic>
        <p:nvPicPr>
          <p:cNvPr id="14342" name="Picture 6" descr="sflower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66675" y="-66675"/>
            <a:ext cx="400050" cy="533400"/>
          </a:xfrm>
          <a:prstGeom prst="rect">
            <a:avLst/>
          </a:prstGeom>
          <a:noFill/>
        </p:spPr>
      </p:pic>
      <p:pic>
        <p:nvPicPr>
          <p:cNvPr id="14343" name="Picture 7" descr="sflower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8677275" y="-66675"/>
            <a:ext cx="400050" cy="533400"/>
          </a:xfrm>
          <a:prstGeom prst="rect">
            <a:avLst/>
          </a:prstGeom>
          <a:noFill/>
        </p:spPr>
      </p:pic>
      <p:sp>
        <p:nvSpPr>
          <p:cNvPr id="14349" name="WordArt 13"/>
          <p:cNvSpPr>
            <a:spLocks noChangeArrowheads="1" noChangeShapeType="1" noTextEdit="1"/>
          </p:cNvSpPr>
          <p:nvPr/>
        </p:nvSpPr>
        <p:spPr bwMode="auto">
          <a:xfrm>
            <a:off x="609600" y="609600"/>
            <a:ext cx="7924800" cy="38862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55597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Kính chúc quý thầy cô sức khỏe!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 decel="1000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decel="1000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decel="1000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0" decel="1000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5777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NTER1">
            <a:hlinkClick r:id="" action="ppaction://noaction">
              <a:snd r:embed="rId6" name="push.wav"/>
            </a:hlinkClick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58176" y="6521450"/>
            <a:ext cx="8477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304800" y="228600"/>
            <a:ext cx="85344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 altLang="en-US" b="0"/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889000" y="5372100"/>
            <a:ext cx="7340600" cy="1028700"/>
            <a:chOff x="560" y="3384"/>
            <a:chExt cx="4624" cy="648"/>
          </a:xfrm>
        </p:grpSpPr>
        <p:pic>
          <p:nvPicPr>
            <p:cNvPr id="2063" name="Picture 5" descr="4408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648" y="3646"/>
              <a:ext cx="6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4" name="Picture 6" descr="4635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800" y="3568"/>
              <a:ext cx="384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5" name="Picture 7" descr="boo7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560" y="3384"/>
              <a:ext cx="768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" name="Picture 8" descr="email001"/>
            <p:cNvPicPr>
              <a:picLocks noChangeAspect="1" noChangeArrowheads="1" noCrop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384" y="3591"/>
              <a:ext cx="640" cy="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9" descr="et5"/>
            <p:cNvPicPr>
              <a:picLocks noChangeAspect="1" noChangeArrowheads="1" noCrop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376" y="3384"/>
              <a:ext cx="365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10" descr="glob_anm"/>
            <p:cNvPicPr>
              <a:picLocks noChangeAspect="1" noChangeArrowheads="1" noCrop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3080" y="3520"/>
              <a:ext cx="512" cy="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11" descr="ani53"/>
            <p:cNvPicPr>
              <a:picLocks noChangeAspect="1" noChangeArrowheads="1" noCrop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416" y="3472"/>
              <a:ext cx="256" cy="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0" name="Picture 12" descr="mu37"/>
            <p:cNvPicPr>
              <a:picLocks noChangeAspect="1" noChangeArrowheads="1" noCrop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789" y="3386"/>
              <a:ext cx="691" cy="6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342900" y="304800"/>
            <a:ext cx="8458200" cy="1905000"/>
            <a:chOff x="216" y="192"/>
            <a:chExt cx="5328" cy="1200"/>
          </a:xfrm>
        </p:grpSpPr>
        <p:pic>
          <p:nvPicPr>
            <p:cNvPr id="2059" name="Picture 14" descr="an30"/>
            <p:cNvPicPr>
              <a:picLocks noChangeAspect="1" noChangeArrowheads="1" noCrop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112" y="192"/>
              <a:ext cx="1392" cy="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0" name="Picture 15" descr="33"/>
            <p:cNvPicPr>
              <a:picLocks noChangeAspect="1" noChangeArrowheads="1" noCrop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216" y="1344"/>
              <a:ext cx="5328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1" name="Picture 16" descr="13"/>
            <p:cNvPicPr>
              <a:picLocks noChangeAspect="1" noChangeArrowheads="1" noCrop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 rot="720688">
              <a:off x="288" y="768"/>
              <a:ext cx="18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2" name="Picture 17" descr="13"/>
            <p:cNvPicPr>
              <a:picLocks noChangeAspect="1" noChangeArrowheads="1" noCrop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 rot="20830273" flipH="1">
              <a:off x="3696" y="768"/>
              <a:ext cx="172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66" name="WordArt 18"/>
          <p:cNvSpPr>
            <a:spLocks noChangeArrowheads="1" noChangeShapeType="1" noTextEdit="1"/>
          </p:cNvSpPr>
          <p:nvPr/>
        </p:nvSpPr>
        <p:spPr bwMode="auto">
          <a:xfrm>
            <a:off x="1143000" y="3505200"/>
            <a:ext cx="70866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rung chuông vàng </a:t>
            </a:r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990600" y="2362200"/>
            <a:ext cx="6934200" cy="762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4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en-US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endParaRPr lang="en-US" altLang="en-US" sz="4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6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9"/>
          <a:srcRect/>
          <a:stretch>
            <a:fillRect/>
          </a:stretch>
        </p:blipFill>
        <p:spPr bwMode="auto">
          <a:xfrm>
            <a:off x="152400" y="0"/>
            <a:ext cx="762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9" name="beep1336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beep.wav"/>
          </p:nvPr>
        </p:nvPicPr>
        <p:blipFill>
          <a:blip r:embed="rId19"/>
          <a:srcRect/>
          <a:stretch>
            <a:fillRect/>
          </a:stretch>
        </p:blipFill>
        <p:spPr bwMode="auto">
          <a:xfrm>
            <a:off x="0" y="0"/>
            <a:ext cx="762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1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9"/>
          <a:srcRect/>
          <a:stretch>
            <a:fillRect/>
          </a:stretch>
        </p:blipFill>
        <p:spPr bwMode="auto">
          <a:xfrm>
            <a:off x="0" y="6172200"/>
            <a:ext cx="762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088459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93" decel="100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93" decel="100000"/>
                                        <p:tgtEl>
                                          <p:spTgt spid="20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193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193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76" fill="hold"/>
                                        <p:tgtEl>
                                          <p:spTgt spid="2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8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4" fill="hold"/>
                                        <p:tgtEl>
                                          <p:spTgt spid="20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9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9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460" fill="hold"/>
                                        <p:tgtEl>
                                          <p:spTgt spid="20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1"/>
                </p:tgtEl>
              </p:cMediaNode>
            </p:audio>
          </p:childTnLst>
        </p:cTn>
      </p:par>
    </p:tnLst>
    <p:bldLst>
      <p:bldP spid="2066" grpId="0" animBg="1"/>
      <p:bldP spid="206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9" name="Group 51"/>
          <p:cNvGrpSpPr>
            <a:grpSpLocks/>
          </p:cNvGrpSpPr>
          <p:nvPr/>
        </p:nvGrpSpPr>
        <p:grpSpPr bwMode="auto">
          <a:xfrm>
            <a:off x="76201" y="0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cs typeface="Arial" pitchFamily="34" charset="0"/>
              </a:endParaRPr>
            </a:p>
          </p:txBody>
        </p:sp>
        <p:sp>
          <p:nvSpPr>
            <p:cNvPr id="4135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vi-VN" sz="2000"/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cs typeface="Arial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060576" y="2473023"/>
            <a:ext cx="1855788" cy="82923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40" y="2740343"/>
            <a:ext cx="593725" cy="29137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40" y="2518092"/>
            <a:ext cx="1500187" cy="66580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61188" y="2518093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sz="2000"/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939781" y="2690147"/>
            <a:ext cx="460375" cy="32169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082469" y="3804859"/>
            <a:ext cx="1825625" cy="101899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b="1" dirty="0" smtClean="0">
                <a:solidFill>
                  <a:schemeClr val="bg1"/>
                </a:solidFill>
              </a:rPr>
              <a:t>4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4" y="4029102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57" y="3806852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871539" y="399259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B</a:t>
            </a:r>
          </a:p>
        </p:txBody>
      </p:sp>
      <p:grpSp>
        <p:nvGrpSpPr>
          <p:cNvPr id="15" name="Group 16"/>
          <p:cNvGrpSpPr>
            <a:grpSpLocks/>
          </p:cNvGrpSpPr>
          <p:nvPr/>
        </p:nvGrpSpPr>
        <p:grpSpPr bwMode="auto">
          <a:xfrm>
            <a:off x="234951" y="563554"/>
            <a:ext cx="1543050" cy="1143000"/>
            <a:chOff x="113" y="180"/>
            <a:chExt cx="972" cy="856"/>
          </a:xfrm>
        </p:grpSpPr>
        <p:sp>
          <p:nvSpPr>
            <p:cNvPr id="4132" name="AutoShape 27"/>
            <p:cNvSpPr>
              <a:spLocks noChangeArrowheads="1"/>
            </p:cNvSpPr>
            <p:nvPr/>
          </p:nvSpPr>
          <p:spPr bwMode="auto">
            <a:xfrm>
              <a:off x="113" y="180"/>
              <a:ext cx="972" cy="856"/>
            </a:xfrm>
            <a:prstGeom prst="sun">
              <a:avLst>
                <a:gd name="adj" fmla="val 19880"/>
              </a:avLst>
            </a:prstGeom>
            <a:gradFill rotWithShape="1">
              <a:gsLst>
                <a:gs pos="0">
                  <a:srgbClr val="FF0066"/>
                </a:gs>
                <a:gs pos="100000">
                  <a:srgbClr val="E9EE1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172" name="WordArt 28"/>
            <p:cNvSpPr>
              <a:spLocks noChangeArrowheads="1" noChangeShapeType="1" noTextEdit="1"/>
            </p:cNvSpPr>
            <p:nvPr/>
          </p:nvSpPr>
          <p:spPr bwMode="auto">
            <a:xfrm>
              <a:off x="358" y="422"/>
              <a:ext cx="480" cy="37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sz="3600" kern="10" dirty="0" err="1">
                  <a:ln w="1905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Arial" pitchFamily="34" charset="0"/>
                  <a:cs typeface="Times New Roman" pitchFamily="18" charset="0"/>
                </a:rPr>
                <a:t>Câu</a:t>
              </a:r>
              <a:r>
                <a:rPr lang="en-US" sz="3600" kern="10" dirty="0">
                  <a:ln w="1905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Arial" pitchFamily="34" charset="0"/>
                  <a:cs typeface="Times New Roman" pitchFamily="18" charset="0"/>
                </a:rPr>
                <a:t> </a:t>
              </a:r>
              <a:r>
                <a:rPr lang="en-US" sz="3600" kern="10" dirty="0" smtClean="0">
                  <a:ln w="1905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VNI-Times"/>
                  <a:cs typeface="Arial" pitchFamily="34" charset="0"/>
                </a:rPr>
                <a:t>1</a:t>
              </a:r>
              <a:endParaRPr lang="en-US" sz="36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  <a:cs typeface="Arial" pitchFamily="34" charset="0"/>
              </a:endParaRPr>
            </a:p>
          </p:txBody>
        </p:sp>
      </p:grpSp>
      <p:pic>
        <p:nvPicPr>
          <p:cNvPr id="4110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364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364" y="-274647"/>
            <a:ext cx="1127125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33"/>
          <p:cNvGrpSpPr>
            <a:grpSpLocks/>
          </p:cNvGrpSpPr>
          <p:nvPr/>
        </p:nvGrpSpPr>
        <p:grpSpPr bwMode="auto">
          <a:xfrm>
            <a:off x="6477000" y="3722910"/>
            <a:ext cx="2438400" cy="2057400"/>
            <a:chOff x="4378" y="2928"/>
            <a:chExt cx="1104" cy="1104"/>
          </a:xfrm>
        </p:grpSpPr>
        <p:sp>
          <p:nvSpPr>
            <p:cNvPr id="4130" name="AutoShape 34"/>
            <p:cNvSpPr>
              <a:spLocks noChangeArrowheads="1"/>
            </p:cNvSpPr>
            <p:nvPr/>
          </p:nvSpPr>
          <p:spPr bwMode="auto">
            <a:xfrm>
              <a:off x="4378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sz="600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131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7439025" y="443728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7439025" y="443728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7443788" y="440871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7439025" y="443728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7486650" y="443728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7453313" y="443728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7439025" y="443728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7439025" y="443728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7443788" y="442299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7439025" y="443728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7439025" y="443728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10</a:t>
            </a:r>
          </a:p>
        </p:txBody>
      </p:sp>
      <p:sp>
        <p:nvSpPr>
          <p:cNvPr id="2" name="AutoShape 51"/>
          <p:cNvSpPr>
            <a:spLocks noChangeArrowheads="1"/>
          </p:cNvSpPr>
          <p:nvPr/>
        </p:nvSpPr>
        <p:spPr bwMode="auto">
          <a:xfrm>
            <a:off x="2074200" y="5197571"/>
            <a:ext cx="1842164" cy="784226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b="1" dirty="0" smtClean="0">
                <a:solidFill>
                  <a:schemeClr val="bg1"/>
                </a:solidFill>
              </a:rPr>
              <a:t>3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7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76" y="5473333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75" y="5242351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43723" y="532410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sz="2000"/>
          </a:p>
        </p:txBody>
      </p:sp>
      <p:sp>
        <p:nvSpPr>
          <p:cNvPr id="12" name="WordArt 226"/>
          <p:cNvSpPr>
            <a:spLocks noChangeArrowheads="1" noChangeShapeType="1" noTextEdit="1"/>
          </p:cNvSpPr>
          <p:nvPr/>
        </p:nvSpPr>
        <p:spPr bwMode="auto">
          <a:xfrm>
            <a:off x="927101" y="5436819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C</a:t>
            </a:r>
          </a:p>
        </p:txBody>
      </p:sp>
      <p:sp>
        <p:nvSpPr>
          <p:cNvPr id="41" name="AutoShape 51"/>
          <p:cNvSpPr>
            <a:spLocks noChangeArrowheads="1"/>
          </p:cNvSpPr>
          <p:nvPr/>
        </p:nvSpPr>
        <p:spPr bwMode="auto">
          <a:xfrm>
            <a:off x="5383214" y="166910"/>
            <a:ext cx="3599511" cy="6604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1828800" y="868354"/>
            <a:ext cx="6858000" cy="8382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 + 2 =… ?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43307" y="2501604"/>
            <a:ext cx="1538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5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329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99"/>
                                      </p:to>
                                    </p:animClr>
                                    <p:set>
                                      <p:cBhvr>
                                        <p:cTn id="19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2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0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2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0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43" grpId="0" animBg="1"/>
      <p:bldP spid="1044" grpId="0" animBg="1"/>
      <p:bldP spid="4" grpId="0" animBg="1"/>
      <p:bldP spid="4" grpId="1" animBg="1"/>
      <p:bldP spid="8" grpId="0" animBg="1"/>
      <p:bldP spid="8" grpId="1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  <p:bldP spid="2" grpId="0" animBg="1"/>
      <p:bldP spid="2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51"/>
          <p:cNvGrpSpPr>
            <a:grpSpLocks/>
          </p:cNvGrpSpPr>
          <p:nvPr/>
        </p:nvGrpSpPr>
        <p:grpSpPr bwMode="auto">
          <a:xfrm>
            <a:off x="76201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cs typeface="Arial" pitchFamily="34" charset="0"/>
              </a:endParaRPr>
            </a:p>
          </p:txBody>
        </p:sp>
        <p:sp>
          <p:nvSpPr>
            <p:cNvPr id="515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vi-VN" sz="2000"/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cs typeface="Arial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057400" y="2667000"/>
            <a:ext cx="2013858" cy="76914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lvl="0" algn="ctr"/>
            <a:r>
              <a:rPr lang="en-US" sz="3600" dirty="0" smtClean="0">
                <a:solidFill>
                  <a:schemeClr val="bg1"/>
                </a:solidFill>
              </a:rPr>
              <a:t>1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4" y="2889250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4" y="266700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84214" y="2740027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sz="2000"/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890589" y="287813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089151" y="4367214"/>
            <a:ext cx="1982107" cy="80168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lvl="0" algn="ctr"/>
            <a:r>
              <a:rPr lang="en-US" sz="3600" dirty="0" smtClean="0">
                <a:solidFill>
                  <a:schemeClr val="bg1"/>
                </a:solidFill>
              </a:rPr>
              <a:t>2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4" y="4589465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4" y="4367215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871539" y="4552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B</a:t>
            </a:r>
          </a:p>
        </p:txBody>
      </p:sp>
      <p:pic>
        <p:nvPicPr>
          <p:cNvPr id="5134" name="Picture 2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76993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-109537"/>
            <a:ext cx="1127125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33"/>
          <p:cNvGrpSpPr>
            <a:grpSpLocks/>
          </p:cNvGrpSpPr>
          <p:nvPr/>
        </p:nvGrpSpPr>
        <p:grpSpPr bwMode="auto">
          <a:xfrm>
            <a:off x="7090880" y="3757683"/>
            <a:ext cx="2029791" cy="1457325"/>
            <a:chOff x="4378" y="2928"/>
            <a:chExt cx="1104" cy="1104"/>
          </a:xfrm>
        </p:grpSpPr>
        <p:sp>
          <p:nvSpPr>
            <p:cNvPr id="5154" name="AutoShape 34"/>
            <p:cNvSpPr>
              <a:spLocks noChangeArrowheads="1"/>
            </p:cNvSpPr>
            <p:nvPr/>
          </p:nvSpPr>
          <p:spPr bwMode="auto">
            <a:xfrm>
              <a:off x="4378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sz="600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5155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7439025" y="4219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7439025" y="4219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7443788" y="4191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7439025" y="4219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7486650" y="4219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7453313" y="4219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7439025" y="4219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7439025" y="4219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7443788" y="42052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7439025" y="4219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7439025" y="4219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10</a:t>
            </a:r>
          </a:p>
        </p:txBody>
      </p:sp>
      <p:sp>
        <p:nvSpPr>
          <p:cNvPr id="2" name="AutoShape 51"/>
          <p:cNvSpPr>
            <a:spLocks noChangeArrowheads="1"/>
          </p:cNvSpPr>
          <p:nvPr/>
        </p:nvSpPr>
        <p:spPr bwMode="auto">
          <a:xfrm>
            <a:off x="2100553" y="5838826"/>
            <a:ext cx="1970705" cy="80168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3600" dirty="0" smtClean="0">
                <a:solidFill>
                  <a:schemeClr val="bg1"/>
                </a:solidFill>
              </a:rPr>
              <a:t>3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7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4" y="6110287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5838827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80040" y="5933282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sz="2000"/>
          </a:p>
        </p:txBody>
      </p:sp>
      <p:sp>
        <p:nvSpPr>
          <p:cNvPr id="12" name="WordArt 226"/>
          <p:cNvSpPr>
            <a:spLocks noChangeArrowheads="1" noChangeShapeType="1" noTextEdit="1"/>
          </p:cNvSpPr>
          <p:nvPr/>
        </p:nvSpPr>
        <p:spPr bwMode="auto">
          <a:xfrm>
            <a:off x="966789" y="607377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C</a:t>
            </a:r>
          </a:p>
        </p:txBody>
      </p:sp>
      <p:grpSp>
        <p:nvGrpSpPr>
          <p:cNvPr id="16" name="Group 16"/>
          <p:cNvGrpSpPr>
            <a:grpSpLocks/>
          </p:cNvGrpSpPr>
          <p:nvPr/>
        </p:nvGrpSpPr>
        <p:grpSpPr bwMode="auto">
          <a:xfrm>
            <a:off x="133425" y="891309"/>
            <a:ext cx="1543050" cy="1143000"/>
            <a:chOff x="113" y="180"/>
            <a:chExt cx="972" cy="856"/>
          </a:xfrm>
        </p:grpSpPr>
        <p:sp>
          <p:nvSpPr>
            <p:cNvPr id="43" name="AutoShape 27"/>
            <p:cNvSpPr>
              <a:spLocks noChangeArrowheads="1"/>
            </p:cNvSpPr>
            <p:nvPr/>
          </p:nvSpPr>
          <p:spPr bwMode="auto">
            <a:xfrm>
              <a:off x="113" y="180"/>
              <a:ext cx="972" cy="856"/>
            </a:xfrm>
            <a:prstGeom prst="sun">
              <a:avLst>
                <a:gd name="adj" fmla="val 19880"/>
              </a:avLst>
            </a:prstGeom>
            <a:gradFill rotWithShape="1">
              <a:gsLst>
                <a:gs pos="0">
                  <a:srgbClr val="FF0066"/>
                </a:gs>
                <a:gs pos="100000">
                  <a:srgbClr val="E9EE1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44" name="WordArt 28"/>
            <p:cNvSpPr>
              <a:spLocks noChangeArrowheads="1" noChangeShapeType="1" noTextEdit="1"/>
            </p:cNvSpPr>
            <p:nvPr/>
          </p:nvSpPr>
          <p:spPr bwMode="auto">
            <a:xfrm>
              <a:off x="358" y="422"/>
              <a:ext cx="480" cy="37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sz="3600" kern="10" dirty="0" err="1">
                  <a:ln w="1905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Arial" pitchFamily="34" charset="0"/>
                  <a:cs typeface="Times New Roman" pitchFamily="18" charset="0"/>
                </a:rPr>
                <a:t>Câu</a:t>
              </a:r>
              <a:r>
                <a:rPr lang="en-US" sz="3600" kern="10" dirty="0">
                  <a:ln w="1905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Arial" pitchFamily="34" charset="0"/>
                  <a:cs typeface="Times New Roman" pitchFamily="18" charset="0"/>
                </a:rPr>
                <a:t> </a:t>
              </a:r>
              <a:r>
                <a:rPr lang="en-US" sz="3600" kern="10" dirty="0">
                  <a:ln w="1905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VNI-Times"/>
                  <a:cs typeface="Arial" pitchFamily="34" charset="0"/>
                </a:rPr>
                <a:t>2</a:t>
              </a:r>
            </a:p>
          </p:txBody>
        </p:sp>
      </p:grpSp>
      <p:sp>
        <p:nvSpPr>
          <p:cNvPr id="45" name="AutoShape 51"/>
          <p:cNvSpPr>
            <a:spLocks noChangeArrowheads="1"/>
          </p:cNvSpPr>
          <p:nvPr/>
        </p:nvSpPr>
        <p:spPr bwMode="auto">
          <a:xfrm>
            <a:off x="5383214" y="-50800"/>
            <a:ext cx="3599511" cy="6604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1676474" y="857973"/>
            <a:ext cx="7238926" cy="117633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 +     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019800" y="1197592"/>
            <a:ext cx="457200" cy="4967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155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 nodeType="clickPar">
                      <p:stCondLst>
                        <p:cond delay="indefinite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3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0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3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0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3" grpId="0" animBg="1"/>
      <p:bldP spid="1043" grpId="1" animBg="1"/>
      <p:bldP spid="1044" grpId="0" animBg="1"/>
      <p:bldP spid="1044" grpId="1" animBg="1"/>
      <p:bldP spid="4" grpId="0" animBg="1"/>
      <p:bldP spid="4" grpId="1" animBg="1"/>
      <p:bldP spid="8" grpId="0" animBg="1"/>
      <p:bldP spid="8" grpId="1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  <p:bldP spid="2" grpId="0" animBg="1"/>
      <p:bldP spid="11" grpId="0" animBg="1"/>
      <p:bldP spid="12" grpId="0" animBg="1"/>
      <p:bldP spid="47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51"/>
          <p:cNvGrpSpPr>
            <a:grpSpLocks/>
          </p:cNvGrpSpPr>
          <p:nvPr/>
        </p:nvGrpSpPr>
        <p:grpSpPr bwMode="auto">
          <a:xfrm>
            <a:off x="76201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cs typeface="Arial" pitchFamily="34" charset="0"/>
              </a:endParaRPr>
            </a:p>
          </p:txBody>
        </p:sp>
        <p:sp>
          <p:nvSpPr>
            <p:cNvPr id="515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vi-VN" sz="2000"/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cs typeface="Arial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057400" y="2667000"/>
            <a:ext cx="2013858" cy="76914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lvl="0" algn="ctr"/>
            <a:r>
              <a:rPr lang="en-US" sz="3600" dirty="0" smtClean="0">
                <a:solidFill>
                  <a:schemeClr val="bg1"/>
                </a:solidFill>
              </a:rPr>
              <a:t>1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4" y="2889250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4" y="266700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5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84214" y="2740027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sz="2000"/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890589" y="287813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089151" y="4367214"/>
            <a:ext cx="1982107" cy="80168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lvl="0" algn="ctr"/>
            <a:r>
              <a:rPr lang="en-US" sz="3600" dirty="0" smtClean="0">
                <a:solidFill>
                  <a:schemeClr val="bg1"/>
                </a:solidFill>
              </a:rPr>
              <a:t>2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4" y="4589465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4" y="4367215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871539" y="4552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B</a:t>
            </a:r>
          </a:p>
        </p:txBody>
      </p:sp>
      <p:pic>
        <p:nvPicPr>
          <p:cNvPr id="5134" name="Picture 29" descr="Picture1"/>
          <p:cNvPicPr>
            <a:picLocks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76993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-109537"/>
            <a:ext cx="1127125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51"/>
          <p:cNvSpPr>
            <a:spLocks noChangeArrowheads="1"/>
          </p:cNvSpPr>
          <p:nvPr/>
        </p:nvSpPr>
        <p:spPr bwMode="auto">
          <a:xfrm>
            <a:off x="2100553" y="5838826"/>
            <a:ext cx="1970705" cy="801687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noFill/>
          </a:ln>
          <a:extLst/>
        </p:spPr>
        <p:txBody>
          <a:bodyPr wrap="none" anchor="ctr"/>
          <a:lstStyle/>
          <a:p>
            <a:pPr algn="ctr" eaLnBrk="0" hangingPunct="0"/>
            <a:r>
              <a:rPr lang="en-US" sz="3600" dirty="0" smtClean="0">
                <a:solidFill>
                  <a:schemeClr val="bg1"/>
                </a:solidFill>
              </a:rPr>
              <a:t>3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7" name="Picture 37" descr="Blue_chapterlis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4" y="6110287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9" descr="Classicmod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5838827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59">
            <a:hlinkHover r:id="" action="ppaction://noaction" highlightClick="1">
              <a:snd r:embed="rId5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80040" y="5933282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sz="2000"/>
          </a:p>
        </p:txBody>
      </p:sp>
      <p:sp>
        <p:nvSpPr>
          <p:cNvPr id="12" name="WordArt 226"/>
          <p:cNvSpPr>
            <a:spLocks noChangeArrowheads="1" noChangeShapeType="1" noTextEdit="1"/>
          </p:cNvSpPr>
          <p:nvPr/>
        </p:nvSpPr>
        <p:spPr bwMode="auto">
          <a:xfrm>
            <a:off x="966789" y="607377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C</a:t>
            </a:r>
          </a:p>
        </p:txBody>
      </p:sp>
      <p:grpSp>
        <p:nvGrpSpPr>
          <p:cNvPr id="16" name="Group 16"/>
          <p:cNvGrpSpPr>
            <a:grpSpLocks/>
          </p:cNvGrpSpPr>
          <p:nvPr/>
        </p:nvGrpSpPr>
        <p:grpSpPr bwMode="auto">
          <a:xfrm>
            <a:off x="133425" y="891309"/>
            <a:ext cx="1543050" cy="1143000"/>
            <a:chOff x="113" y="180"/>
            <a:chExt cx="972" cy="856"/>
          </a:xfrm>
        </p:grpSpPr>
        <p:sp>
          <p:nvSpPr>
            <p:cNvPr id="43" name="AutoShape 27"/>
            <p:cNvSpPr>
              <a:spLocks noChangeArrowheads="1"/>
            </p:cNvSpPr>
            <p:nvPr/>
          </p:nvSpPr>
          <p:spPr bwMode="auto">
            <a:xfrm>
              <a:off x="113" y="180"/>
              <a:ext cx="972" cy="856"/>
            </a:xfrm>
            <a:prstGeom prst="sun">
              <a:avLst>
                <a:gd name="adj" fmla="val 19880"/>
              </a:avLst>
            </a:prstGeom>
            <a:gradFill rotWithShape="1">
              <a:gsLst>
                <a:gs pos="0">
                  <a:srgbClr val="FF0066"/>
                </a:gs>
                <a:gs pos="100000">
                  <a:srgbClr val="E9EE1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44" name="WordArt 28"/>
            <p:cNvSpPr>
              <a:spLocks noChangeArrowheads="1" noChangeShapeType="1" noTextEdit="1"/>
            </p:cNvSpPr>
            <p:nvPr/>
          </p:nvSpPr>
          <p:spPr bwMode="auto">
            <a:xfrm>
              <a:off x="358" y="422"/>
              <a:ext cx="480" cy="37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sz="3600" kern="10" dirty="0" err="1">
                  <a:ln w="1905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Arial" pitchFamily="34" charset="0"/>
                  <a:cs typeface="Times New Roman" pitchFamily="18" charset="0"/>
                </a:rPr>
                <a:t>Câu</a:t>
              </a:r>
              <a:r>
                <a:rPr lang="en-US" sz="3600" kern="10" dirty="0">
                  <a:ln w="1905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Arial" pitchFamily="34" charset="0"/>
                  <a:cs typeface="Times New Roman" pitchFamily="18" charset="0"/>
                </a:rPr>
                <a:t> </a:t>
              </a:r>
              <a:r>
                <a:rPr lang="en-US" sz="3600" kern="10" dirty="0">
                  <a:ln w="1905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VNI-Times"/>
                  <a:cs typeface="Arial" pitchFamily="34" charset="0"/>
                </a:rPr>
                <a:t>2</a:t>
              </a:r>
            </a:p>
          </p:txBody>
        </p:sp>
      </p:grpSp>
      <p:sp>
        <p:nvSpPr>
          <p:cNvPr id="45" name="AutoShape 51"/>
          <p:cNvSpPr>
            <a:spLocks noChangeArrowheads="1"/>
          </p:cNvSpPr>
          <p:nvPr/>
        </p:nvSpPr>
        <p:spPr bwMode="auto">
          <a:xfrm>
            <a:off x="5383214" y="-50800"/>
            <a:ext cx="3599511" cy="6604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1676474" y="857973"/>
            <a:ext cx="7238926" cy="117633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 +     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019800" y="1197592"/>
            <a:ext cx="457200" cy="4967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860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9" name="Group 51"/>
          <p:cNvGrpSpPr>
            <a:grpSpLocks/>
          </p:cNvGrpSpPr>
          <p:nvPr/>
        </p:nvGrpSpPr>
        <p:grpSpPr bwMode="auto">
          <a:xfrm>
            <a:off x="76201" y="0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cs typeface="Arial" pitchFamily="34" charset="0"/>
              </a:endParaRPr>
            </a:p>
          </p:txBody>
        </p:sp>
        <p:sp>
          <p:nvSpPr>
            <p:cNvPr id="4135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vi-VN" sz="2000"/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cs typeface="Arial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060576" y="2473023"/>
            <a:ext cx="2206624" cy="82923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40" y="2740343"/>
            <a:ext cx="593725" cy="29137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40" y="2518092"/>
            <a:ext cx="1500187" cy="66580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61188" y="2518093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sz="2000"/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939781" y="2690147"/>
            <a:ext cx="460375" cy="32169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082469" y="3804859"/>
            <a:ext cx="2184731" cy="101899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dirty="0" smtClean="0">
                <a:solidFill>
                  <a:schemeClr val="bg1"/>
                </a:solidFill>
              </a:rPr>
              <a:t>3 + 1 = 4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4" y="4029102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57" y="3806852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871539" y="399259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B</a:t>
            </a:r>
          </a:p>
        </p:txBody>
      </p:sp>
      <p:grpSp>
        <p:nvGrpSpPr>
          <p:cNvPr id="15" name="Group 16"/>
          <p:cNvGrpSpPr>
            <a:grpSpLocks/>
          </p:cNvGrpSpPr>
          <p:nvPr/>
        </p:nvGrpSpPr>
        <p:grpSpPr bwMode="auto">
          <a:xfrm>
            <a:off x="234951" y="563554"/>
            <a:ext cx="1543050" cy="1143000"/>
            <a:chOff x="113" y="180"/>
            <a:chExt cx="972" cy="856"/>
          </a:xfrm>
        </p:grpSpPr>
        <p:sp>
          <p:nvSpPr>
            <p:cNvPr id="4132" name="AutoShape 27"/>
            <p:cNvSpPr>
              <a:spLocks noChangeArrowheads="1"/>
            </p:cNvSpPr>
            <p:nvPr/>
          </p:nvSpPr>
          <p:spPr bwMode="auto">
            <a:xfrm>
              <a:off x="113" y="180"/>
              <a:ext cx="972" cy="856"/>
            </a:xfrm>
            <a:prstGeom prst="sun">
              <a:avLst>
                <a:gd name="adj" fmla="val 19880"/>
              </a:avLst>
            </a:prstGeom>
            <a:gradFill rotWithShape="1">
              <a:gsLst>
                <a:gs pos="0">
                  <a:srgbClr val="FF0066"/>
                </a:gs>
                <a:gs pos="100000">
                  <a:srgbClr val="E9EE1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172" name="WordArt 28"/>
            <p:cNvSpPr>
              <a:spLocks noChangeArrowheads="1" noChangeShapeType="1" noTextEdit="1"/>
            </p:cNvSpPr>
            <p:nvPr/>
          </p:nvSpPr>
          <p:spPr bwMode="auto">
            <a:xfrm>
              <a:off x="358" y="422"/>
              <a:ext cx="480" cy="37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sz="3600" kern="10" dirty="0" err="1">
                  <a:ln w="1905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Arial" pitchFamily="34" charset="0"/>
                  <a:cs typeface="Times New Roman" pitchFamily="18" charset="0"/>
                </a:rPr>
                <a:t>Câu</a:t>
              </a:r>
              <a:r>
                <a:rPr lang="en-US" sz="3600" kern="10" dirty="0">
                  <a:ln w="1905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Arial" pitchFamily="34" charset="0"/>
                  <a:cs typeface="Times New Roman" pitchFamily="18" charset="0"/>
                </a:rPr>
                <a:t> </a:t>
              </a:r>
              <a:r>
                <a:rPr lang="en-US" sz="3600" kern="10" dirty="0">
                  <a:ln w="1905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VNI-Times"/>
                  <a:cs typeface="Arial" pitchFamily="34" charset="0"/>
                </a:rPr>
                <a:t>3</a:t>
              </a:r>
            </a:p>
          </p:txBody>
        </p:sp>
      </p:grpSp>
      <p:pic>
        <p:nvPicPr>
          <p:cNvPr id="4110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364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364" y="-274647"/>
            <a:ext cx="1127125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33"/>
          <p:cNvGrpSpPr>
            <a:grpSpLocks/>
          </p:cNvGrpSpPr>
          <p:nvPr/>
        </p:nvGrpSpPr>
        <p:grpSpPr bwMode="auto">
          <a:xfrm>
            <a:off x="6477000" y="3722910"/>
            <a:ext cx="2438400" cy="2057400"/>
            <a:chOff x="4378" y="2928"/>
            <a:chExt cx="1104" cy="1104"/>
          </a:xfrm>
        </p:grpSpPr>
        <p:sp>
          <p:nvSpPr>
            <p:cNvPr id="4130" name="AutoShape 34"/>
            <p:cNvSpPr>
              <a:spLocks noChangeArrowheads="1"/>
            </p:cNvSpPr>
            <p:nvPr/>
          </p:nvSpPr>
          <p:spPr bwMode="auto">
            <a:xfrm>
              <a:off x="4378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sz="600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131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7439025" y="443728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7439025" y="443728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7443788" y="440871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7439025" y="443728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7486650" y="443728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7453313" y="443728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7439025" y="443728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7439025" y="443728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7443788" y="442299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7439025" y="443728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7439025" y="443728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10</a:t>
            </a:r>
          </a:p>
        </p:txBody>
      </p:sp>
      <p:sp>
        <p:nvSpPr>
          <p:cNvPr id="2" name="AutoShape 51"/>
          <p:cNvSpPr>
            <a:spLocks noChangeArrowheads="1"/>
          </p:cNvSpPr>
          <p:nvPr/>
        </p:nvSpPr>
        <p:spPr bwMode="auto">
          <a:xfrm>
            <a:off x="2074200" y="5197570"/>
            <a:ext cx="2193000" cy="8464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b="1" dirty="0" smtClean="0">
                <a:solidFill>
                  <a:schemeClr val="bg1"/>
                </a:solidFill>
              </a:rPr>
              <a:t>3 + 2 = 4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7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76" y="5473333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75" y="5242351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43723" y="532410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sz="2000"/>
          </a:p>
        </p:txBody>
      </p:sp>
      <p:sp>
        <p:nvSpPr>
          <p:cNvPr id="12" name="WordArt 226"/>
          <p:cNvSpPr>
            <a:spLocks noChangeArrowheads="1" noChangeShapeType="1" noTextEdit="1"/>
          </p:cNvSpPr>
          <p:nvPr/>
        </p:nvSpPr>
        <p:spPr bwMode="auto">
          <a:xfrm>
            <a:off x="927101" y="5436819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C</a:t>
            </a:r>
          </a:p>
        </p:txBody>
      </p:sp>
      <p:sp>
        <p:nvSpPr>
          <p:cNvPr id="41" name="AutoShape 51"/>
          <p:cNvSpPr>
            <a:spLocks noChangeArrowheads="1"/>
          </p:cNvSpPr>
          <p:nvPr/>
        </p:nvSpPr>
        <p:spPr bwMode="auto">
          <a:xfrm>
            <a:off x="5383214" y="166910"/>
            <a:ext cx="3599511" cy="6604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1739642" y="827310"/>
            <a:ext cx="6858000" cy="8382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43307" y="2501604"/>
            <a:ext cx="20238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3 + 2 = 5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38800" y="1706554"/>
            <a:ext cx="3276600" cy="15029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6958013" y="1706554"/>
            <a:ext cx="990600" cy="1477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5-Point Star 19"/>
          <p:cNvSpPr/>
          <p:nvPr/>
        </p:nvSpPr>
        <p:spPr>
          <a:xfrm>
            <a:off x="6486524" y="1905000"/>
            <a:ext cx="471489" cy="381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6" name="5-Point Star 45"/>
          <p:cNvSpPr/>
          <p:nvPr/>
        </p:nvSpPr>
        <p:spPr>
          <a:xfrm>
            <a:off x="5860407" y="1905000"/>
            <a:ext cx="471489" cy="381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7" name="5-Point Star 46"/>
          <p:cNvSpPr/>
          <p:nvPr/>
        </p:nvSpPr>
        <p:spPr>
          <a:xfrm>
            <a:off x="6096151" y="2505029"/>
            <a:ext cx="471489" cy="381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8" name="5-Point Star 47"/>
          <p:cNvSpPr/>
          <p:nvPr/>
        </p:nvSpPr>
        <p:spPr>
          <a:xfrm>
            <a:off x="7472603" y="2514600"/>
            <a:ext cx="471489" cy="381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9" name="5-Point Star 48"/>
          <p:cNvSpPr/>
          <p:nvPr/>
        </p:nvSpPr>
        <p:spPr>
          <a:xfrm>
            <a:off x="8151261" y="2506638"/>
            <a:ext cx="471489" cy="381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234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0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99"/>
                                      </p:to>
                                    </p:animClr>
                                    <p:set>
                                      <p:cBhvr>
                                        <p:cTn id="2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9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2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43" grpId="0" animBg="1"/>
      <p:bldP spid="1044" grpId="0" animBg="1"/>
      <p:bldP spid="4" grpId="0" animBg="1"/>
      <p:bldP spid="4" grpId="1" animBg="1"/>
      <p:bldP spid="8" grpId="0" animBg="1"/>
      <p:bldP spid="8" grpId="1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  <p:bldP spid="2" grpId="0" animBg="1"/>
      <p:bldP spid="2" grpId="1" animBg="1"/>
      <p:bldP spid="11" grpId="0" animBg="1"/>
      <p:bldP spid="11" grpId="1" animBg="1"/>
      <p:bldP spid="12" grpId="0" animBg="1"/>
      <p:bldP spid="12" grpId="1" animBg="1"/>
      <p:bldP spid="17" grpId="0" animBg="1"/>
      <p:bldP spid="20" grpId="0" animBg="1"/>
      <p:bldP spid="46" grpId="0" animBg="1"/>
      <p:bldP spid="47" grpId="0" animBg="1"/>
      <p:bldP spid="48" grpId="0" animBg="1"/>
      <p:bldP spid="4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1554</TotalTime>
  <Words>592</Words>
  <Application>Microsoft Office PowerPoint</Application>
  <PresentationFormat>On-screen Show (4:3)</PresentationFormat>
  <Paragraphs>210</Paragraphs>
  <Slides>30</Slides>
  <Notes>2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.VnHelvetInsH</vt:lpstr>
      <vt:lpstr>.VnTime</vt:lpstr>
      <vt:lpstr>Arial</vt:lpstr>
      <vt:lpstr>Calibri</vt:lpstr>
      <vt:lpstr>Times New Roman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103</cp:revision>
  <cp:lastPrinted>2021-11-25T15:06:41Z</cp:lastPrinted>
  <dcterms:created xsi:type="dcterms:W3CDTF">2020-04-23T02:14:15Z</dcterms:created>
  <dcterms:modified xsi:type="dcterms:W3CDTF">2024-05-17T13:12:39Z</dcterms:modified>
</cp:coreProperties>
</file>