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278" r:id="rId3"/>
    <p:sldId id="287" r:id="rId4"/>
    <p:sldId id="291" r:id="rId5"/>
    <p:sldId id="271" r:id="rId6"/>
    <p:sldId id="279" r:id="rId7"/>
    <p:sldId id="289" r:id="rId8"/>
    <p:sldId id="280" r:id="rId9"/>
    <p:sldId id="281" r:id="rId10"/>
    <p:sldId id="282" r:id="rId11"/>
    <p:sldId id="292" r:id="rId12"/>
    <p:sldId id="273" r:id="rId13"/>
    <p:sldId id="284" r:id="rId14"/>
    <p:sldId id="265" r:id="rId15"/>
    <p:sldId id="274" r:id="rId16"/>
    <p:sldId id="266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68EE-73C5-4BB8-B329-AE6181E4041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2791-A3A7-45D6-9F92-E7B8BCFC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1401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69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3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490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9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A6248-9075-44F6-BABA-ACCDFFA54742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0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9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90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74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38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58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4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60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0"/>
            <a:ext cx="12192001" cy="6910251"/>
            <a:chOff x="148986" y="-118840"/>
            <a:chExt cx="8194217" cy="4968928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333"/>
            <a:stretch/>
          </p:blipFill>
          <p:spPr bwMode="auto">
            <a:xfrm>
              <a:off x="148986" y="1165059"/>
              <a:ext cx="8194217" cy="3685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50501" y="-118840"/>
              <a:ext cx="6731658" cy="152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 smtClean="0">
                  <a:ln w="381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charset="0"/>
                  <a:cs typeface="Times New Roman" panose="02020603050405020304" charset="0"/>
                </a:rPr>
                <a:t>Tập</a:t>
              </a:r>
              <a:r>
                <a:rPr lang="en-US" sz="6600" b="1" dirty="0" smtClean="0">
                  <a:ln w="381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6600" b="1" dirty="0" err="1" smtClean="0">
                  <a:ln w="381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đọc</a:t>
              </a:r>
              <a:endParaRPr lang="en-US" sz="66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vi-VN" sz="6600" b="1" dirty="0" smtClean="0">
                  <a:ln w="381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charset="0"/>
                  <a:cs typeface="Times New Roman" panose="02020603050405020304" charset="0"/>
                </a:rPr>
                <a:t>Sẻ anh</a:t>
              </a:r>
              <a:r>
                <a:rPr lang="en-US" sz="6600" b="1" dirty="0" smtClean="0">
                  <a:ln w="381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charset="0"/>
                  <a:cs typeface="Times New Roman" panose="02020603050405020304" charset="0"/>
                </a:rPr>
                <a:t>,</a:t>
              </a:r>
              <a:r>
                <a:rPr lang="vi-VN" sz="6600" b="1" dirty="0" smtClean="0">
                  <a:ln w="381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charset="0"/>
                  <a:cs typeface="Times New Roman" panose="02020603050405020304" charset="0"/>
                </a:rPr>
                <a:t> sẻ em (Tiết </a:t>
              </a:r>
              <a:r>
                <a:rPr lang="vi-VN" sz="6600" b="1" dirty="0">
                  <a:ln w="381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r>
                <a:rPr lang="vi-VN" sz="6600" b="1" dirty="0" smtClean="0">
                  <a:ln w="381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Times New Roman" panose="02020603050405020304" charset="0"/>
                  <a:cs typeface="Times New Roman" panose="02020603050405020304" charset="0"/>
                </a:rPr>
                <a:t>)</a:t>
              </a:r>
              <a:endParaRPr lang="en-US" sz="6600" b="1" dirty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266405" y="5876501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696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3519054" y="1002666"/>
            <a:ext cx="4015087" cy="1249805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vi-VN" sz="8000" b="1" dirty="0"/>
              <a:t>t</a:t>
            </a:r>
            <a:r>
              <a:rPr lang="vi-VN" sz="8000" b="1" dirty="0" smtClean="0"/>
              <a:t>rời rét</a:t>
            </a:r>
            <a:endParaRPr lang="en-US" sz="8000" b="1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3519054" y="2749088"/>
            <a:ext cx="4861189" cy="1249805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vi-VN" sz="8000" b="1" dirty="0"/>
              <a:t>n</a:t>
            </a:r>
            <a:r>
              <a:rPr lang="vi-VN" sz="8000" b="1" dirty="0" smtClean="0"/>
              <a:t>ằm co ro</a:t>
            </a:r>
            <a:endParaRPr lang="en-US" sz="8000" b="1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519054" y="4574964"/>
            <a:ext cx="3395842" cy="1156135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vi-VN" sz="8000" b="1" dirty="0"/>
              <a:t>c</a:t>
            </a:r>
            <a:r>
              <a:rPr lang="vi-VN" sz="8000" b="1" dirty="0" smtClean="0"/>
              <a:t>ố sức</a:t>
            </a:r>
            <a:endParaRPr lang="en-US" sz="8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13805" y="2065193"/>
            <a:ext cx="77189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24241" y="2044009"/>
            <a:ext cx="77189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13805" y="3790962"/>
            <a:ext cx="677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4116" y="5615190"/>
            <a:ext cx="77189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8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" y="0"/>
            <a:ext cx="11710004" cy="68580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329" y="269196"/>
            <a:ext cx="1092548" cy="10331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527" y="0"/>
            <a:ext cx="1309603" cy="13023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03564" y="9022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2913" y="7376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9536" y="13239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030" y="24885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6580" y="28590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030" y="30591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4831" y="35899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7907" y="3459215"/>
            <a:ext cx="327335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5456" y="3462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2103" y="4758047"/>
            <a:ext cx="49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45803" y="34627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7418" y="455799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564" y="5836108"/>
            <a:ext cx="570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41319" y="2102220"/>
            <a:ext cx="10002981" cy="2499611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endParaRPr lang="en-US" sz="16600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3032" y="2306952"/>
            <a:ext cx="11846694" cy="2499611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just"/>
            <a:r>
              <a:rPr lang="en-US" sz="5400" b="1" dirty="0" err="1" smtClean="0"/>
              <a:t>Thương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em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sẻ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cố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sức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kéo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những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cọng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rơm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nhỏ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trong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tổ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em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179451" y="3148786"/>
            <a:ext cx="623344" cy="81594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534"/>
            <a:ext cx="720436" cy="8290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36" y="0"/>
            <a:ext cx="11330616" cy="6635811"/>
          </a:xfrm>
          <a:prstGeom prst="rect">
            <a:avLst/>
          </a:prstGeom>
        </p:spPr>
      </p:pic>
      <p:sp>
        <p:nvSpPr>
          <p:cNvPr id="32" name="6-Point Star 31"/>
          <p:cNvSpPr/>
          <p:nvPr/>
        </p:nvSpPr>
        <p:spPr>
          <a:xfrm>
            <a:off x="1234497" y="776394"/>
            <a:ext cx="412750" cy="376238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cxnSp>
        <p:nvCxnSpPr>
          <p:cNvPr id="4" name="Straight Connector 3"/>
          <p:cNvCxnSpPr>
            <a:stCxn id="32" idx="3"/>
          </p:cNvCxnSpPr>
          <p:nvPr/>
        </p:nvCxnSpPr>
        <p:spPr>
          <a:xfrm flipH="1">
            <a:off x="1146582" y="1058573"/>
            <a:ext cx="87915" cy="70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6-Point Star 34"/>
          <p:cNvSpPr/>
          <p:nvPr/>
        </p:nvSpPr>
        <p:spPr>
          <a:xfrm>
            <a:off x="1146582" y="2452766"/>
            <a:ext cx="412750" cy="376238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6-Point Star 35"/>
          <p:cNvSpPr/>
          <p:nvPr/>
        </p:nvSpPr>
        <p:spPr>
          <a:xfrm>
            <a:off x="1440872" y="4544288"/>
            <a:ext cx="412750" cy="376238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62312" y="1253824"/>
            <a:ext cx="1035468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61299" y="1730342"/>
            <a:ext cx="180387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41999" y="1730342"/>
            <a:ext cx="114365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710003" cy="68580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329" y="269196"/>
            <a:ext cx="1092548" cy="10331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527" y="0"/>
            <a:ext cx="1309603" cy="13023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40" y="311222"/>
            <a:ext cx="826838" cy="6798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14" y="2232602"/>
            <a:ext cx="1092489" cy="10924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25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152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9734" r="14051" b="14990"/>
          <a:stretch/>
        </p:blipFill>
        <p:spPr>
          <a:xfrm>
            <a:off x="279543" y="-53758"/>
            <a:ext cx="11512413" cy="32973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2299856"/>
            <a:ext cx="886691" cy="7065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b)</a:t>
            </a:r>
            <a:endParaRPr lang="en-US" sz="32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7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5716" r="12520" b="6887"/>
          <a:stretch/>
        </p:blipFill>
        <p:spPr>
          <a:xfrm>
            <a:off x="692727" y="-18117"/>
            <a:ext cx="10947730" cy="6737062"/>
          </a:xfrm>
          <a:prstGeom prst="rect">
            <a:avLst/>
          </a:prstGeom>
        </p:spPr>
      </p:pic>
      <p:pic>
        <p:nvPicPr>
          <p:cNvPr id="3" name="Đồng hồ đếm ngược 2 phút có tiế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8" y="5260769"/>
            <a:ext cx="2224315" cy="12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710003" cy="68580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329" y="269196"/>
            <a:ext cx="1092548" cy="10331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527" y="0"/>
            <a:ext cx="1309603" cy="13023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40" y="311222"/>
            <a:ext cx="826838" cy="6798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14" y="2232602"/>
            <a:ext cx="1092489" cy="10924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03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7749" y="2024887"/>
            <a:ext cx="9647119" cy="2499611"/>
          </a:xfrm>
        </p:spPr>
        <p:txBody>
          <a:bodyPr/>
          <a:lstStyle/>
          <a:p>
            <a:r>
              <a:rPr lang="en-US" sz="8800" b="1" dirty="0" smtClean="0">
                <a:solidFill>
                  <a:srgbClr val="0070C0"/>
                </a:solidFill>
              </a:rPr>
              <a:t>KHỞI ĐỘNG</a:t>
            </a:r>
            <a:endParaRPr lang="en-US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50780" y="2278298"/>
            <a:ext cx="9647119" cy="2499611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en-US" sz="8800" b="1" dirty="0" err="1" smtClean="0">
                <a:solidFill>
                  <a:srgbClr val="0070C0"/>
                </a:solidFill>
              </a:rPr>
              <a:t>Kiểm</a:t>
            </a:r>
            <a:r>
              <a:rPr lang="en-US" sz="8800" b="1" dirty="0" smtClean="0">
                <a:solidFill>
                  <a:srgbClr val="0070C0"/>
                </a:solidFill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</a:rPr>
              <a:t>tra</a:t>
            </a:r>
            <a:r>
              <a:rPr lang="en-US" sz="8800" b="1" dirty="0" smtClean="0">
                <a:solidFill>
                  <a:srgbClr val="0070C0"/>
                </a:solidFill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</a:rPr>
              <a:t>bài</a:t>
            </a:r>
            <a:r>
              <a:rPr lang="en-US" sz="8800" b="1" dirty="0" smtClean="0">
                <a:solidFill>
                  <a:srgbClr val="0070C0"/>
                </a:solidFill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</a:rPr>
              <a:t>cũ</a:t>
            </a:r>
            <a:endParaRPr lang="en-US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39596" r="8721" b="26061"/>
          <a:stretch/>
        </p:blipFill>
        <p:spPr>
          <a:xfrm>
            <a:off x="84593" y="568036"/>
            <a:ext cx="12107408" cy="50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7750" y="2024887"/>
            <a:ext cx="9144000" cy="2499611"/>
          </a:xfrm>
        </p:spPr>
        <p:txBody>
          <a:bodyPr/>
          <a:lstStyle/>
          <a:p>
            <a:r>
              <a:rPr lang="vi-VN" sz="16600" b="1" dirty="0" smtClean="0">
                <a:solidFill>
                  <a:srgbClr val="0070C0"/>
                </a:solidFill>
              </a:rPr>
              <a:t>S/112</a:t>
            </a:r>
            <a:endParaRPr lang="en-US" sz="1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3519054" y="1002666"/>
            <a:ext cx="4015087" cy="1249805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vi-VN" sz="8000" b="1" dirty="0"/>
              <a:t>t</a:t>
            </a:r>
            <a:r>
              <a:rPr lang="vi-VN" sz="8000" b="1" dirty="0" smtClean="0"/>
              <a:t>rời rét</a:t>
            </a:r>
            <a:endParaRPr lang="en-US" sz="8000" b="1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3519054" y="2749088"/>
            <a:ext cx="4861189" cy="1249805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vi-VN" sz="8000" b="1" dirty="0"/>
              <a:t>n</a:t>
            </a:r>
            <a:r>
              <a:rPr lang="vi-VN" sz="8000" b="1" dirty="0" smtClean="0"/>
              <a:t>ằm co ro</a:t>
            </a:r>
            <a:endParaRPr lang="en-US" sz="8000" b="1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519054" y="4574964"/>
            <a:ext cx="3395842" cy="1156135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vi-VN" sz="8000" b="1" dirty="0"/>
              <a:t>c</a:t>
            </a:r>
            <a:r>
              <a:rPr lang="vi-VN" sz="8000" b="1" dirty="0" smtClean="0"/>
              <a:t>ố sức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7223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604654" y="2007218"/>
            <a:ext cx="9144000" cy="2499611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vi-VN" sz="16600" b="1" dirty="0"/>
              <a:t>t</a:t>
            </a:r>
            <a:r>
              <a:rPr lang="vi-VN" sz="16600" b="1" dirty="0" smtClean="0"/>
              <a:t>rời rét</a:t>
            </a:r>
            <a:endParaRPr lang="en-US" sz="166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88825" y="4009903"/>
            <a:ext cx="77189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04654" y="4032490"/>
            <a:ext cx="15494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745673" y="2007218"/>
            <a:ext cx="10002981" cy="2499611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vi-VN" sz="16600" b="1" dirty="0"/>
              <a:t>n</a:t>
            </a:r>
            <a:r>
              <a:rPr lang="vi-VN" sz="16600" b="1" dirty="0" smtClean="0"/>
              <a:t>ằm co ro</a:t>
            </a:r>
            <a:endParaRPr lang="en-US" sz="16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00220" y="4074298"/>
            <a:ext cx="101729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541319" y="2102220"/>
            <a:ext cx="10002981" cy="2499611"/>
          </a:xfrm>
          <a:solidFill>
            <a:srgbClr val="FF0000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r>
              <a:rPr lang="vi-VN" sz="16600" b="1" dirty="0"/>
              <a:t>c</a:t>
            </a:r>
            <a:r>
              <a:rPr lang="vi-VN" sz="16600" b="1" dirty="0" smtClean="0"/>
              <a:t>ố sức</a:t>
            </a:r>
            <a:endParaRPr lang="en-US" sz="166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70764" y="4227616"/>
            <a:ext cx="985652" cy="1187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84</Words>
  <Application>Microsoft Office PowerPoint</Application>
  <PresentationFormat>Widescreen</PresentationFormat>
  <Paragraphs>33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KHỞI ĐỘNG</vt:lpstr>
      <vt:lpstr>PowerPoint Presentation</vt:lpstr>
      <vt:lpstr>PowerPoint Presentation</vt:lpstr>
      <vt:lpstr>S/112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2021-01-19T05:45:29Z</dcterms:created>
  <dcterms:modified xsi:type="dcterms:W3CDTF">2024-05-17T13:07:46Z</dcterms:modified>
</cp:coreProperties>
</file>