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9" r:id="rId2"/>
    <p:sldId id="257" r:id="rId3"/>
    <p:sldId id="258" r:id="rId4"/>
    <p:sldId id="260" r:id="rId5"/>
    <p:sldId id="261" r:id="rId6"/>
    <p:sldId id="277" r:id="rId7"/>
    <p:sldId id="273" r:id="rId8"/>
    <p:sldId id="276" r:id="rId9"/>
    <p:sldId id="256" r:id="rId10"/>
    <p:sldId id="263" r:id="rId11"/>
    <p:sldId id="280" r:id="rId12"/>
    <p:sldId id="264" r:id="rId13"/>
    <p:sldId id="278" r:id="rId14"/>
    <p:sldId id="266" r:id="rId15"/>
    <p:sldId id="265" r:id="rId16"/>
    <p:sldId id="282" r:id="rId17"/>
    <p:sldId id="274" r:id="rId18"/>
    <p:sldId id="281" r:id="rId19"/>
    <p:sldId id="267" r:id="rId20"/>
    <p:sldId id="269" r:id="rId21"/>
    <p:sldId id="270" r:id="rId22"/>
    <p:sldId id="275" r:id="rId23"/>
    <p:sldId id="271" r:id="rId24"/>
    <p:sldId id="272" r:id="rId25"/>
    <p:sldId id="26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6644EF-FE40-4C94-B9C3-46204309082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3F9C81-87CD-490E-A0DE-62A65FF0768B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Nhiệm</a:t>
          </a:r>
          <a:r>
            <a: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dirty="0"/>
        </a:p>
      </dgm:t>
    </dgm:pt>
    <dgm:pt modelId="{7EA7C828-A3C5-418E-8E6B-92567C4441E7}" type="parTrans" cxnId="{1CCEBA30-1D79-4F26-A0B0-88C17BD2FBE2}">
      <dgm:prSet/>
      <dgm:spPr/>
      <dgm:t>
        <a:bodyPr/>
        <a:lstStyle/>
        <a:p>
          <a:endParaRPr lang="en-US"/>
        </a:p>
      </dgm:t>
    </dgm:pt>
    <dgm:pt modelId="{432783E9-5E1E-4058-9E9F-B2976F8D360F}" type="sibTrans" cxnId="{1CCEBA30-1D79-4F26-A0B0-88C17BD2FBE2}">
      <dgm:prSet/>
      <dgm:spPr/>
      <dgm:t>
        <a:bodyPr/>
        <a:lstStyle/>
        <a:p>
          <a:endParaRPr lang="en-US"/>
        </a:p>
      </dgm:t>
    </dgm:pt>
    <dgm:pt modelId="{F4575FF9-3B65-4B70-A378-88C827B7650D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Phát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triển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tinh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nước</a:t>
          </a:r>
          <a:endParaRPr lang="en-US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4DD979-65DC-4F68-BBE0-0380CBBA24E9}" type="parTrans" cxnId="{B44D0D84-0E3D-45BD-B299-8D7EF5F1CC2A}">
      <dgm:prSet/>
      <dgm:spPr/>
      <dgm:t>
        <a:bodyPr/>
        <a:lstStyle/>
        <a:p>
          <a:endParaRPr lang="en-US"/>
        </a:p>
      </dgm:t>
    </dgm:pt>
    <dgm:pt modelId="{948549D3-DB50-4E5C-8523-912ACF302609}" type="sibTrans" cxnId="{B44D0D84-0E3D-45BD-B299-8D7EF5F1CC2A}">
      <dgm:prSet/>
      <dgm:spPr/>
      <dgm:t>
        <a:bodyPr/>
        <a:lstStyle/>
        <a:p>
          <a:endParaRPr lang="en-US"/>
        </a:p>
      </dgm:t>
    </dgm:pt>
    <dgm:pt modelId="{ACB08ED7-07BA-4AC3-9C63-2FAF40984CFD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Đẩy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mạnh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thi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đua</a:t>
          </a:r>
          <a:endParaRPr lang="en-US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E96A16-2CE8-4976-9D31-EA385B302D30}" type="parTrans" cxnId="{1AC8FA50-8170-4C9E-859B-48A4B35F178B}">
      <dgm:prSet/>
      <dgm:spPr/>
      <dgm:t>
        <a:bodyPr/>
        <a:lstStyle/>
        <a:p>
          <a:endParaRPr lang="en-US"/>
        </a:p>
      </dgm:t>
    </dgm:pt>
    <dgm:pt modelId="{BE24DAFB-B19A-4043-995B-95623616FEC5}" type="sibTrans" cxnId="{1AC8FA50-8170-4C9E-859B-48A4B35F178B}">
      <dgm:prSet/>
      <dgm:spPr/>
      <dgm:t>
        <a:bodyPr/>
        <a:lstStyle/>
        <a:p>
          <a:endParaRPr lang="en-US"/>
        </a:p>
      </dgm:t>
    </dgm:pt>
    <dgm:pt modelId="{178DB3CF-88C3-46A9-8231-41BEC8C13EAB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Chia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ruộng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cho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nông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dân</a:t>
          </a:r>
          <a:endParaRPr lang="en-US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2E1C84-3B83-4FF7-953C-B114347F6F4D}" type="parTrans" cxnId="{5CD81E87-0638-42C7-9F8F-B283C87BC067}">
      <dgm:prSet/>
      <dgm:spPr/>
      <dgm:t>
        <a:bodyPr/>
        <a:lstStyle/>
        <a:p>
          <a:endParaRPr lang="en-US"/>
        </a:p>
      </dgm:t>
    </dgm:pt>
    <dgm:pt modelId="{CE01DCA1-5864-4ED6-8DE4-258DCA2BB181}" type="sibTrans" cxnId="{5CD81E87-0638-42C7-9F8F-B283C87BC067}">
      <dgm:prSet/>
      <dgm:spPr/>
      <dgm:t>
        <a:bodyPr/>
        <a:lstStyle/>
        <a:p>
          <a:endParaRPr lang="en-US"/>
        </a:p>
      </dgm:t>
    </dgm:pt>
    <dgm:pt modelId="{43433952-7DE1-4DA1-A0BE-58815B7291AC}" type="pres">
      <dgm:prSet presAssocID="{E66644EF-FE40-4C94-B9C3-46204309082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CA9250-385C-48D3-9F36-C2A09F9BC0BD}" type="pres">
      <dgm:prSet presAssocID="{993F9C81-87CD-490E-A0DE-62A65FF0768B}" presName="root1" presStyleCnt="0"/>
      <dgm:spPr/>
    </dgm:pt>
    <dgm:pt modelId="{FFF3A7FF-8511-414D-892A-F7F53A642C9D}" type="pres">
      <dgm:prSet presAssocID="{993F9C81-87CD-490E-A0DE-62A65FF0768B}" presName="LevelOneTextNode" presStyleLbl="node0" presStyleIdx="0" presStyleCnt="1" custAng="5400000" custScaleY="36061" custLinFactNeighborX="-84902" custLinFactNeighborY="-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5C9336-71B8-437D-8C32-585E3B337930}" type="pres">
      <dgm:prSet presAssocID="{993F9C81-87CD-490E-A0DE-62A65FF0768B}" presName="level2hierChild" presStyleCnt="0"/>
      <dgm:spPr/>
    </dgm:pt>
    <dgm:pt modelId="{E7BF6F0B-4D07-4A69-9FE5-084169FB4CF4}" type="pres">
      <dgm:prSet presAssocID="{A44DD979-65DC-4F68-BBE0-0380CBBA24E9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03FFD3B4-99B7-4C89-B14C-ACE75D859CE4}" type="pres">
      <dgm:prSet presAssocID="{A44DD979-65DC-4F68-BBE0-0380CBBA24E9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2136D07-2FCD-4537-BA2E-B9B99D5E4143}" type="pres">
      <dgm:prSet presAssocID="{F4575FF9-3B65-4B70-A378-88C827B7650D}" presName="root2" presStyleCnt="0"/>
      <dgm:spPr/>
    </dgm:pt>
    <dgm:pt modelId="{EBA34735-E84F-4374-B245-BF6872788017}" type="pres">
      <dgm:prSet presAssocID="{F4575FF9-3B65-4B70-A378-88C827B7650D}" presName="LevelTwoTextNode" presStyleLbl="node2" presStyleIdx="0" presStyleCnt="3" custScaleX="157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344497-449F-4E23-BC6F-D94B6705A8A8}" type="pres">
      <dgm:prSet presAssocID="{F4575FF9-3B65-4B70-A378-88C827B7650D}" presName="level3hierChild" presStyleCnt="0"/>
      <dgm:spPr/>
    </dgm:pt>
    <dgm:pt modelId="{3A73BE5C-C8D9-4006-A6D5-BD08FFE8E3B7}" type="pres">
      <dgm:prSet presAssocID="{AEE96A16-2CE8-4976-9D31-EA385B302D3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3C30386-3E2C-4EB7-8D5F-4C38DE31D202}" type="pres">
      <dgm:prSet presAssocID="{AEE96A16-2CE8-4976-9D31-EA385B302D3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63A76976-8848-4DA3-A176-965FDB3DEA08}" type="pres">
      <dgm:prSet presAssocID="{ACB08ED7-07BA-4AC3-9C63-2FAF40984CFD}" presName="root2" presStyleCnt="0"/>
      <dgm:spPr/>
    </dgm:pt>
    <dgm:pt modelId="{33912867-2B2A-4052-A700-8500D780E769}" type="pres">
      <dgm:prSet presAssocID="{ACB08ED7-07BA-4AC3-9C63-2FAF40984CFD}" presName="LevelTwoTextNode" presStyleLbl="node2" presStyleIdx="1" presStyleCnt="3" custScaleX="157711" custLinFactNeighborX="1792" custLinFactNeighborY="-4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4D2410-3E83-4F58-A40B-CA82DC17B93F}" type="pres">
      <dgm:prSet presAssocID="{ACB08ED7-07BA-4AC3-9C63-2FAF40984CFD}" presName="level3hierChild" presStyleCnt="0"/>
      <dgm:spPr/>
    </dgm:pt>
    <dgm:pt modelId="{8D2013D5-939B-423A-A5FD-CAC3A18F4F92}" type="pres">
      <dgm:prSet presAssocID="{562E1C84-3B83-4FF7-953C-B114347F6F4D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F95DC9BD-EA81-439B-B859-A1FAF8776F0F}" type="pres">
      <dgm:prSet presAssocID="{562E1C84-3B83-4FF7-953C-B114347F6F4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5E8C8BC-3E62-46F8-BC86-BC2E95C26516}" type="pres">
      <dgm:prSet presAssocID="{178DB3CF-88C3-46A9-8231-41BEC8C13EAB}" presName="root2" presStyleCnt="0"/>
      <dgm:spPr/>
    </dgm:pt>
    <dgm:pt modelId="{2C8233AD-5CD4-4A07-8BD1-B23CF361DA01}" type="pres">
      <dgm:prSet presAssocID="{178DB3CF-88C3-46A9-8231-41BEC8C13EAB}" presName="LevelTwoTextNode" presStyleLbl="node2" presStyleIdx="2" presStyleCnt="3" custScaleX="1594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6BB83C-D799-41C2-855C-5FD38B62490D}" type="pres">
      <dgm:prSet presAssocID="{178DB3CF-88C3-46A9-8231-41BEC8C13EAB}" presName="level3hierChild" presStyleCnt="0"/>
      <dgm:spPr/>
    </dgm:pt>
  </dgm:ptLst>
  <dgm:cxnLst>
    <dgm:cxn modelId="{1AC8FA50-8170-4C9E-859B-48A4B35F178B}" srcId="{993F9C81-87CD-490E-A0DE-62A65FF0768B}" destId="{ACB08ED7-07BA-4AC3-9C63-2FAF40984CFD}" srcOrd="1" destOrd="0" parTransId="{AEE96A16-2CE8-4976-9D31-EA385B302D30}" sibTransId="{BE24DAFB-B19A-4043-995B-95623616FEC5}"/>
    <dgm:cxn modelId="{129FCFE4-C043-447B-B2A1-9099BB9E328A}" type="presOf" srcId="{F4575FF9-3B65-4B70-A378-88C827B7650D}" destId="{EBA34735-E84F-4374-B245-BF6872788017}" srcOrd="0" destOrd="0" presId="urn:microsoft.com/office/officeart/2008/layout/HorizontalMultiLevelHierarchy"/>
    <dgm:cxn modelId="{B44D0D84-0E3D-45BD-B299-8D7EF5F1CC2A}" srcId="{993F9C81-87CD-490E-A0DE-62A65FF0768B}" destId="{F4575FF9-3B65-4B70-A378-88C827B7650D}" srcOrd="0" destOrd="0" parTransId="{A44DD979-65DC-4F68-BBE0-0380CBBA24E9}" sibTransId="{948549D3-DB50-4E5C-8523-912ACF302609}"/>
    <dgm:cxn modelId="{B31B3B75-3CC2-4E41-A95E-73B393FF5840}" type="presOf" srcId="{AEE96A16-2CE8-4976-9D31-EA385B302D30}" destId="{33C30386-3E2C-4EB7-8D5F-4C38DE31D202}" srcOrd="1" destOrd="0" presId="urn:microsoft.com/office/officeart/2008/layout/HorizontalMultiLevelHierarchy"/>
    <dgm:cxn modelId="{1CCEBA30-1D79-4F26-A0B0-88C17BD2FBE2}" srcId="{E66644EF-FE40-4C94-B9C3-462043090820}" destId="{993F9C81-87CD-490E-A0DE-62A65FF0768B}" srcOrd="0" destOrd="0" parTransId="{7EA7C828-A3C5-418E-8E6B-92567C4441E7}" sibTransId="{432783E9-5E1E-4058-9E9F-B2976F8D360F}"/>
    <dgm:cxn modelId="{B81B1964-8692-4227-AF8F-D67C4B37F4AE}" type="presOf" srcId="{562E1C84-3B83-4FF7-953C-B114347F6F4D}" destId="{F95DC9BD-EA81-439B-B859-A1FAF8776F0F}" srcOrd="1" destOrd="0" presId="urn:microsoft.com/office/officeart/2008/layout/HorizontalMultiLevelHierarchy"/>
    <dgm:cxn modelId="{04308ADE-C0ED-4DE4-93D1-3C1B82D85BFE}" type="presOf" srcId="{ACB08ED7-07BA-4AC3-9C63-2FAF40984CFD}" destId="{33912867-2B2A-4052-A700-8500D780E769}" srcOrd="0" destOrd="0" presId="urn:microsoft.com/office/officeart/2008/layout/HorizontalMultiLevelHierarchy"/>
    <dgm:cxn modelId="{6DB9E3DB-47C2-4468-8261-E548489C1956}" type="presOf" srcId="{AEE96A16-2CE8-4976-9D31-EA385B302D30}" destId="{3A73BE5C-C8D9-4006-A6D5-BD08FFE8E3B7}" srcOrd="0" destOrd="0" presId="urn:microsoft.com/office/officeart/2008/layout/HorizontalMultiLevelHierarchy"/>
    <dgm:cxn modelId="{5CD81E87-0638-42C7-9F8F-B283C87BC067}" srcId="{993F9C81-87CD-490E-A0DE-62A65FF0768B}" destId="{178DB3CF-88C3-46A9-8231-41BEC8C13EAB}" srcOrd="2" destOrd="0" parTransId="{562E1C84-3B83-4FF7-953C-B114347F6F4D}" sibTransId="{CE01DCA1-5864-4ED6-8DE4-258DCA2BB181}"/>
    <dgm:cxn modelId="{A7D74250-3918-45B2-83EA-C29DA7D8FAE3}" type="presOf" srcId="{562E1C84-3B83-4FF7-953C-B114347F6F4D}" destId="{8D2013D5-939B-423A-A5FD-CAC3A18F4F92}" srcOrd="0" destOrd="0" presId="urn:microsoft.com/office/officeart/2008/layout/HorizontalMultiLevelHierarchy"/>
    <dgm:cxn modelId="{4A814041-A746-4A6A-9F92-588E58649CDC}" type="presOf" srcId="{993F9C81-87CD-490E-A0DE-62A65FF0768B}" destId="{FFF3A7FF-8511-414D-892A-F7F53A642C9D}" srcOrd="0" destOrd="0" presId="urn:microsoft.com/office/officeart/2008/layout/HorizontalMultiLevelHierarchy"/>
    <dgm:cxn modelId="{E7B3B23C-A836-45DC-B9BD-1820E35F7757}" type="presOf" srcId="{178DB3CF-88C3-46A9-8231-41BEC8C13EAB}" destId="{2C8233AD-5CD4-4A07-8BD1-B23CF361DA01}" srcOrd="0" destOrd="0" presId="urn:microsoft.com/office/officeart/2008/layout/HorizontalMultiLevelHierarchy"/>
    <dgm:cxn modelId="{5043D05F-97E8-45A1-84B8-389D2C64D031}" type="presOf" srcId="{E66644EF-FE40-4C94-B9C3-462043090820}" destId="{43433952-7DE1-4DA1-A0BE-58815B7291AC}" srcOrd="0" destOrd="0" presId="urn:microsoft.com/office/officeart/2008/layout/HorizontalMultiLevelHierarchy"/>
    <dgm:cxn modelId="{08348EDF-9AC3-4460-BB2C-1517B7E209D8}" type="presOf" srcId="{A44DD979-65DC-4F68-BBE0-0380CBBA24E9}" destId="{03FFD3B4-99B7-4C89-B14C-ACE75D859CE4}" srcOrd="1" destOrd="0" presId="urn:microsoft.com/office/officeart/2008/layout/HorizontalMultiLevelHierarchy"/>
    <dgm:cxn modelId="{B647C0B2-A308-4A05-92D9-5FB419407FB1}" type="presOf" srcId="{A44DD979-65DC-4F68-BBE0-0380CBBA24E9}" destId="{E7BF6F0B-4D07-4A69-9FE5-084169FB4CF4}" srcOrd="0" destOrd="0" presId="urn:microsoft.com/office/officeart/2008/layout/HorizontalMultiLevelHierarchy"/>
    <dgm:cxn modelId="{FE394A4D-D8A9-4B92-83C8-2E4F0225D078}" type="presParOf" srcId="{43433952-7DE1-4DA1-A0BE-58815B7291AC}" destId="{8FCA9250-385C-48D3-9F36-C2A09F9BC0BD}" srcOrd="0" destOrd="0" presId="urn:microsoft.com/office/officeart/2008/layout/HorizontalMultiLevelHierarchy"/>
    <dgm:cxn modelId="{10AFD88F-5C98-4305-B5B9-EDBF27F88A4B}" type="presParOf" srcId="{8FCA9250-385C-48D3-9F36-C2A09F9BC0BD}" destId="{FFF3A7FF-8511-414D-892A-F7F53A642C9D}" srcOrd="0" destOrd="0" presId="urn:microsoft.com/office/officeart/2008/layout/HorizontalMultiLevelHierarchy"/>
    <dgm:cxn modelId="{419BF506-CB83-45EB-8DE7-6F6CE027F39F}" type="presParOf" srcId="{8FCA9250-385C-48D3-9F36-C2A09F9BC0BD}" destId="{015C9336-71B8-437D-8C32-585E3B337930}" srcOrd="1" destOrd="0" presId="urn:microsoft.com/office/officeart/2008/layout/HorizontalMultiLevelHierarchy"/>
    <dgm:cxn modelId="{8B538548-2A29-443C-92D2-B0AC34A4882E}" type="presParOf" srcId="{015C9336-71B8-437D-8C32-585E3B337930}" destId="{E7BF6F0B-4D07-4A69-9FE5-084169FB4CF4}" srcOrd="0" destOrd="0" presId="urn:microsoft.com/office/officeart/2008/layout/HorizontalMultiLevelHierarchy"/>
    <dgm:cxn modelId="{8366B376-5BA8-46A2-AC06-C0558FBBB063}" type="presParOf" srcId="{E7BF6F0B-4D07-4A69-9FE5-084169FB4CF4}" destId="{03FFD3B4-99B7-4C89-B14C-ACE75D859CE4}" srcOrd="0" destOrd="0" presId="urn:microsoft.com/office/officeart/2008/layout/HorizontalMultiLevelHierarchy"/>
    <dgm:cxn modelId="{25E8BFE6-0320-4955-A40E-BA8E89D18164}" type="presParOf" srcId="{015C9336-71B8-437D-8C32-585E3B337930}" destId="{F2136D07-2FCD-4537-BA2E-B9B99D5E4143}" srcOrd="1" destOrd="0" presId="urn:microsoft.com/office/officeart/2008/layout/HorizontalMultiLevelHierarchy"/>
    <dgm:cxn modelId="{CFA5475B-A756-49C5-BC81-4D3D4AD27870}" type="presParOf" srcId="{F2136D07-2FCD-4537-BA2E-B9B99D5E4143}" destId="{EBA34735-E84F-4374-B245-BF6872788017}" srcOrd="0" destOrd="0" presId="urn:microsoft.com/office/officeart/2008/layout/HorizontalMultiLevelHierarchy"/>
    <dgm:cxn modelId="{D13A843E-E7A8-48C8-8E92-3BABF08AC9CD}" type="presParOf" srcId="{F2136D07-2FCD-4537-BA2E-B9B99D5E4143}" destId="{5D344497-449F-4E23-BC6F-D94B6705A8A8}" srcOrd="1" destOrd="0" presId="urn:microsoft.com/office/officeart/2008/layout/HorizontalMultiLevelHierarchy"/>
    <dgm:cxn modelId="{A4AEAF97-293E-4B30-937C-9C0DD8171781}" type="presParOf" srcId="{015C9336-71B8-437D-8C32-585E3B337930}" destId="{3A73BE5C-C8D9-4006-A6D5-BD08FFE8E3B7}" srcOrd="2" destOrd="0" presId="urn:microsoft.com/office/officeart/2008/layout/HorizontalMultiLevelHierarchy"/>
    <dgm:cxn modelId="{DA446429-3D3F-4E0D-BEEE-4D7B3C535BAB}" type="presParOf" srcId="{3A73BE5C-C8D9-4006-A6D5-BD08FFE8E3B7}" destId="{33C30386-3E2C-4EB7-8D5F-4C38DE31D202}" srcOrd="0" destOrd="0" presId="urn:microsoft.com/office/officeart/2008/layout/HorizontalMultiLevelHierarchy"/>
    <dgm:cxn modelId="{915D9603-A2DD-4B72-B578-A67384C9DF4C}" type="presParOf" srcId="{015C9336-71B8-437D-8C32-585E3B337930}" destId="{63A76976-8848-4DA3-A176-965FDB3DEA08}" srcOrd="3" destOrd="0" presId="urn:microsoft.com/office/officeart/2008/layout/HorizontalMultiLevelHierarchy"/>
    <dgm:cxn modelId="{637E08FE-033B-451F-A918-1BEF659D78E4}" type="presParOf" srcId="{63A76976-8848-4DA3-A176-965FDB3DEA08}" destId="{33912867-2B2A-4052-A700-8500D780E769}" srcOrd="0" destOrd="0" presId="urn:microsoft.com/office/officeart/2008/layout/HorizontalMultiLevelHierarchy"/>
    <dgm:cxn modelId="{375CF4BC-FBE0-439B-A6B4-9D85799B22A0}" type="presParOf" srcId="{63A76976-8848-4DA3-A176-965FDB3DEA08}" destId="{454D2410-3E83-4F58-A40B-CA82DC17B93F}" srcOrd="1" destOrd="0" presId="urn:microsoft.com/office/officeart/2008/layout/HorizontalMultiLevelHierarchy"/>
    <dgm:cxn modelId="{4ECE18EC-8BB4-4EA0-94BA-EBD494F154C7}" type="presParOf" srcId="{015C9336-71B8-437D-8C32-585E3B337930}" destId="{8D2013D5-939B-423A-A5FD-CAC3A18F4F92}" srcOrd="4" destOrd="0" presId="urn:microsoft.com/office/officeart/2008/layout/HorizontalMultiLevelHierarchy"/>
    <dgm:cxn modelId="{ADCC07C2-B469-4C30-B5C7-E47BFAC7F4AB}" type="presParOf" srcId="{8D2013D5-939B-423A-A5FD-CAC3A18F4F92}" destId="{F95DC9BD-EA81-439B-B859-A1FAF8776F0F}" srcOrd="0" destOrd="0" presId="urn:microsoft.com/office/officeart/2008/layout/HorizontalMultiLevelHierarchy"/>
    <dgm:cxn modelId="{614D0790-3CA7-4CCB-809B-DDBC7C9C025C}" type="presParOf" srcId="{015C9336-71B8-437D-8C32-585E3B337930}" destId="{25E8C8BC-3E62-46F8-BC86-BC2E95C26516}" srcOrd="5" destOrd="0" presId="urn:microsoft.com/office/officeart/2008/layout/HorizontalMultiLevelHierarchy"/>
    <dgm:cxn modelId="{FD00CA61-E735-4721-9F6F-A8F8B4FE73BA}" type="presParOf" srcId="{25E8C8BC-3E62-46F8-BC86-BC2E95C26516}" destId="{2C8233AD-5CD4-4A07-8BD1-B23CF361DA01}" srcOrd="0" destOrd="0" presId="urn:microsoft.com/office/officeart/2008/layout/HorizontalMultiLevelHierarchy"/>
    <dgm:cxn modelId="{F8F6C8B0-C866-4F0E-82BC-E69FA9FAEC2F}" type="presParOf" srcId="{25E8C8BC-3E62-46F8-BC86-BC2E95C26516}" destId="{3A6BB83C-D799-41C2-855C-5FD38B62490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013D5-939B-423A-A5FD-CAC3A18F4F92}">
      <dsp:nvSpPr>
        <dsp:cNvPr id="0" name=""/>
        <dsp:cNvSpPr/>
      </dsp:nvSpPr>
      <dsp:spPr>
        <a:xfrm>
          <a:off x="1322226" y="2258772"/>
          <a:ext cx="1294216" cy="1079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108" y="0"/>
              </a:lnTo>
              <a:lnTo>
                <a:pt x="647108" y="1079125"/>
              </a:lnTo>
              <a:lnTo>
                <a:pt x="1294216" y="10791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927207" y="2756207"/>
        <a:ext cx="84254" cy="84254"/>
      </dsp:txXfrm>
    </dsp:sp>
    <dsp:sp modelId="{3A73BE5C-C8D9-4006-A6D5-BD08FFE8E3B7}">
      <dsp:nvSpPr>
        <dsp:cNvPr id="0" name=""/>
        <dsp:cNvSpPr/>
      </dsp:nvSpPr>
      <dsp:spPr>
        <a:xfrm>
          <a:off x="1322226" y="2213047"/>
          <a:ext cx="1344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4"/>
              </a:moveTo>
              <a:lnTo>
                <a:pt x="672380" y="45724"/>
              </a:lnTo>
              <a:lnTo>
                <a:pt x="672380" y="45720"/>
              </a:lnTo>
              <a:lnTo>
                <a:pt x="1344761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60987" y="2225148"/>
        <a:ext cx="67238" cy="67238"/>
      </dsp:txXfrm>
    </dsp:sp>
    <dsp:sp modelId="{E7BF6F0B-4D07-4A69-9FE5-084169FB4CF4}">
      <dsp:nvSpPr>
        <dsp:cNvPr id="0" name=""/>
        <dsp:cNvSpPr/>
      </dsp:nvSpPr>
      <dsp:spPr>
        <a:xfrm>
          <a:off x="1322226" y="1188065"/>
          <a:ext cx="1294216" cy="1070707"/>
        </a:xfrm>
        <a:custGeom>
          <a:avLst/>
          <a:gdLst/>
          <a:ahLst/>
          <a:cxnLst/>
          <a:rect l="0" t="0" r="0" b="0"/>
          <a:pathLst>
            <a:path>
              <a:moveTo>
                <a:pt x="0" y="1070707"/>
              </a:moveTo>
              <a:lnTo>
                <a:pt x="647108" y="1070707"/>
              </a:lnTo>
              <a:lnTo>
                <a:pt x="647108" y="0"/>
              </a:lnTo>
              <a:lnTo>
                <a:pt x="129421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927341" y="1681426"/>
        <a:ext cx="83985" cy="83985"/>
      </dsp:txXfrm>
    </dsp:sp>
    <dsp:sp modelId="{FFF3A7FF-8511-414D-892A-F7F53A642C9D}">
      <dsp:nvSpPr>
        <dsp:cNvPr id="0" name=""/>
        <dsp:cNvSpPr/>
      </dsp:nvSpPr>
      <dsp:spPr>
        <a:xfrm>
          <a:off x="76206" y="1828805"/>
          <a:ext cx="1632107" cy="859932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Nhiệm</a:t>
          </a:r>
          <a:r>
            <a:rPr lang="en-US" sz="3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sz="3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3000" kern="1200" dirty="0"/>
        </a:p>
      </dsp:txBody>
      <dsp:txXfrm>
        <a:off x="76206" y="1828805"/>
        <a:ext cx="1632107" cy="859932"/>
      </dsp:txXfrm>
    </dsp:sp>
    <dsp:sp modelId="{EBA34735-E84F-4374-B245-BF6872788017}">
      <dsp:nvSpPr>
        <dsp:cNvPr id="0" name=""/>
        <dsp:cNvSpPr/>
      </dsp:nvSpPr>
      <dsp:spPr>
        <a:xfrm>
          <a:off x="2616442" y="758098"/>
          <a:ext cx="4443344" cy="859932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tinh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nước</a:t>
          </a:r>
          <a:endParaRPr lang="en-US" sz="3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16442" y="758098"/>
        <a:ext cx="4443344" cy="859932"/>
      </dsp:txXfrm>
    </dsp:sp>
    <dsp:sp modelId="{33912867-2B2A-4052-A700-8500D780E769}">
      <dsp:nvSpPr>
        <dsp:cNvPr id="0" name=""/>
        <dsp:cNvSpPr/>
      </dsp:nvSpPr>
      <dsp:spPr>
        <a:xfrm>
          <a:off x="2666987" y="1828801"/>
          <a:ext cx="4448365" cy="859932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Đẩy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mạnh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thi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đua</a:t>
          </a:r>
          <a:endParaRPr lang="en-US" sz="3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66987" y="1828801"/>
        <a:ext cx="4448365" cy="859932"/>
      </dsp:txXfrm>
    </dsp:sp>
    <dsp:sp modelId="{2C8233AD-5CD4-4A07-8BD1-B23CF361DA01}">
      <dsp:nvSpPr>
        <dsp:cNvPr id="0" name=""/>
        <dsp:cNvSpPr/>
      </dsp:nvSpPr>
      <dsp:spPr>
        <a:xfrm>
          <a:off x="2616442" y="2907931"/>
          <a:ext cx="4496963" cy="859932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Chia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ruộng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cho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nông</a:t>
          </a:r>
          <a:r>
            <a:rPr lang="en-US" sz="3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dân</a:t>
          </a:r>
          <a:endParaRPr lang="en-US" sz="3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16442" y="2907931"/>
        <a:ext cx="4496963" cy="859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B1D87-5CA4-4BB3-A519-E7F5E39756F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69A3C-7618-4D15-AF2E-3283EAB2E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7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4496-36BD-4292-A8A6-CDABB59669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3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0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21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6D2B3-7CBE-41C3-9B32-2838004722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5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8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4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6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5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3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DA77-BB6D-4600-8199-E5B939E0D925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EFADD-39C3-4525-8A96-8798ADFB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gif"/><Relationship Id="rId3" Type="http://schemas.openxmlformats.org/officeDocument/2006/relationships/audio" Target="../media/audio5.wav"/><Relationship Id="rId7" Type="http://schemas.openxmlformats.org/officeDocument/2006/relationships/audio" Target="../media/audio6.wav"/><Relationship Id="rId12" Type="http://schemas.openxmlformats.org/officeDocument/2006/relationships/audio" Target="../media/audio7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6.jpeg"/><Relationship Id="rId5" Type="http://schemas.openxmlformats.org/officeDocument/2006/relationships/audio" Target="../media/audio2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audio" Target="../media/audio3.wav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10.jpeg"/><Relationship Id="rId10" Type="http://schemas.openxmlformats.org/officeDocument/2006/relationships/image" Target="../media/image4.gif"/><Relationship Id="rId4" Type="http://schemas.openxmlformats.org/officeDocument/2006/relationships/audio" Target="../media/audio5.wav"/><Relationship Id="rId9" Type="http://schemas.openxmlformats.org/officeDocument/2006/relationships/image" Target="../media/image3.gif"/><Relationship Id="rId1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7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715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4114800" cy="1143000"/>
          </a:xfrm>
        </p:spPr>
        <p:txBody>
          <a:bodyPr>
            <a:normAutofit/>
          </a:bodyPr>
          <a:lstStyle/>
          <a:p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259100"/>
              </p:ext>
            </p:extLst>
          </p:nvPr>
        </p:nvGraphicFramePr>
        <p:xfrm>
          <a:off x="304800" y="1600200"/>
          <a:ext cx="8305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133350" y="1066800"/>
            <a:ext cx="283845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latin typeface=".VnTime" pitchFamily="34" charset="0"/>
              </a:rPr>
              <a:t>§¶</a:t>
            </a:r>
            <a:r>
              <a:rPr lang="en-US" sz="2800" b="1" dirty="0" err="1">
                <a:latin typeface=".VnTime" pitchFamily="34" charset="0"/>
              </a:rPr>
              <a:t>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ph¸t</a:t>
            </a:r>
            <a:r>
              <a:rPr lang="en-US" sz="2800" b="1" dirty="0">
                <a:latin typeface=".VnTime" pitchFamily="34" charset="0"/>
              </a:rPr>
              <a:t> ®</a:t>
            </a:r>
            <a:r>
              <a:rPr lang="en-US" sz="2800" b="1" dirty="0" err="1">
                <a:latin typeface=".VnTime" pitchFamily="34" charset="0"/>
              </a:rPr>
              <a:t>éng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thi</a:t>
            </a:r>
            <a:r>
              <a:rPr lang="en-US" sz="2800" b="1" dirty="0">
                <a:latin typeface=".VnTime" pitchFamily="34" charset="0"/>
              </a:rPr>
              <a:t> ®</a:t>
            </a:r>
            <a:r>
              <a:rPr lang="en-US" sz="2800" b="1" dirty="0" err="1">
                <a:latin typeface=".VnTime" pitchFamily="34" charset="0"/>
              </a:rPr>
              <a:t>ua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yªu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n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 smtClean="0">
                <a:latin typeface=".VnTime" pitchFamily="34" charset="0"/>
              </a:rPr>
              <a:t>íc</a:t>
            </a:r>
            <a:r>
              <a:rPr lang="en-US" sz="2800" b="1" dirty="0">
                <a:latin typeface=".VnTime" pitchFamily="34" charset="0"/>
              </a:rPr>
              <a:t>, </a:t>
            </a:r>
            <a:r>
              <a:rPr lang="en-US" sz="2800" b="1" dirty="0" err="1">
                <a:latin typeface=".VnTime" pitchFamily="34" charset="0"/>
              </a:rPr>
              <a:t>nh©n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d©n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tÝch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cùc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thi</a:t>
            </a:r>
            <a:r>
              <a:rPr lang="en-US" sz="2800" b="1" dirty="0">
                <a:latin typeface=".VnTime" pitchFamily="34" charset="0"/>
              </a:rPr>
              <a:t> ®</a:t>
            </a:r>
            <a:r>
              <a:rPr lang="en-US" sz="2800" b="1" dirty="0" err="1">
                <a:latin typeface=".VnTime" pitchFamily="34" charset="0"/>
              </a:rPr>
              <a:t>ua</a:t>
            </a:r>
            <a:r>
              <a:rPr lang="en-US" sz="2800" b="1" dirty="0">
                <a:latin typeface=".VnTime" pitchFamily="34" charset="0"/>
              </a:rPr>
              <a:t> </a:t>
            </a: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4419600" y="914400"/>
            <a:ext cx="4343400" cy="23329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2800" b="1" dirty="0" err="1">
                <a:latin typeface=".VnTime" pitchFamily="34" charset="0"/>
              </a:rPr>
              <a:t>HËu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ph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­ư</a:t>
            </a:r>
            <a:r>
              <a:rPr lang="en-US" sz="2800" b="1" dirty="0" err="1" smtClean="0">
                <a:latin typeface=".VnTime" pitchFamily="34" charset="0"/>
              </a:rPr>
              <a:t>¬ng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lín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m¹nh</a:t>
            </a:r>
            <a:r>
              <a:rPr lang="en-US" sz="2800" b="1" dirty="0">
                <a:latin typeface=".VnTime" pitchFamily="34" charset="0"/>
              </a:rPr>
              <a:t>:</a:t>
            </a:r>
          </a:p>
          <a:p>
            <a:pPr>
              <a:spcBef>
                <a:spcPct val="10000"/>
              </a:spcBef>
            </a:pPr>
            <a:r>
              <a:rPr lang="en-US" sz="2800" b="1" dirty="0">
                <a:latin typeface=".VnTime" pitchFamily="34" charset="0"/>
              </a:rPr>
              <a:t>+ </a:t>
            </a:r>
            <a:r>
              <a:rPr lang="en-US" sz="2800" b="1" dirty="0" err="1">
                <a:latin typeface=".VnTime" pitchFamily="34" charset="0"/>
              </a:rPr>
              <a:t>S¶n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xuÊt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nhiÒu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l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 smtClean="0">
                <a:latin typeface=".VnTime" pitchFamily="34" charset="0"/>
              </a:rPr>
              <a:t>­¬</a:t>
            </a:r>
            <a:r>
              <a:rPr lang="en-US" sz="2800" b="1" dirty="0" err="1">
                <a:latin typeface=".VnTime" pitchFamily="34" charset="0"/>
              </a:rPr>
              <a:t>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thùc</a:t>
            </a:r>
            <a:r>
              <a:rPr lang="en-US" sz="2800" b="1" dirty="0">
                <a:latin typeface=".VnTime" pitchFamily="34" charset="0"/>
              </a:rPr>
              <a:t>, </a:t>
            </a:r>
            <a:r>
              <a:rPr lang="en-US" sz="2800" b="1" dirty="0" err="1">
                <a:latin typeface=".VnTime" pitchFamily="34" charset="0"/>
              </a:rPr>
              <a:t>thùc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phÈm</a:t>
            </a:r>
            <a:r>
              <a:rPr lang="en-US" sz="2800" b="1" dirty="0">
                <a:latin typeface=".VnTime" pitchFamily="34" charset="0"/>
              </a:rPr>
              <a:t>.</a:t>
            </a:r>
          </a:p>
          <a:p>
            <a:pPr>
              <a:spcBef>
                <a:spcPct val="10000"/>
              </a:spcBef>
            </a:pPr>
            <a:r>
              <a:rPr lang="en-US" sz="2800" b="1" dirty="0">
                <a:latin typeface=".VnTime" pitchFamily="34" charset="0"/>
              </a:rPr>
              <a:t>+ §µo </a:t>
            </a:r>
            <a:r>
              <a:rPr lang="en-US" sz="2800" b="1" dirty="0" err="1">
                <a:latin typeface=".VnTime" pitchFamily="34" charset="0"/>
              </a:rPr>
              <a:t>t¹o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smtClean="0">
                <a:latin typeface=".VnTime" pitchFamily="34" charset="0"/>
              </a:rPr>
              <a:t>®­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 smtClean="0">
                <a:latin typeface=".VnTime" pitchFamily="34" charset="0"/>
              </a:rPr>
              <a:t>îc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nhiÒu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c¸n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bé</a:t>
            </a:r>
            <a:r>
              <a:rPr lang="en-US" sz="2800" b="1" dirty="0">
                <a:latin typeface=".VnTime" pitchFamily="34" charset="0"/>
              </a:rPr>
              <a:t>.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1587211" y="4440346"/>
            <a:ext cx="266700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latin typeface=".VnTime" pitchFamily="34" charset="0"/>
              </a:rPr>
              <a:t>TiÒn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tuyÕn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smtClean="0">
                <a:latin typeface=".VnTime" pitchFamily="34" charset="0"/>
              </a:rPr>
              <a:t>®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 smtClean="0">
                <a:latin typeface=".VnTime" pitchFamily="34" charset="0"/>
              </a:rPr>
              <a:t>­îc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>
                <a:latin typeface=".VnTime" pitchFamily="34" charset="0"/>
              </a:rPr>
              <a:t>chi </a:t>
            </a:r>
            <a:r>
              <a:rPr lang="en-US" sz="2800" b="1" dirty="0" err="1">
                <a:latin typeface=".VnTime" pitchFamily="34" charset="0"/>
              </a:rPr>
              <a:t>viÖn</a:t>
            </a:r>
            <a:r>
              <a:rPr lang="en-US" sz="2800" b="1" dirty="0">
                <a:latin typeface=".VnTime" pitchFamily="34" charset="0"/>
              </a:rPr>
              <a:t> ®</a:t>
            </a:r>
            <a:r>
              <a:rPr lang="en-US" sz="2800" b="1" dirty="0" err="1">
                <a:latin typeface=".VnTime" pitchFamily="34" charset="0"/>
              </a:rPr>
              <a:t>Çy</a:t>
            </a:r>
            <a:r>
              <a:rPr lang="en-US" sz="2800" b="1" dirty="0">
                <a:latin typeface=".VnTime" pitchFamily="34" charset="0"/>
              </a:rPr>
              <a:t> ®ñ, </a:t>
            </a:r>
            <a:r>
              <a:rPr lang="en-US" sz="2800" b="1" dirty="0" err="1">
                <a:latin typeface=".VnTime" pitchFamily="34" charset="0"/>
              </a:rPr>
              <a:t>v÷ng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vµng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chiÕn</a:t>
            </a:r>
            <a:r>
              <a:rPr lang="en-US" sz="2800" b="1" dirty="0">
                <a:latin typeface=".VnTime" pitchFamily="34" charset="0"/>
              </a:rPr>
              <a:t> ®</a:t>
            </a:r>
            <a:r>
              <a:rPr lang="en-US" sz="2800" b="1" dirty="0" err="1">
                <a:latin typeface=".VnTime" pitchFamily="34" charset="0"/>
              </a:rPr>
              <a:t>Êu</a:t>
            </a:r>
            <a:r>
              <a:rPr lang="en-US" sz="2800" b="1" dirty="0">
                <a:latin typeface=".VnTime" pitchFamily="34" charset="0"/>
              </a:rPr>
              <a:t>.</a:t>
            </a: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7696200" y="23622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130067" name="AutoShape 19"/>
          <p:cNvSpPr>
            <a:spLocks noChangeArrowheads="1"/>
          </p:cNvSpPr>
          <p:nvPr/>
        </p:nvSpPr>
        <p:spPr bwMode="auto">
          <a:xfrm>
            <a:off x="3214688" y="173185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30068" name="AutoShape 20"/>
          <p:cNvSpPr>
            <a:spLocks noChangeArrowheads="1"/>
          </p:cNvSpPr>
          <p:nvPr/>
        </p:nvSpPr>
        <p:spPr bwMode="auto">
          <a:xfrm>
            <a:off x="167987" y="5105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30069" name="AutoShape 21"/>
          <p:cNvSpPr>
            <a:spLocks noChangeArrowheads="1"/>
          </p:cNvSpPr>
          <p:nvPr/>
        </p:nvSpPr>
        <p:spPr bwMode="auto">
          <a:xfrm>
            <a:off x="4800600" y="5105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grpSp>
        <p:nvGrpSpPr>
          <p:cNvPr id="130084" name="Group 36"/>
          <p:cNvGrpSpPr>
            <a:grpSpLocks/>
          </p:cNvGrpSpPr>
          <p:nvPr/>
        </p:nvGrpSpPr>
        <p:grpSpPr bwMode="auto">
          <a:xfrm>
            <a:off x="6019800" y="3352800"/>
            <a:ext cx="1828800" cy="2743200"/>
            <a:chOff x="4032" y="2112"/>
            <a:chExt cx="1152" cy="1728"/>
          </a:xfrm>
        </p:grpSpPr>
        <p:pic>
          <p:nvPicPr>
            <p:cNvPr id="12300" name="Picture 32" descr="CoTQ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76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Line 33"/>
            <p:cNvSpPr>
              <a:spLocks noChangeShapeType="1"/>
            </p:cNvSpPr>
            <p:nvPr/>
          </p:nvSpPr>
          <p:spPr bwMode="auto">
            <a:xfrm>
              <a:off x="4416" y="2160"/>
              <a:ext cx="0" cy="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302" name="Oval 34"/>
            <p:cNvSpPr>
              <a:spLocks noChangeArrowheads="1"/>
            </p:cNvSpPr>
            <p:nvPr/>
          </p:nvSpPr>
          <p:spPr bwMode="auto">
            <a:xfrm>
              <a:off x="4032" y="2832"/>
              <a:ext cx="1008" cy="1008"/>
            </a:xfrm>
            <a:prstGeom prst="ellipse">
              <a:avLst/>
            </a:prstGeom>
            <a:solidFill>
              <a:srgbClr val="F3F5A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2303" name="Text Box 35"/>
            <p:cNvSpPr txBox="1">
              <a:spLocks noChangeArrowheads="1"/>
            </p:cNvSpPr>
            <p:nvPr/>
          </p:nvSpPr>
          <p:spPr bwMode="auto">
            <a:xfrm>
              <a:off x="4032" y="3072"/>
              <a:ext cx="100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.VnTimeH" pitchFamily="34" charset="0"/>
                </a:rPr>
                <a:t>Th¾ng</a:t>
              </a:r>
              <a:r>
                <a:rPr lang="en-US" sz="2400" b="1" dirty="0">
                  <a:solidFill>
                    <a:srgbClr val="FF0000"/>
                  </a:solidFill>
                  <a:latin typeface=".VnTimeH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.VnTimeH" pitchFamily="34" charset="0"/>
                </a:rPr>
                <a:t>lîi</a:t>
              </a:r>
              <a:endParaRPr lang="en-US" sz="2400" b="1" dirty="0">
                <a:solidFill>
                  <a:srgbClr val="FF0000"/>
                </a:solidFill>
                <a:latin typeface=".VnTimeH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0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0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nimBg="1"/>
      <p:bldP spid="130053" grpId="0" animBg="1"/>
      <p:bldP spid="130055" grpId="0" animBg="1"/>
      <p:bldP spid="130067" grpId="0" animBg="1"/>
      <p:bldP spid="130068" grpId="0" animBg="1"/>
      <p:bldP spid="1300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o-dong-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466" y="0"/>
            <a:ext cx="918146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3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1-5-1952.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Vnese backdrop golden bell 430x250cm ver2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Vnese backdrop golden bell 430x250cm ver2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6" t="17935" r="59790" b="76035"/>
          <a:stretch>
            <a:fillRect/>
          </a:stretch>
        </p:blipFill>
        <p:spPr bwMode="auto">
          <a:xfrm>
            <a:off x="3733800" y="2286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5685" y="1544782"/>
            <a:ext cx="7871065" cy="9387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00" b="1" cap="all" dirty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RUNG CHUÔNG VÀNG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166938" y="138113"/>
            <a:ext cx="5029200" cy="966787"/>
          </a:xfrm>
          <a:prstGeom prst="cloudCallout">
            <a:avLst>
              <a:gd name="adj1" fmla="val -1648"/>
              <a:gd name="adj2" fmla="val -57523"/>
            </a:avLst>
          </a:prstGeom>
          <a:gradFill rotWithShape="1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</a:rPr>
              <a:t>TRÒ CHƠI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52400" y="28956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Anh hïng Cï ChÝnh Lan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953000" y="2819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Anh hïng La V¨n CÇu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52400" y="6096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Anh hïng NguyÔn ThÞ Chiªn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4800600" y="607695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Anh hïng NguyÔn Quèc TrÞ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2971800" y="762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.VnTimeH" pitchFamily="34" charset="0"/>
              </a:rPr>
              <a:t>Anh hïng Qu©n ®éi</a:t>
            </a:r>
          </a:p>
        </p:txBody>
      </p:sp>
      <p:pic>
        <p:nvPicPr>
          <p:cNvPr id="15367" name="Picture 9" descr="NguyenThiChie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495675"/>
            <a:ext cx="2667000" cy="2616200"/>
          </a:xfrm>
          <a:noFill/>
        </p:spPr>
      </p:pic>
      <p:pic>
        <p:nvPicPr>
          <p:cNvPr id="15368" name="Picture 11" descr="La Van 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-2232" b="10001"/>
          <a:stretch>
            <a:fillRect/>
          </a:stretch>
        </p:blipFill>
        <p:spPr bwMode="auto">
          <a:xfrm>
            <a:off x="5029200" y="533400"/>
            <a:ext cx="2574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Cu chinh l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6701" r="7433" b="16493"/>
          <a:stretch>
            <a:fillRect/>
          </a:stretch>
        </p:blipFill>
        <p:spPr bwMode="auto">
          <a:xfrm>
            <a:off x="806450" y="476250"/>
            <a:ext cx="2698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3" descr="Nguyen Quoc T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4925" r="11111" b="11940"/>
          <a:stretch>
            <a:fillRect/>
          </a:stretch>
        </p:blipFill>
        <p:spPr bwMode="auto">
          <a:xfrm>
            <a:off x="5105400" y="3352800"/>
            <a:ext cx="25860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1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81000" y="48006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66"/>
                </a:solidFill>
                <a:latin typeface=".VnTime" pitchFamily="34" charset="0"/>
              </a:rPr>
              <a:t>Anh hïng Ng« Gia Kh¶m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648200" y="48006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66"/>
                </a:solidFill>
                <a:latin typeface=".VnTime" pitchFamily="34" charset="0"/>
              </a:rPr>
              <a:t>Anh hïng TrÇn §¹i NghÜa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971800" y="762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.VnTimeH" pitchFamily="34" charset="0"/>
              </a:rPr>
              <a:t>Anh hïng Lao ®éng</a:t>
            </a:r>
          </a:p>
        </p:txBody>
      </p:sp>
      <p:pic>
        <p:nvPicPr>
          <p:cNvPr id="16389" name="Picture 9" descr="image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698500"/>
            <a:ext cx="4267200" cy="4025900"/>
          </a:xfrm>
          <a:noFill/>
        </p:spPr>
      </p:pic>
      <p:pic>
        <p:nvPicPr>
          <p:cNvPr id="16390" name="Picture 10" descr="Ngo Gia K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5" t="37209" r="32954" b="8669"/>
          <a:stretch>
            <a:fillRect/>
          </a:stretch>
        </p:blipFill>
        <p:spPr bwMode="auto">
          <a:xfrm>
            <a:off x="457200" y="838200"/>
            <a:ext cx="381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1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-152400" y="3962400"/>
            <a:ext cx="7848600" cy="5181600"/>
          </a:xfrm>
          <a:noFill/>
        </p:spPr>
        <p:txBody>
          <a:bodyPr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b="1" dirty="0" err="1" smtClean="0">
                <a:solidFill>
                  <a:srgbClr val="FF0066"/>
                </a:solidFill>
                <a:latin typeface=".VnTime" pitchFamily="34" charset="0"/>
              </a:rPr>
              <a:t>Anh</a:t>
            </a:r>
            <a:r>
              <a:rPr lang="en-US" b="1" dirty="0" smtClean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.VnTime" pitchFamily="34" charset="0"/>
                <a:cs typeface="Times New Roman" pitchFamily="18" charset="0"/>
              </a:rPr>
              <a:t>hïng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.VnTime" pitchFamily="34" charset="0"/>
              </a:rPr>
              <a:t>Hoµng</a:t>
            </a:r>
            <a:r>
              <a:rPr lang="en-US" b="1" dirty="0" smtClean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.VnTime" pitchFamily="34" charset="0"/>
              </a:rPr>
              <a:t>Hanh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 dirty="0" smtClean="0">
                <a:latin typeface=".VnTime" pitchFamily="34" charset="0"/>
              </a:rPr>
              <a:t>· </a:t>
            </a:r>
            <a:r>
              <a:rPr lang="en-US" b="1" dirty="0" err="1" smtClean="0">
                <a:latin typeface=".VnTime" pitchFamily="34" charset="0"/>
              </a:rPr>
              <a:t>cã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thµnh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tÝch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trong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th©m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canh</a:t>
            </a:r>
            <a:r>
              <a:rPr lang="en-US" b="1" dirty="0" smtClean="0">
                <a:latin typeface=".VnTime" pitchFamily="34" charset="0"/>
              </a:rPr>
              <a:t>, </a:t>
            </a:r>
            <a:r>
              <a:rPr lang="en-US" b="1" dirty="0" err="1" smtClean="0">
                <a:latin typeface=".VnTime" pitchFamily="34" charset="0"/>
              </a:rPr>
              <a:t>trång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trät</a:t>
            </a:r>
            <a:r>
              <a:rPr lang="en-US" b="1" dirty="0" smtClean="0">
                <a:latin typeface=".VnTime" pitchFamily="34" charset="0"/>
              </a:rPr>
              <a:t> vµ </a:t>
            </a:r>
            <a:r>
              <a:rPr lang="en-US" b="1" dirty="0" err="1" smtClean="0">
                <a:latin typeface=".VnTime" pitchFamily="34" charset="0"/>
              </a:rPr>
              <a:t>ph¸t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triÓn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ch¨n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nu«i</a:t>
            </a:r>
            <a:r>
              <a:rPr lang="en-US" b="1" dirty="0" smtClean="0">
                <a:latin typeface=".VnTime" pitchFamily="34" charset="0"/>
              </a:rPr>
              <a:t>, </a:t>
            </a:r>
            <a:r>
              <a:rPr lang="en-US" b="1" dirty="0" err="1" smtClean="0">
                <a:latin typeface=".VnTime" pitchFamily="34" charset="0"/>
              </a:rPr>
              <a:t>c¶i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tiÕn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kÜ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thuËt</a:t>
            </a:r>
            <a:r>
              <a:rPr lang="en-US" b="1" dirty="0" smtClean="0">
                <a:latin typeface=".VnTime" pitchFamily="34" charset="0"/>
              </a:rPr>
              <a:t> vµ </a:t>
            </a:r>
            <a:r>
              <a:rPr lang="en-US" b="1" dirty="0" err="1" smtClean="0">
                <a:latin typeface=".VnTime" pitchFamily="34" charset="0"/>
              </a:rPr>
              <a:t>c«ng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cô</a:t>
            </a:r>
            <a:r>
              <a:rPr lang="en-US" b="1" dirty="0" smtClean="0">
                <a:latin typeface=".VnTime" pitchFamily="34" charset="0"/>
              </a:rPr>
              <a:t>, </a:t>
            </a:r>
            <a:r>
              <a:rPr lang="en-US" b="1" dirty="0" err="1" smtClean="0">
                <a:latin typeface=".VnTime" pitchFamily="34" charset="0"/>
              </a:rPr>
              <a:t>tham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gia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tÝch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cùc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tæ</a:t>
            </a:r>
            <a:r>
              <a:rPr lang="en-US" b="1" dirty="0" smtClean="0">
                <a:latin typeface=".VnTime" pitchFamily="34" charset="0"/>
              </a:rPr>
              <a:t> ®</a:t>
            </a:r>
            <a:r>
              <a:rPr lang="en-US" b="1" dirty="0" err="1" smtClean="0">
                <a:latin typeface=".VnTime" pitchFamily="34" charset="0"/>
              </a:rPr>
              <a:t>æi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c«ng</a:t>
            </a:r>
            <a:r>
              <a:rPr lang="en-US" b="1" dirty="0" smtClean="0">
                <a:latin typeface=".VnTime" pitchFamily="34" charset="0"/>
              </a:rPr>
              <a:t> vµ </a:t>
            </a:r>
            <a:r>
              <a:rPr lang="en-US" b="1" dirty="0" err="1" smtClean="0">
                <a:latin typeface=".VnTime" pitchFamily="34" charset="0"/>
              </a:rPr>
              <a:t>hîp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t¸c</a:t>
            </a:r>
            <a:r>
              <a:rPr lang="en-US" b="1" dirty="0" smtClean="0">
                <a:latin typeface=".VnTime" pitchFamily="34" charset="0"/>
              </a:rPr>
              <a:t> x· </a:t>
            </a:r>
            <a:r>
              <a:rPr lang="en-US" b="1" dirty="0" err="1" smtClean="0">
                <a:latin typeface=".VnTime" pitchFamily="34" charset="0"/>
              </a:rPr>
              <a:t>s¶n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xuÊt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n«ng</a:t>
            </a:r>
            <a:r>
              <a:rPr lang="en-US" b="1" dirty="0" smtClean="0">
                <a:latin typeface=".VnTime" pitchFamily="34" charset="0"/>
              </a:rPr>
              <a:t> </a:t>
            </a:r>
            <a:r>
              <a:rPr lang="en-US" b="1" dirty="0" err="1" smtClean="0">
                <a:latin typeface=".VnTime" pitchFamily="34" charset="0"/>
              </a:rPr>
              <a:t>nghiÖp</a:t>
            </a:r>
            <a:r>
              <a:rPr lang="en-US" b="1" dirty="0" smtClean="0">
                <a:latin typeface=".VnTime" pitchFamily="34" charset="0"/>
              </a:rPr>
              <a:t>.</a:t>
            </a:r>
          </a:p>
        </p:txBody>
      </p:sp>
      <p:pic>
        <p:nvPicPr>
          <p:cNvPr id="17411" name="Picture 5" descr="28_anhtrang1_7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49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446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038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6"/>
          <p:cNvSpPr>
            <a:spLocks noChangeArrowheads="1"/>
          </p:cNvSpPr>
          <p:nvPr/>
        </p:nvSpPr>
        <p:spPr bwMode="auto">
          <a:xfrm>
            <a:off x="5105400" y="404813"/>
            <a:ext cx="3859213" cy="6337300"/>
          </a:xfrm>
          <a:prstGeom prst="wedgeRoundRectCallout">
            <a:avLst>
              <a:gd name="adj1" fmla="val -69005"/>
              <a:gd name="adj2" fmla="val -15940"/>
              <a:gd name="adj3" fmla="val 1666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/>
            <a:r>
              <a:rPr lang="en-US" altLang="vi-VN" b="1" dirty="0">
                <a:solidFill>
                  <a:srgbClr val="0B19C8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Arial" charset="0"/>
              </a:rPr>
              <a:t>Anh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Arial" charset="0"/>
              </a:rPr>
              <a:t>hùng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Arial" charset="0"/>
              </a:rPr>
              <a:t>Trần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1913,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Long (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1946,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vi-VN" sz="2800" b="1" dirty="0">
                <a:solidFill>
                  <a:srgbClr val="0B19C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84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0000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6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1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98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icture1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2762" y="3509963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4450"/>
            <a:ext cx="968376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633412" y="755651"/>
            <a:ext cx="8434387" cy="14541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2B548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1950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970106" y="5704605"/>
            <a:ext cx="4059094" cy="8064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Tất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cả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các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đáp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án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trên</a:t>
            </a:r>
            <a:endParaRPr lang="en-US" altLang="en-US" sz="2800" b="1" dirty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971052" y="2454362"/>
            <a:ext cx="6508627" cy="8509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FF00"/>
                </a:solidFill>
                <a:latin typeface="+mj-lt"/>
              </a:rPr>
              <a:t>Củng cố và mở rộng Căn cứ địa Việt Bắc</a:t>
            </a:r>
            <a:r>
              <a:rPr lang="vi-VN" sz="2800" dirty="0"/>
              <a:t>.</a:t>
            </a:r>
            <a:endParaRPr lang="en-US" altLang="en-US" sz="2800" b="1" dirty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pic>
        <p:nvPicPr>
          <p:cNvPr id="3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25" y="549354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78" y="2478969"/>
            <a:ext cx="108823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WordArt 226"/>
          <p:cNvSpPr>
            <a:spLocks noChangeArrowheads="1" noChangeShapeType="1" noTextEdit="1"/>
          </p:cNvSpPr>
          <p:nvPr/>
        </p:nvSpPr>
        <p:spPr bwMode="auto">
          <a:xfrm>
            <a:off x="78333" y="2651045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pic>
        <p:nvPicPr>
          <p:cNvPr id="4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63" y="2590157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7" y="5729667"/>
            <a:ext cx="99804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215900" y="5914155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914400" y="3612934"/>
            <a:ext cx="7552986" cy="8016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altLang="en-US" sz="2800" b="1" dirty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260" name="WordArt 13"/>
          <p:cNvSpPr>
            <a:spLocks noChangeArrowheads="1" noChangeShapeType="1" noTextEdit="1"/>
          </p:cNvSpPr>
          <p:nvPr/>
        </p:nvSpPr>
        <p:spPr bwMode="auto">
          <a:xfrm>
            <a:off x="2590800" y="182563"/>
            <a:ext cx="4724400" cy="354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3838359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2934"/>
            <a:ext cx="971053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98720" y="3820103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369563" y="1770777"/>
            <a:ext cx="1957388" cy="1760537"/>
            <a:chOff x="2544" y="856"/>
            <a:chExt cx="1728" cy="1440"/>
          </a:xfrm>
        </p:grpSpPr>
        <p:pic>
          <p:nvPicPr>
            <p:cNvPr id="10284" name="Picture 8" descr="pi1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5" name="Oval 50"/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600" b="1">
                  <a:solidFill>
                    <a:srgbClr val="FFFF00"/>
                  </a:solidFill>
                </a:rPr>
                <a:t>Hết giờ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7797267" y="2053423"/>
            <a:ext cx="1214438" cy="1309688"/>
            <a:chOff x="1488" y="2496"/>
            <a:chExt cx="1248" cy="1248"/>
          </a:xfrm>
        </p:grpSpPr>
        <p:pic>
          <p:nvPicPr>
            <p:cNvPr id="10282" name="Picture 52" descr="dong_ho_treo_tuong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05s</a:t>
              </a: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7797268" y="2053423"/>
            <a:ext cx="1214437" cy="1309688"/>
            <a:chOff x="1905" y="1890"/>
            <a:chExt cx="1248" cy="1248"/>
          </a:xfrm>
        </p:grpSpPr>
        <p:pic>
          <p:nvPicPr>
            <p:cNvPr id="10280" name="Picture 55" descr="dong_ho_treo_tuong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1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04s</a:t>
              </a:r>
            </a:p>
          </p:txBody>
        </p: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7805052" y="2043898"/>
            <a:ext cx="1214438" cy="1309688"/>
            <a:chOff x="144" y="2496"/>
            <a:chExt cx="1248" cy="1248"/>
          </a:xfrm>
        </p:grpSpPr>
        <p:pic>
          <p:nvPicPr>
            <p:cNvPr id="10278" name="Picture 58" descr="dong_ho_treo_tuong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9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03s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7797268" y="2053423"/>
            <a:ext cx="1214438" cy="1309688"/>
            <a:chOff x="144" y="1152"/>
            <a:chExt cx="1248" cy="1248"/>
          </a:xfrm>
        </p:grpSpPr>
        <p:pic>
          <p:nvPicPr>
            <p:cNvPr id="10276" name="Picture 61" descr="dong_ho_treo_tuong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02s</a:t>
              </a:r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7772832" y="2053423"/>
            <a:ext cx="1214438" cy="1309688"/>
            <a:chOff x="253" y="3100"/>
            <a:chExt cx="1248" cy="1248"/>
          </a:xfrm>
        </p:grpSpPr>
        <p:pic>
          <p:nvPicPr>
            <p:cNvPr id="10274" name="Picture 64" descr="dong_ho_treo_tuong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WordArt 65"/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01s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7479679" y="1752685"/>
            <a:ext cx="1944688" cy="1804987"/>
            <a:chOff x="4224" y="752"/>
            <a:chExt cx="1632" cy="1360"/>
          </a:xfrm>
        </p:grpSpPr>
        <p:pic>
          <p:nvPicPr>
            <p:cNvPr id="10272" name="Picture 8" descr="pi1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752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Oval 68"/>
            <p:cNvSpPr>
              <a:spLocks noChangeArrowheads="1"/>
            </p:cNvSpPr>
            <p:nvPr/>
          </p:nvSpPr>
          <p:spPr bwMode="auto">
            <a:xfrm>
              <a:off x="4668" y="112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300" b="1" dirty="0">
                  <a:solidFill>
                    <a:srgbClr val="009900"/>
                  </a:solidFill>
                </a:rPr>
                <a:t>5 </a:t>
              </a:r>
              <a:r>
                <a:rPr lang="en-US" altLang="vi-VN" sz="1300" b="1" dirty="0" err="1">
                  <a:solidFill>
                    <a:srgbClr val="009900"/>
                  </a:solidFill>
                </a:rPr>
                <a:t>giây</a:t>
              </a:r>
              <a:r>
                <a:rPr lang="en-US" altLang="vi-VN" sz="1300" b="1" dirty="0">
                  <a:solidFill>
                    <a:srgbClr val="009900"/>
                  </a:solidFill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300" b="1" dirty="0" err="1">
                  <a:solidFill>
                    <a:srgbClr val="009900"/>
                  </a:solidFill>
                </a:rPr>
                <a:t>bắt</a:t>
              </a:r>
              <a:r>
                <a:rPr lang="en-US" altLang="vi-VN" sz="1300" b="1" dirty="0">
                  <a:solidFill>
                    <a:srgbClr val="009900"/>
                  </a:solidFill>
                </a:rPr>
                <a:t> </a:t>
              </a:r>
              <a:r>
                <a:rPr lang="en-US" altLang="vi-VN" sz="1300" b="1" dirty="0" err="1">
                  <a:solidFill>
                    <a:srgbClr val="009900"/>
                  </a:solidFill>
                </a:rPr>
                <a:t>đầu</a:t>
              </a:r>
              <a:endParaRPr lang="en-US" altLang="vi-VN" sz="1300" b="1" dirty="0">
                <a:solidFill>
                  <a:srgbClr val="00990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4830871"/>
            <a:ext cx="6762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914400" y="4602055"/>
            <a:ext cx="7552986" cy="8016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FF00"/>
                </a:solidFill>
                <a:latin typeface="+mj-lt"/>
              </a:rPr>
              <a:t>Phá tan âm mưu </a:t>
            </a:r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 chặt biên </a:t>
            </a:r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Việt Trung của địch</a:t>
            </a:r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khai thông đường liên lạc.</a:t>
            </a:r>
            <a:endParaRPr lang="en-US" altLang="en-US" sz="2800" b="1" dirty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602055"/>
            <a:ext cx="92678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720" y="4670199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1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  <p:bldP spid="45" grpId="0" animBg="1"/>
      <p:bldP spid="39" grpId="0"/>
      <p:bldP spid="50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98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2762" y="3509963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4450"/>
            <a:ext cx="968376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633412" y="755650"/>
            <a:ext cx="8281987" cy="13509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2B548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1950?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865168" y="3295650"/>
            <a:ext cx="7185398" cy="11239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800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750km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alt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51"/>
          <p:cNvSpPr>
            <a:spLocks noChangeArrowheads="1"/>
          </p:cNvSpPr>
          <p:nvPr/>
        </p:nvSpPr>
        <p:spPr bwMode="auto">
          <a:xfrm>
            <a:off x="1905000" y="2152650"/>
            <a:ext cx="7145566" cy="971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300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bay,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923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1701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3875" y="224313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FFFFFF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44" name="WordArt 226"/>
          <p:cNvSpPr>
            <a:spLocks noChangeArrowheads="1" noChangeShapeType="1" noTextEdit="1"/>
          </p:cNvSpPr>
          <p:nvPr/>
        </p:nvSpPr>
        <p:spPr bwMode="auto">
          <a:xfrm>
            <a:off x="771525" y="2232025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pic>
        <p:nvPicPr>
          <p:cNvPr id="46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5179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9565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752475" y="3452813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1885950" y="4514850"/>
            <a:ext cx="6811202" cy="100319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alt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0" name="WordArt 13"/>
          <p:cNvSpPr>
            <a:spLocks noChangeArrowheads="1" noChangeShapeType="1" noTextEdit="1"/>
          </p:cNvSpPr>
          <p:nvPr/>
        </p:nvSpPr>
        <p:spPr bwMode="auto">
          <a:xfrm>
            <a:off x="2590800" y="182563"/>
            <a:ext cx="4724400" cy="354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6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7371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5148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763588" y="4673600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315200" y="5316538"/>
            <a:ext cx="1957388" cy="1760537"/>
            <a:chOff x="2544" y="856"/>
            <a:chExt cx="1728" cy="1440"/>
          </a:xfrm>
        </p:grpSpPr>
        <p:pic>
          <p:nvPicPr>
            <p:cNvPr id="10284" name="Picture 8" descr="pi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5" name="Oval 50"/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600" b="1">
                  <a:solidFill>
                    <a:srgbClr val="FFFF00"/>
                  </a:solidFill>
                </a:rPr>
                <a:t>Hết giờ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7836128" y="5604164"/>
            <a:ext cx="1214438" cy="1309688"/>
            <a:chOff x="1488" y="2496"/>
            <a:chExt cx="1248" cy="1248"/>
          </a:xfrm>
        </p:grpSpPr>
        <p:pic>
          <p:nvPicPr>
            <p:cNvPr id="10282" name="Picture 52" descr="dong_ho_treo_tuong_0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05s</a:t>
              </a: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7855684" y="5606263"/>
            <a:ext cx="1214437" cy="1309688"/>
            <a:chOff x="1905" y="1890"/>
            <a:chExt cx="1248" cy="1248"/>
          </a:xfrm>
        </p:grpSpPr>
        <p:pic>
          <p:nvPicPr>
            <p:cNvPr id="10280" name="Picture 55" descr="dong_ho_treo_tuong_0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1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04s</a:t>
              </a:r>
            </a:p>
          </p:txBody>
        </p: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7855683" y="5597620"/>
            <a:ext cx="1214438" cy="1309688"/>
            <a:chOff x="144" y="2496"/>
            <a:chExt cx="1248" cy="1248"/>
          </a:xfrm>
        </p:grpSpPr>
        <p:pic>
          <p:nvPicPr>
            <p:cNvPr id="10278" name="Picture 58" descr="dong_ho_treo_tuong_0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9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03s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7855683" y="5606263"/>
            <a:ext cx="1214438" cy="1309688"/>
            <a:chOff x="144" y="1152"/>
            <a:chExt cx="1248" cy="1248"/>
          </a:xfrm>
        </p:grpSpPr>
        <p:pic>
          <p:nvPicPr>
            <p:cNvPr id="10276" name="Picture 61" descr="dong_ho_treo_tuong_0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02s</a:t>
              </a:r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7867361" y="5608304"/>
            <a:ext cx="1214438" cy="1309688"/>
            <a:chOff x="292" y="3134"/>
            <a:chExt cx="1248" cy="1248"/>
          </a:xfrm>
        </p:grpSpPr>
        <p:pic>
          <p:nvPicPr>
            <p:cNvPr id="10274" name="Picture 64" descr="dong_ho_treo_tuong_0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313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WordArt 65"/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01s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7547477" y="5360654"/>
            <a:ext cx="1944688" cy="1804987"/>
            <a:chOff x="4270" y="820"/>
            <a:chExt cx="1632" cy="1360"/>
          </a:xfrm>
        </p:grpSpPr>
        <p:pic>
          <p:nvPicPr>
            <p:cNvPr id="10272" name="Picture 8" descr="pi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82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Oval 68"/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300" b="1" dirty="0">
                  <a:solidFill>
                    <a:srgbClr val="009900"/>
                  </a:solidFill>
                </a:rPr>
                <a:t>5 </a:t>
              </a:r>
              <a:r>
                <a:rPr lang="en-US" altLang="vi-VN" sz="1300" b="1" dirty="0" err="1">
                  <a:solidFill>
                    <a:srgbClr val="009900"/>
                  </a:solidFill>
                </a:rPr>
                <a:t>giây</a:t>
              </a:r>
              <a:r>
                <a:rPr lang="en-US" altLang="vi-VN" sz="1300" b="1" dirty="0">
                  <a:solidFill>
                    <a:srgbClr val="009900"/>
                  </a:solidFill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300" b="1" dirty="0" err="1">
                  <a:solidFill>
                    <a:srgbClr val="009900"/>
                  </a:solidFill>
                </a:rPr>
                <a:t>bắt</a:t>
              </a:r>
              <a:r>
                <a:rPr lang="en-US" altLang="vi-VN" sz="1300" b="1" dirty="0">
                  <a:solidFill>
                    <a:srgbClr val="009900"/>
                  </a:solidFill>
                </a:rPr>
                <a:t> </a:t>
              </a:r>
              <a:r>
                <a:rPr lang="en-US" altLang="vi-VN" sz="1300" b="1" dirty="0" err="1">
                  <a:solidFill>
                    <a:srgbClr val="009900"/>
                  </a:solidFill>
                </a:rPr>
                <a:t>đầu</a:t>
              </a:r>
              <a:endParaRPr lang="en-US" altLang="vi-VN" sz="1300" b="1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8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59259E-6 L 5.55112E-17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43" grpId="0" animBg="1"/>
      <p:bldP spid="44" grpId="0" animBg="1"/>
      <p:bldP spid="4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98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2762" y="3509963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4450"/>
            <a:ext cx="968376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90537" y="755651"/>
            <a:ext cx="8653463" cy="13922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Câu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3:Chiến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thắng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thu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-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đông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1950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có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ý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nghĩa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gì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?</a:t>
            </a:r>
            <a:endParaRPr lang="en-US" alt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606777" y="4648200"/>
            <a:ext cx="7551737" cy="1828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  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altLang="en-US" sz="2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ta,Đưa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9530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724400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763588" y="4883150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40" name="AutoShape 51"/>
          <p:cNvSpPr>
            <a:spLocks noChangeArrowheads="1"/>
          </p:cNvSpPr>
          <p:nvPr/>
        </p:nvSpPr>
        <p:spPr bwMode="auto">
          <a:xfrm>
            <a:off x="1647825" y="2438400"/>
            <a:ext cx="7496175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  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alt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6971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474913"/>
            <a:ext cx="1200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3875" y="254793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FFFFFF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44" name="WordArt 226"/>
          <p:cNvSpPr>
            <a:spLocks noChangeArrowheads="1" noChangeShapeType="1" noTextEdit="1"/>
          </p:cNvSpPr>
          <p:nvPr/>
        </p:nvSpPr>
        <p:spPr bwMode="auto">
          <a:xfrm>
            <a:off x="771525" y="2632075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1781175" y="3505200"/>
            <a:ext cx="7377339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  </a:t>
            </a:r>
            <a:endParaRPr lang="en-US" altLang="en-US" sz="3000" b="1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altLang="en-US" sz="2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.</a:t>
            </a:r>
            <a:endParaRPr lang="en-US" altLang="en-US" sz="3000" b="1" dirty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pic>
        <p:nvPicPr>
          <p:cNvPr id="46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7338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0520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752475" y="3662362"/>
            <a:ext cx="39370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9235" name="WordArt 13"/>
          <p:cNvSpPr>
            <a:spLocks noChangeArrowheads="1" noChangeShapeType="1" noTextEdit="1"/>
          </p:cNvSpPr>
          <p:nvPr/>
        </p:nvSpPr>
        <p:spPr bwMode="auto">
          <a:xfrm>
            <a:off x="2641600" y="104775"/>
            <a:ext cx="4724400" cy="417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457023" y="612828"/>
            <a:ext cx="1965325" cy="1638300"/>
            <a:chOff x="2544" y="856"/>
            <a:chExt cx="1728" cy="1440"/>
          </a:xfrm>
        </p:grpSpPr>
        <p:pic>
          <p:nvPicPr>
            <p:cNvPr id="9255" name="Picture 8" descr="pi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6" name="Oval 50"/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600" b="1">
                  <a:solidFill>
                    <a:srgbClr val="FFFF00"/>
                  </a:solidFill>
                </a:rPr>
                <a:t>Hết giờ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7814163" y="808596"/>
            <a:ext cx="1219200" cy="1219200"/>
            <a:chOff x="1488" y="2496"/>
            <a:chExt cx="1248" cy="1248"/>
          </a:xfrm>
        </p:grpSpPr>
        <p:pic>
          <p:nvPicPr>
            <p:cNvPr id="9253" name="Picture 52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4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05s</a:t>
              </a: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7814163" y="808596"/>
            <a:ext cx="1219200" cy="1219200"/>
            <a:chOff x="1905" y="1890"/>
            <a:chExt cx="1248" cy="1248"/>
          </a:xfrm>
        </p:grpSpPr>
        <p:pic>
          <p:nvPicPr>
            <p:cNvPr id="9251" name="Picture 55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2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04s</a:t>
              </a:r>
            </a:p>
          </p:txBody>
        </p: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7814162" y="828675"/>
            <a:ext cx="1219200" cy="1219200"/>
            <a:chOff x="144" y="2496"/>
            <a:chExt cx="1248" cy="1248"/>
          </a:xfrm>
        </p:grpSpPr>
        <p:pic>
          <p:nvPicPr>
            <p:cNvPr id="9249" name="Picture 58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0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03s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7814161" y="828675"/>
            <a:ext cx="1219200" cy="1219200"/>
            <a:chOff x="144" y="1152"/>
            <a:chExt cx="1248" cy="1248"/>
          </a:xfrm>
        </p:grpSpPr>
        <p:pic>
          <p:nvPicPr>
            <p:cNvPr id="9247" name="Picture 61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8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02s</a:t>
              </a:r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7814161" y="828675"/>
            <a:ext cx="1219200" cy="1219200"/>
            <a:chOff x="253" y="3100"/>
            <a:chExt cx="1248" cy="1248"/>
          </a:xfrm>
        </p:grpSpPr>
        <p:pic>
          <p:nvPicPr>
            <p:cNvPr id="9245" name="Picture 64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WordArt 65"/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01s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7455263" y="598487"/>
            <a:ext cx="1952625" cy="1679575"/>
            <a:chOff x="4224" y="800"/>
            <a:chExt cx="1632" cy="1360"/>
          </a:xfrm>
        </p:grpSpPr>
        <p:pic>
          <p:nvPicPr>
            <p:cNvPr id="9243" name="Picture 8" descr="pi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80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Oval 68"/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300" b="1" dirty="0">
                  <a:solidFill>
                    <a:srgbClr val="009900"/>
                  </a:solidFill>
                </a:rPr>
                <a:t>5 </a:t>
              </a:r>
              <a:r>
                <a:rPr lang="en-US" altLang="vi-VN" sz="1300" b="1" dirty="0" err="1">
                  <a:solidFill>
                    <a:srgbClr val="009900"/>
                  </a:solidFill>
                </a:rPr>
                <a:t>giây</a:t>
              </a:r>
              <a:r>
                <a:rPr lang="en-US" altLang="vi-VN" sz="1300" b="1" dirty="0">
                  <a:solidFill>
                    <a:srgbClr val="009900"/>
                  </a:solidFill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1300" b="1" dirty="0" err="1">
                  <a:solidFill>
                    <a:srgbClr val="009900"/>
                  </a:solidFill>
                </a:rPr>
                <a:t>bắt</a:t>
              </a:r>
              <a:r>
                <a:rPr lang="en-US" altLang="vi-VN" sz="1300" b="1" dirty="0">
                  <a:solidFill>
                    <a:srgbClr val="009900"/>
                  </a:solidFill>
                </a:rPr>
                <a:t> </a:t>
              </a:r>
              <a:r>
                <a:rPr lang="en-US" altLang="vi-VN" sz="1300" b="1" dirty="0" err="1">
                  <a:solidFill>
                    <a:srgbClr val="009900"/>
                  </a:solidFill>
                </a:rPr>
                <a:t>đầu</a:t>
              </a:r>
              <a:endParaRPr lang="en-US" altLang="vi-VN" sz="1300" b="1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1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1.85185E-6 L 4.16667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39" grpId="0" animBg="1"/>
      <p:bldP spid="43" grpId="0" animBg="1"/>
      <p:bldP spid="44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8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452"/>
            <a:ext cx="7086600" cy="5850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791200"/>
            <a:ext cx="7772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Đại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hội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Đại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toàn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lần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thứ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II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Đảng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năm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</a:rPr>
              <a:t> 1951 )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4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33400"/>
            <a:ext cx="8991600" cy="147002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2" y="2362200"/>
            <a:ext cx="9144000" cy="17526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Nam?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609</Words>
  <Application>Microsoft Office PowerPoint</Application>
  <PresentationFormat>On-screen Show (4:3)</PresentationFormat>
  <Paragraphs>88</Paragraphs>
  <Slides>25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Đại hội đại biểu toàn quốc lần thứ II của Đảng diễn ra trong thời gian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Dựa vào các tư liệu tranh ảnh đã chuẩn bị. Hãy kể tên các anh hùng được đại hội bầu chọn trong nhóm  cho nhau nghe.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HA</dc:creator>
  <cp:lastModifiedBy>MRS HA</cp:lastModifiedBy>
  <cp:revision>21</cp:revision>
  <dcterms:created xsi:type="dcterms:W3CDTF">2020-12-18T12:12:10Z</dcterms:created>
  <dcterms:modified xsi:type="dcterms:W3CDTF">2020-12-21T12:06:14Z</dcterms:modified>
</cp:coreProperties>
</file>