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75" r:id="rId2"/>
    <p:sldId id="352" r:id="rId3"/>
    <p:sldId id="293" r:id="rId4"/>
    <p:sldId id="292" r:id="rId5"/>
    <p:sldId id="335" r:id="rId6"/>
    <p:sldId id="350" r:id="rId7"/>
    <p:sldId id="345" r:id="rId8"/>
    <p:sldId id="355" r:id="rId9"/>
    <p:sldId id="279" r:id="rId10"/>
    <p:sldId id="280" r:id="rId11"/>
    <p:sldId id="281" r:id="rId12"/>
    <p:sldId id="525" r:id="rId13"/>
    <p:sldId id="349" r:id="rId14"/>
    <p:sldId id="356" r:id="rId15"/>
    <p:sldId id="259" r:id="rId16"/>
  </p:sldIdLst>
  <p:sldSz cx="12192000" cy="6858000"/>
  <p:notesSz cx="6858000" cy="9144000"/>
  <p:embeddedFontLst>
    <p:embeddedFont>
      <p:font typeface=".VnTime" panose="020B7200000000000000" pitchFamily="34" charset="0"/>
      <p:regular r:id="rId18"/>
      <p:bold r:id="rId19"/>
      <p:italic r:id="rId20"/>
      <p:boldItalic r:id="rId21"/>
    </p:embeddedFont>
    <p:embeddedFont>
      <p:font typeface="Microsoft YaHei" panose="020B0503020204020204" pitchFamily="34" charset="-122"/>
      <p:regular r:id="rId22"/>
      <p:bold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MS PGothic" panose="020B0600070205080204" pitchFamily="34" charset="-128"/>
      <p:regular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FD470-7894-4392-B3B9-9C5F49CB6D50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90F84-45A4-4289-B628-54E8BA837B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2152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Arial" panose="020B0604020202020204" pitchFamily="34" charset="0"/>
              </a:rPr>
              <a:t>3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5769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363909-31BD-8894-3E34-DA89A7236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A1A8EA-D760-DFC0-2899-E1711A8E4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6F1D7E-DF4A-1076-CD3F-9E6B5ADD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45C80E-E4DD-67D5-0CC2-AB8DD6EA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83DC20-9F88-453C-097C-2829419EE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504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B11197-6920-67FE-826C-C60CFED32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A11A30-6EE0-6679-01E2-7AD6DE3A8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284CA4-79E2-169F-EC4A-976C42B20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5E39BC-B4AD-CEEE-FE62-FABEC80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6716EC-9D57-AECB-39C0-33A43573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8540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6B0027-7A71-AA8B-5C2A-22A215608C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40E6EE-257C-24ED-E32B-F55DA48F2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87076E-BCF9-ABE3-200F-7F58C6B4A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A4F792-B032-1EA5-A6E6-971FAAF1C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C8D7CA-D66F-9775-A2E6-DC56BBB3F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8160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9E5A7C98-5540-7D12-6977-0520D13DE1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642490"/>
      </p:ext>
    </p:extLst>
  </p:cSld>
  <p:clrMapOvr>
    <a:masterClrMapping/>
  </p:clrMapOvr>
  <p:transition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B96D96-D4BC-2E21-B0DC-DF1D62BE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797771-C23D-8767-585E-922617BA5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9643EA-98F4-0C3A-0272-823585F4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2C7A80-2733-535C-2E20-E8FB04CE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8A35DF-D34D-92E0-DBF6-BCC6B9FB8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0901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DF56F1-E997-36BB-79FD-C6669439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CFEA7E-CA0C-0F9C-69CB-FAF66CBF7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62C69C-0105-0747-F07E-51783393B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69D49D-5EC9-C584-23AA-8726D2C7F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43691C-3477-FA33-711E-A090E9D50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567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82E741-5605-83FC-72EF-A51DDA64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3BCEF9-8FC8-6BB5-FEF1-1E47AABBE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D0C68E-F642-3CF4-57AC-D11C10D05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253446-5570-6C47-4D3C-D78B168CA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5C70E3-2288-D3C5-302D-20AE9CD17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6D50B9-6E9B-00E9-C1AD-BE08C688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79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4F0607-869E-8F3F-B688-4A8D2C40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FF195B-D8B8-09F3-F38A-FB1C3195A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AA97BB-9850-F0CF-B591-753C1D14F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90286D-40C3-4447-3293-C285FCACF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ECF7DC0-FD9F-2587-0E70-34DF440CD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AF58221-A2F1-D3D0-01EC-1798BCFD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F3DF7EF-2C97-BFBB-8DB5-7DF22FBED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BF7A3BB-7579-0852-98DE-812F24D6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269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1E88B-4091-A609-A1B8-B282E881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9B95D5-8A9C-5D06-E7A6-090F1BC7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E8A94B3-AE2F-66E7-4EC4-689594F27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44920C5-6A76-2C37-DCD2-A1220FD5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428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F261E88-726A-90FC-FCCC-DF5008A91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A253CF2-5492-582D-6778-4E36930D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7EA0EF-3155-5090-ED9B-FD136E774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036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8A1EF1-6048-B712-2CF2-8B911AE7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BF0609-F36A-2DBB-6130-BCAEB7D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F49A02-2602-4307-2E25-89AB1C598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995808-8251-EC38-A4FB-D45043D21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D7F494-69D9-F7E3-8085-A46D900BD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4FF4FD-781C-5FD2-53D0-58468F22F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500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654CEF-3E11-DEA3-6617-1190A2F2D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8A59DD8-41E3-44CE-AB54-FB3A3F868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BFFA15-B05F-E8B7-C76C-57E681B9E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E842F5-1839-ED18-E9BA-70EC77F7B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AF4E46-7B4A-2343-267B-906DDE8D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DF9E7E-01A3-A0A5-F168-C6F238522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38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F449808-563B-559A-B0DB-AEC0EF593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63BD15-F8DA-5CE4-CF7B-115F3635B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D146EF-788A-99D9-A79F-7E768073B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55049-C22A-415F-A2B9-4866A1DDD49F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89D4C1-7095-3CAB-3AE1-5CBF46E99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3154CD-1550-7C8A-1437-5562A4F2F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42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5.gif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audio" Target="../media/audio9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24.jpeg"/><Relationship Id="rId5" Type="http://schemas.openxmlformats.org/officeDocument/2006/relationships/audio" Target="../media/audio6.wav"/><Relationship Id="rId10" Type="http://schemas.openxmlformats.org/officeDocument/2006/relationships/image" Target="../media/image23.png"/><Relationship Id="rId4" Type="http://schemas.openxmlformats.org/officeDocument/2006/relationships/audio" Target="../media/audio5.wav"/><Relationship Id="rId9" Type="http://schemas.openxmlformats.org/officeDocument/2006/relationships/image" Target="../media/image22.gif"/><Relationship Id="rId1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7.jpe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0" Type="http://schemas.openxmlformats.org/officeDocument/2006/relationships/image" Target="../media/image24.jpeg"/><Relationship Id="rId4" Type="http://schemas.openxmlformats.org/officeDocument/2006/relationships/audio" Target="../media/audio5.wav"/><Relationship Id="rId9" Type="http://schemas.openxmlformats.org/officeDocument/2006/relationships/image" Target="../media/image23.png"/><Relationship Id="rId1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7.jpe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0" Type="http://schemas.openxmlformats.org/officeDocument/2006/relationships/image" Target="../media/image24.jpeg"/><Relationship Id="rId4" Type="http://schemas.openxmlformats.org/officeDocument/2006/relationships/audio" Target="../media/audio5.wav"/><Relationship Id="rId9" Type="http://schemas.openxmlformats.org/officeDocument/2006/relationships/image" Target="../media/image23.png"/><Relationship Id="rId1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41E2F7-70F7-BCA1-2EE0-1A2F2AA5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88565188-F82E-BF7D-5CC4-F3C3B242736F}"/>
              </a:ext>
            </a:extLst>
          </p:cNvPr>
          <p:cNvSpPr txBox="1">
            <a:spLocks/>
          </p:cNvSpPr>
          <p:nvPr/>
        </p:nvSpPr>
        <p:spPr>
          <a:xfrm>
            <a:off x="1524396" y="1185173"/>
            <a:ext cx="8865704" cy="312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9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1616" y="3045579"/>
            <a:ext cx="9685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KHOA HỌC 5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58:  SỰ SINH SẢN VÀ NUÔI CON CỦA CHIM</a:t>
            </a:r>
            <a:endParaRPr lang="vi-VN" sz="2400" b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xmlns="" id="{C1291AE5-CF86-8AE9-48D6-B7B7BA1D9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0804" y="1758037"/>
            <a:ext cx="868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5"/>
              </a:spcBef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GD &amp; ĐT QUẬN NGÔ QUYỀN</a:t>
            </a:r>
          </a:p>
          <a:p>
            <a:pPr algn="ctr" eaLnBrk="1" hangingPunct="1">
              <a:lnSpc>
                <a:spcPct val="90000"/>
              </a:lnSpc>
              <a:spcBef>
                <a:spcPts val="75"/>
              </a:spcBef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TRƯỜNG TIỂU HỌC NGUYỄN KHUYẾN.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xmlns="" id="{95272CE5-1387-80ED-3C6A-F9B4A7BED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848" y="4670906"/>
            <a:ext cx="792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Hà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97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1">
            <a:extLst>
              <a:ext uri="{FF2B5EF4-FFF2-40B4-BE49-F238E27FC236}">
                <a16:creationId xmlns:a16="http://schemas.microsoft.com/office/drawing/2014/main" xmlns="" id="{BE971299-60A5-D7E7-7E44-61C0A0B2E048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798"/>
            <a:ext cx="12192000" cy="16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Picture1">
            <a:extLst>
              <a:ext uri="{FF2B5EF4-FFF2-40B4-BE49-F238E27FC236}">
                <a16:creationId xmlns:a16="http://schemas.microsoft.com/office/drawing/2014/main" xmlns="" id="{5A0AD6A0-D4AF-D5F2-8B09-B45093D12A64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07662" y="3346505"/>
            <a:ext cx="6858002" cy="16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92B8250C-CCF6-5990-1829-41589E46BB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78" y="42636"/>
            <a:ext cx="1436210" cy="117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BCB06E09-0B28-D099-ED19-43600609A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640" y="2098928"/>
            <a:ext cx="8763377" cy="60685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ts val="1350"/>
              </a:lnSpc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(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AutoShape 51">
            <a:extLst>
              <a:ext uri="{FF2B5EF4-FFF2-40B4-BE49-F238E27FC236}">
                <a16:creationId xmlns:a16="http://schemas.microsoft.com/office/drawing/2014/main" xmlns="" id="{BB544A8C-2C33-8E51-FCD2-57EA1903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3371" y="5428059"/>
            <a:ext cx="3525574" cy="571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Chúng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rất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yếu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ớt</a:t>
            </a:r>
            <a:endParaRPr lang="en-US" altLang="en-US" sz="2250" b="1" dirty="0">
              <a:solidFill>
                <a:schemeClr val="bg1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6" name="Picture 37" descr="Blue_chapterlist">
            <a:extLst>
              <a:ext uri="{FF2B5EF4-FFF2-40B4-BE49-F238E27FC236}">
                <a16:creationId xmlns:a16="http://schemas.microsoft.com/office/drawing/2014/main" xmlns="" id="{CB9465C0-1A11-8FE6-5EB8-70AF22773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28" y="5585224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9" descr="Classicmode">
            <a:extLst>
              <a:ext uri="{FF2B5EF4-FFF2-40B4-BE49-F238E27FC236}">
                <a16:creationId xmlns:a16="http://schemas.microsoft.com/office/drawing/2014/main" xmlns="" id="{6BE69A3C-4799-C010-317C-FA3A53AD0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979" y="5418534"/>
            <a:ext cx="1125140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WordArt 226">
            <a:extLst>
              <a:ext uri="{FF2B5EF4-FFF2-40B4-BE49-F238E27FC236}">
                <a16:creationId xmlns:a16="http://schemas.microsoft.com/office/drawing/2014/main" xmlns="" id="{0867551D-FC92-BA51-2A5F-1663CDC0B4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41868" y="5537599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0" name="AutoShape 51">
            <a:extLst>
              <a:ext uri="{FF2B5EF4-FFF2-40B4-BE49-F238E27FC236}">
                <a16:creationId xmlns:a16="http://schemas.microsoft.com/office/drawing/2014/main" xmlns="" id="{114C029C-6ADC-AE89-E8C7-833F6AFA5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045" y="3313387"/>
            <a:ext cx="3473241" cy="571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Chúng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rất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khỏe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mạnh</a:t>
            </a:r>
            <a:endParaRPr lang="en-US" altLang="en-US" sz="2250" b="1" dirty="0">
              <a:solidFill>
                <a:schemeClr val="bg1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xmlns="" id="{AD6C6A0E-09F3-6A57-62B7-4C3127078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81" y="3507461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lassicmode">
            <a:extLst>
              <a:ext uri="{FF2B5EF4-FFF2-40B4-BE49-F238E27FC236}">
                <a16:creationId xmlns:a16="http://schemas.microsoft.com/office/drawing/2014/main" xmlns="" id="{C5C7EC9D-446D-F663-8C8D-563E1CB14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33" y="3340776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2" name="cached_combo42.wav"/>
            </a:hlinkHover>
            <a:extLst>
              <a:ext uri="{FF2B5EF4-FFF2-40B4-BE49-F238E27FC236}">
                <a16:creationId xmlns:a16="http://schemas.microsoft.com/office/drawing/2014/main" xmlns="" id="{1D4C3B01-5932-180A-3DE4-350FB54A2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081" y="3395545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15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xmlns="" id="{48427147-DF97-AE06-3AF6-92C0ADBD0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47821" y="3458646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5" name="AutoShape 51">
            <a:extLst>
              <a:ext uri="{FF2B5EF4-FFF2-40B4-BE49-F238E27FC236}">
                <a16:creationId xmlns:a16="http://schemas.microsoft.com/office/drawing/2014/main" xmlns="" id="{DC2A58DC-3881-10B7-16EB-55CD4E5D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0754" y="4363355"/>
            <a:ext cx="3473241" cy="571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Chúng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có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thể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bay đ</a:t>
            </a:r>
            <a:r>
              <a:rPr lang="vi-VN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ược</a:t>
            </a:r>
            <a:endParaRPr lang="en-US" altLang="en-US" sz="2250" b="1" dirty="0">
              <a:solidFill>
                <a:schemeClr val="bg1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6" name="Picture 37" descr="Blue_chapterlist">
            <a:extLst>
              <a:ext uri="{FF2B5EF4-FFF2-40B4-BE49-F238E27FC236}">
                <a16:creationId xmlns:a16="http://schemas.microsoft.com/office/drawing/2014/main" xmlns="" id="{58ABF586-47D0-D4E8-93B5-76CAE6410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894" y="4557429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9" descr="Classicmode">
            <a:extLst>
              <a:ext uri="{FF2B5EF4-FFF2-40B4-BE49-F238E27FC236}">
                <a16:creationId xmlns:a16="http://schemas.microsoft.com/office/drawing/2014/main" xmlns="" id="{3B9D685C-0F41-DC09-38CE-4E01A3F09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46" y="4390739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WordArt 226">
            <a:extLst>
              <a:ext uri="{FF2B5EF4-FFF2-40B4-BE49-F238E27FC236}">
                <a16:creationId xmlns:a16="http://schemas.microsoft.com/office/drawing/2014/main" xmlns="" id="{E212702E-86DA-13F7-7144-0685801F38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33533" y="4508614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119" name="WordArt 13">
            <a:extLst>
              <a:ext uri="{FF2B5EF4-FFF2-40B4-BE49-F238E27FC236}">
                <a16:creationId xmlns:a16="http://schemas.microsoft.com/office/drawing/2014/main" xmlns="" id="{5833A69C-F473-F2AE-6934-823A9128AF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79089" y="319088"/>
            <a:ext cx="3543300" cy="595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KHOA HỌC THÔNG THÁI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EA4C8C85-15B5-C633-D985-091B1EF70570}"/>
              </a:ext>
            </a:extLst>
          </p:cNvPr>
          <p:cNvGrpSpPr>
            <a:grpSpLocks/>
          </p:cNvGrpSpPr>
          <p:nvPr/>
        </p:nvGrpSpPr>
        <p:grpSpPr bwMode="auto">
          <a:xfrm>
            <a:off x="8542599" y="4201719"/>
            <a:ext cx="1473994" cy="1228725"/>
            <a:chOff x="2544" y="856"/>
            <a:chExt cx="1728" cy="1440"/>
          </a:xfrm>
        </p:grpSpPr>
        <p:pic>
          <p:nvPicPr>
            <p:cNvPr id="4139" name="Picture 8" descr="pi1">
              <a:extLst>
                <a:ext uri="{FF2B5EF4-FFF2-40B4-BE49-F238E27FC236}">
                  <a16:creationId xmlns:a16="http://schemas.microsoft.com/office/drawing/2014/main" xmlns="" id="{B02146F9-28F8-4CB6-37A9-B369624A160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40" name="Oval 50">
              <a:extLst>
                <a:ext uri="{FF2B5EF4-FFF2-40B4-BE49-F238E27FC236}">
                  <a16:creationId xmlns:a16="http://schemas.microsoft.com/office/drawing/2014/main" xmlns="" id="{CE7EE084-9F32-3FD4-BA65-B5072B645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3429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1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2131433C-CE6A-095A-D18F-634DED7BD38A}"/>
              </a:ext>
            </a:extLst>
          </p:cNvPr>
          <p:cNvGrpSpPr>
            <a:grpSpLocks/>
          </p:cNvGrpSpPr>
          <p:nvPr/>
        </p:nvGrpSpPr>
        <p:grpSpPr bwMode="auto">
          <a:xfrm>
            <a:off x="8792630" y="4386263"/>
            <a:ext cx="914400" cy="914400"/>
            <a:chOff x="1488" y="2496"/>
            <a:chExt cx="1248" cy="1248"/>
          </a:xfrm>
        </p:grpSpPr>
        <p:pic>
          <p:nvPicPr>
            <p:cNvPr id="4137" name="Picture 52" descr="dong_ho_treo_tuong_01">
              <a:extLst>
                <a:ext uri="{FF2B5EF4-FFF2-40B4-BE49-F238E27FC236}">
                  <a16:creationId xmlns:a16="http://schemas.microsoft.com/office/drawing/2014/main" xmlns="" id="{12025B23-AF56-E215-1871-9EF8CFC802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38" name="WordArt 53">
              <a:extLst>
                <a:ext uri="{FF2B5EF4-FFF2-40B4-BE49-F238E27FC236}">
                  <a16:creationId xmlns:a16="http://schemas.microsoft.com/office/drawing/2014/main" xmlns="" id="{B8DD1F4F-DF9D-0519-7E84-423EB934CBF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05s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85209F8-A408-C807-773C-4116D10D5539}"/>
              </a:ext>
            </a:extLst>
          </p:cNvPr>
          <p:cNvGrpSpPr>
            <a:grpSpLocks/>
          </p:cNvGrpSpPr>
          <p:nvPr/>
        </p:nvGrpSpPr>
        <p:grpSpPr bwMode="auto">
          <a:xfrm>
            <a:off x="8815252" y="4386263"/>
            <a:ext cx="914400" cy="914400"/>
            <a:chOff x="1905" y="1890"/>
            <a:chExt cx="1248" cy="1248"/>
          </a:xfrm>
        </p:grpSpPr>
        <p:pic>
          <p:nvPicPr>
            <p:cNvPr id="4135" name="Picture 55" descr="dong_ho_treo_tuong_01">
              <a:extLst>
                <a:ext uri="{FF2B5EF4-FFF2-40B4-BE49-F238E27FC236}">
                  <a16:creationId xmlns:a16="http://schemas.microsoft.com/office/drawing/2014/main" xmlns="" id="{C454E8EE-B75D-E183-A0AE-168CD2D244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" y="189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36" name="WordArt 56">
              <a:extLst>
                <a:ext uri="{FF2B5EF4-FFF2-40B4-BE49-F238E27FC236}">
                  <a16:creationId xmlns:a16="http://schemas.microsoft.com/office/drawing/2014/main" xmlns="" id="{5667AB42-2CF2-FCD4-88A3-BAC95BD0F51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81" y="2258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04s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5EF228F1-EA0D-B34C-FD93-7F53E224751A}"/>
              </a:ext>
            </a:extLst>
          </p:cNvPr>
          <p:cNvGrpSpPr>
            <a:grpSpLocks/>
          </p:cNvGrpSpPr>
          <p:nvPr/>
        </p:nvGrpSpPr>
        <p:grpSpPr bwMode="auto">
          <a:xfrm>
            <a:off x="8799773" y="4386263"/>
            <a:ext cx="914400" cy="914400"/>
            <a:chOff x="144" y="2496"/>
            <a:chExt cx="1248" cy="1248"/>
          </a:xfrm>
        </p:grpSpPr>
        <p:pic>
          <p:nvPicPr>
            <p:cNvPr id="4133" name="Picture 58" descr="dong_ho_treo_tuong_01">
              <a:extLst>
                <a:ext uri="{FF2B5EF4-FFF2-40B4-BE49-F238E27FC236}">
                  <a16:creationId xmlns:a16="http://schemas.microsoft.com/office/drawing/2014/main" xmlns="" id="{84B03AB0-4187-10C3-B5F5-0898CDB52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34" name="WordArt 59">
              <a:extLst>
                <a:ext uri="{FF2B5EF4-FFF2-40B4-BE49-F238E27FC236}">
                  <a16:creationId xmlns:a16="http://schemas.microsoft.com/office/drawing/2014/main" xmlns="" id="{4424E436-AC4D-035D-21DE-41B9C187821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8" y="2865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03s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53E9AEAC-AE86-220D-70C1-39B3B0B599B8}"/>
              </a:ext>
            </a:extLst>
          </p:cNvPr>
          <p:cNvGrpSpPr>
            <a:grpSpLocks/>
          </p:cNvGrpSpPr>
          <p:nvPr/>
        </p:nvGrpSpPr>
        <p:grpSpPr bwMode="auto">
          <a:xfrm>
            <a:off x="8787867" y="4386263"/>
            <a:ext cx="914400" cy="914400"/>
            <a:chOff x="144" y="1152"/>
            <a:chExt cx="1248" cy="1248"/>
          </a:xfrm>
        </p:grpSpPr>
        <p:pic>
          <p:nvPicPr>
            <p:cNvPr id="4131" name="Picture 61" descr="dong_ho_treo_tuong_01">
              <a:extLst>
                <a:ext uri="{FF2B5EF4-FFF2-40B4-BE49-F238E27FC236}">
                  <a16:creationId xmlns:a16="http://schemas.microsoft.com/office/drawing/2014/main" xmlns="" id="{8D543157-C1A6-F618-2943-7D129FA2D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32" name="WordArt 62">
              <a:extLst>
                <a:ext uri="{FF2B5EF4-FFF2-40B4-BE49-F238E27FC236}">
                  <a16:creationId xmlns:a16="http://schemas.microsoft.com/office/drawing/2014/main" xmlns="" id="{47F54729-01C6-A04E-0223-C20079F801F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02s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A0EBC81-B765-34CC-31D5-8DEAB1C7D285}"/>
              </a:ext>
            </a:extLst>
          </p:cNvPr>
          <p:cNvGrpSpPr>
            <a:grpSpLocks/>
          </p:cNvGrpSpPr>
          <p:nvPr/>
        </p:nvGrpSpPr>
        <p:grpSpPr bwMode="auto">
          <a:xfrm>
            <a:off x="8806917" y="4386263"/>
            <a:ext cx="914400" cy="914400"/>
            <a:chOff x="253" y="3100"/>
            <a:chExt cx="1248" cy="1248"/>
          </a:xfrm>
        </p:grpSpPr>
        <p:pic>
          <p:nvPicPr>
            <p:cNvPr id="4129" name="Picture 64" descr="dong_ho_treo_tuong_01">
              <a:extLst>
                <a:ext uri="{FF2B5EF4-FFF2-40B4-BE49-F238E27FC236}">
                  <a16:creationId xmlns:a16="http://schemas.microsoft.com/office/drawing/2014/main" xmlns="" id="{68CB85D0-599F-A324-EEFF-E2D4745E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" y="310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30" name="WordArt 65">
              <a:extLst>
                <a:ext uri="{FF2B5EF4-FFF2-40B4-BE49-F238E27FC236}">
                  <a16:creationId xmlns:a16="http://schemas.microsoft.com/office/drawing/2014/main" xmlns="" id="{61F74E29-A941-8D31-1D0F-24C440A082E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12" y="3427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01s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0E2A20A6-1362-D9BA-97EC-65676E939E2C}"/>
              </a:ext>
            </a:extLst>
          </p:cNvPr>
          <p:cNvGrpSpPr>
            <a:grpSpLocks/>
          </p:cNvGrpSpPr>
          <p:nvPr/>
        </p:nvGrpSpPr>
        <p:grpSpPr bwMode="auto">
          <a:xfrm>
            <a:off x="8552127" y="4201720"/>
            <a:ext cx="1464469" cy="1259681"/>
            <a:chOff x="4224" y="800"/>
            <a:chExt cx="1632" cy="1360"/>
          </a:xfrm>
        </p:grpSpPr>
        <p:pic>
          <p:nvPicPr>
            <p:cNvPr id="4127" name="Picture 8" descr="pi1">
              <a:extLst>
                <a:ext uri="{FF2B5EF4-FFF2-40B4-BE49-F238E27FC236}">
                  <a16:creationId xmlns:a16="http://schemas.microsoft.com/office/drawing/2014/main" xmlns="" id="{7793235D-275B-C055-9A8A-C68464FFBCC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800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8" name="Oval 68">
              <a:extLst>
                <a:ext uri="{FF2B5EF4-FFF2-40B4-BE49-F238E27FC236}">
                  <a16:creationId xmlns:a16="http://schemas.microsoft.com/office/drawing/2014/main" xmlns="" id="{22720FD2-4AEA-CE84-EA4C-79AEEA94B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8" y="1169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6858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975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altLang="vi-VN" sz="975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altLang="vi-VN" sz="975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/>
              <a:r>
                <a:rPr lang="en-US" altLang="vi-VN" sz="975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altLang="vi-VN" sz="975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975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altLang="vi-VN" sz="975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6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7F9F38B6-388D-D4AB-5689-9FB38E220F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816" y="129942"/>
            <a:ext cx="1511197" cy="123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1" grpId="0" animBg="1"/>
      <p:bldP spid="31" grpId="1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1">
            <a:extLst>
              <a:ext uri="{FF2B5EF4-FFF2-40B4-BE49-F238E27FC236}">
                <a16:creationId xmlns:a16="http://schemas.microsoft.com/office/drawing/2014/main" xmlns="" id="{EAE0B5C4-444D-E76D-C8E1-235755348E83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5189"/>
            <a:ext cx="12192000" cy="17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Picture1">
            <a:extLst>
              <a:ext uri="{FF2B5EF4-FFF2-40B4-BE49-F238E27FC236}">
                <a16:creationId xmlns:a16="http://schemas.microsoft.com/office/drawing/2014/main" xmlns="" id="{8ACB5BA0-9A36-17B5-4A6B-C00418D81ED8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02661" y="3357651"/>
            <a:ext cx="6857999" cy="14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377AD295-D84D-0D55-59BB-F6D7D1E82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465" y="1513963"/>
            <a:ext cx="6677579" cy="97141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Khi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(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con) </a:t>
            </a:r>
          </a:p>
          <a:p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a?</a:t>
            </a: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AutoShape 51">
            <a:extLst>
              <a:ext uri="{FF2B5EF4-FFF2-40B4-BE49-F238E27FC236}">
                <a16:creationId xmlns:a16="http://schemas.microsoft.com/office/drawing/2014/main" xmlns="" id="{B9594FA5-FA32-CCAC-153C-6915117A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934" y="4288527"/>
            <a:ext cx="5317963" cy="60483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endParaRPr lang="en-US" alt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utoShape 51">
            <a:extLst>
              <a:ext uri="{FF2B5EF4-FFF2-40B4-BE49-F238E27FC236}">
                <a16:creationId xmlns:a16="http://schemas.microsoft.com/office/drawing/2014/main" xmlns="" id="{264FC467-3DDE-2CD5-4C21-685477D26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604" y="3276601"/>
            <a:ext cx="5276292" cy="61198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endParaRPr lang="en-US" alt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xmlns="" id="{C165CB6A-2CCE-F348-30CF-9B1DEA47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74" y="3456385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lassicmode">
            <a:extLst>
              <a:ext uri="{FF2B5EF4-FFF2-40B4-BE49-F238E27FC236}">
                <a16:creationId xmlns:a16="http://schemas.microsoft.com/office/drawing/2014/main" xmlns="" id="{16272D28-5310-562A-9C87-8F7052E69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24" y="3289699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62BE14F8-D86A-54A2-BC86-552A4A1FD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5474" y="3344467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15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xmlns="" id="{83C919B7-04AF-0313-EBEA-A5B3741217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1212" y="3407569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46" name="Picture 37" descr="Blue_chapterlist">
            <a:extLst>
              <a:ext uri="{FF2B5EF4-FFF2-40B4-BE49-F238E27FC236}">
                <a16:creationId xmlns:a16="http://schemas.microsoft.com/office/drawing/2014/main" xmlns="" id="{A6FB2A55-3BE1-7635-36AE-5636790C5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87" y="4458787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9" descr="Classicmode">
            <a:extLst>
              <a:ext uri="{FF2B5EF4-FFF2-40B4-BE49-F238E27FC236}">
                <a16:creationId xmlns:a16="http://schemas.microsoft.com/office/drawing/2014/main" xmlns="" id="{C2CE5DEF-5D67-855E-3580-EE4CDFAD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37" y="4292099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WordArt 226">
            <a:extLst>
              <a:ext uri="{FF2B5EF4-FFF2-40B4-BE49-F238E27FC236}">
                <a16:creationId xmlns:a16="http://schemas.microsoft.com/office/drawing/2014/main" xmlns="" id="{78038F05-3404-E414-31A8-83DC84BDEF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76924" y="4409972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5" name="AutoShape 51">
            <a:extLst>
              <a:ext uri="{FF2B5EF4-FFF2-40B4-BE49-F238E27FC236}">
                <a16:creationId xmlns:a16="http://schemas.microsoft.com/office/drawing/2014/main" xmlns="" id="{EF64E73B-4135-80E1-1700-41202DA1E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032" y="5301993"/>
            <a:ext cx="7955243" cy="60126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endParaRPr lang="en-US" alt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7" descr="Blue_chapterlist">
            <a:extLst>
              <a:ext uri="{FF2B5EF4-FFF2-40B4-BE49-F238E27FC236}">
                <a16:creationId xmlns:a16="http://schemas.microsoft.com/office/drawing/2014/main" xmlns="" id="{346F8D0F-4E8D-FF81-B1B9-2E30D1AB7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21" y="5468681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9" descr="Classicmode">
            <a:extLst>
              <a:ext uri="{FF2B5EF4-FFF2-40B4-BE49-F238E27FC236}">
                <a16:creationId xmlns:a16="http://schemas.microsoft.com/office/drawing/2014/main" xmlns="" id="{DB0AF829-00B4-407B-7DBC-3A176CCFA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72" y="5301993"/>
            <a:ext cx="1125140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WordArt 226">
            <a:extLst>
              <a:ext uri="{FF2B5EF4-FFF2-40B4-BE49-F238E27FC236}">
                <a16:creationId xmlns:a16="http://schemas.microsoft.com/office/drawing/2014/main" xmlns="" id="{E5EC7723-947B-4786-60CB-F363428D11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3527" y="5468681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A035EF6-E5C9-60C3-A714-0C94E1354BDF}"/>
              </a:ext>
            </a:extLst>
          </p:cNvPr>
          <p:cNvGrpSpPr>
            <a:grpSpLocks/>
          </p:cNvGrpSpPr>
          <p:nvPr/>
        </p:nvGrpSpPr>
        <p:grpSpPr bwMode="auto">
          <a:xfrm>
            <a:off x="8712875" y="3607131"/>
            <a:ext cx="1468040" cy="1320403"/>
            <a:chOff x="2544" y="856"/>
            <a:chExt cx="1728" cy="1440"/>
          </a:xfrm>
        </p:grpSpPr>
        <p:pic>
          <p:nvPicPr>
            <p:cNvPr id="5163" name="Picture 8" descr="pi1">
              <a:extLst>
                <a:ext uri="{FF2B5EF4-FFF2-40B4-BE49-F238E27FC236}">
                  <a16:creationId xmlns:a16="http://schemas.microsoft.com/office/drawing/2014/main" xmlns="" id="{A19E7A66-46A9-8E13-4078-E1017EB8E77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4" name="Oval 50">
              <a:extLst>
                <a:ext uri="{FF2B5EF4-FFF2-40B4-BE49-F238E27FC236}">
                  <a16:creationId xmlns:a16="http://schemas.microsoft.com/office/drawing/2014/main" xmlns="" id="{EEE014A7-AB66-00A6-BC42-8122A28A4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3429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1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3540D9B6-D973-A16D-4467-AFDC05F50A91}"/>
              </a:ext>
            </a:extLst>
          </p:cNvPr>
          <p:cNvGrpSpPr>
            <a:grpSpLocks/>
          </p:cNvGrpSpPr>
          <p:nvPr/>
        </p:nvGrpSpPr>
        <p:grpSpPr bwMode="auto">
          <a:xfrm>
            <a:off x="8962906" y="3791675"/>
            <a:ext cx="910828" cy="982266"/>
            <a:chOff x="1488" y="2496"/>
            <a:chExt cx="1248" cy="1248"/>
          </a:xfrm>
        </p:grpSpPr>
        <p:pic>
          <p:nvPicPr>
            <p:cNvPr id="5161" name="Picture 52" descr="dong_ho_treo_tuong_01">
              <a:extLst>
                <a:ext uri="{FF2B5EF4-FFF2-40B4-BE49-F238E27FC236}">
                  <a16:creationId xmlns:a16="http://schemas.microsoft.com/office/drawing/2014/main" xmlns="" id="{25C66DE5-EEED-4D95-B5EA-8004C4BD8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2" name="WordArt 53">
              <a:extLst>
                <a:ext uri="{FF2B5EF4-FFF2-40B4-BE49-F238E27FC236}">
                  <a16:creationId xmlns:a16="http://schemas.microsoft.com/office/drawing/2014/main" xmlns="" id="{523D06E3-F681-C3B3-A7FA-5E6FEB2A7BA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05s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7735DA88-BE07-F8B1-B7DA-A04D2BE44AFD}"/>
              </a:ext>
            </a:extLst>
          </p:cNvPr>
          <p:cNvGrpSpPr>
            <a:grpSpLocks/>
          </p:cNvGrpSpPr>
          <p:nvPr/>
        </p:nvGrpSpPr>
        <p:grpSpPr bwMode="auto">
          <a:xfrm>
            <a:off x="8985527" y="3791675"/>
            <a:ext cx="910829" cy="982266"/>
            <a:chOff x="1905" y="1890"/>
            <a:chExt cx="1248" cy="1248"/>
          </a:xfrm>
        </p:grpSpPr>
        <p:pic>
          <p:nvPicPr>
            <p:cNvPr id="5159" name="Picture 55" descr="dong_ho_treo_tuong_01">
              <a:extLst>
                <a:ext uri="{FF2B5EF4-FFF2-40B4-BE49-F238E27FC236}">
                  <a16:creationId xmlns:a16="http://schemas.microsoft.com/office/drawing/2014/main" xmlns="" id="{82800D39-9AAC-6784-E8EB-A8B85C3B4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" y="189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0" name="WordArt 56">
              <a:extLst>
                <a:ext uri="{FF2B5EF4-FFF2-40B4-BE49-F238E27FC236}">
                  <a16:creationId xmlns:a16="http://schemas.microsoft.com/office/drawing/2014/main" xmlns="" id="{12C8A0BD-FFEB-95CB-3687-3812177DBF0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81" y="2258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04s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7583D6F-A9FB-603C-7E33-CBC2B644C651}"/>
              </a:ext>
            </a:extLst>
          </p:cNvPr>
          <p:cNvGrpSpPr>
            <a:grpSpLocks/>
          </p:cNvGrpSpPr>
          <p:nvPr/>
        </p:nvGrpSpPr>
        <p:grpSpPr bwMode="auto">
          <a:xfrm>
            <a:off x="8970050" y="3791675"/>
            <a:ext cx="910828" cy="982266"/>
            <a:chOff x="144" y="2496"/>
            <a:chExt cx="1248" cy="1248"/>
          </a:xfrm>
        </p:grpSpPr>
        <p:pic>
          <p:nvPicPr>
            <p:cNvPr id="5157" name="Picture 58" descr="dong_ho_treo_tuong_01">
              <a:extLst>
                <a:ext uri="{FF2B5EF4-FFF2-40B4-BE49-F238E27FC236}">
                  <a16:creationId xmlns:a16="http://schemas.microsoft.com/office/drawing/2014/main" xmlns="" id="{2F0BBB67-AAA4-AA5D-746F-115FF3F70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8" name="WordArt 59">
              <a:extLst>
                <a:ext uri="{FF2B5EF4-FFF2-40B4-BE49-F238E27FC236}">
                  <a16:creationId xmlns:a16="http://schemas.microsoft.com/office/drawing/2014/main" xmlns="" id="{434C033F-3D77-4A5A-437B-1D815CE28D5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8" y="2865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03s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73FA8958-D5FF-252F-76E2-9801D8C4363B}"/>
              </a:ext>
            </a:extLst>
          </p:cNvPr>
          <p:cNvGrpSpPr>
            <a:grpSpLocks/>
          </p:cNvGrpSpPr>
          <p:nvPr/>
        </p:nvGrpSpPr>
        <p:grpSpPr bwMode="auto">
          <a:xfrm>
            <a:off x="8958144" y="3791675"/>
            <a:ext cx="910828" cy="982266"/>
            <a:chOff x="144" y="1152"/>
            <a:chExt cx="1248" cy="1248"/>
          </a:xfrm>
        </p:grpSpPr>
        <p:pic>
          <p:nvPicPr>
            <p:cNvPr id="5155" name="Picture 61" descr="dong_ho_treo_tuong_01">
              <a:extLst>
                <a:ext uri="{FF2B5EF4-FFF2-40B4-BE49-F238E27FC236}">
                  <a16:creationId xmlns:a16="http://schemas.microsoft.com/office/drawing/2014/main" xmlns="" id="{18DDC087-889C-D0CE-80A2-5C5F7909E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6" name="WordArt 62">
              <a:extLst>
                <a:ext uri="{FF2B5EF4-FFF2-40B4-BE49-F238E27FC236}">
                  <a16:creationId xmlns:a16="http://schemas.microsoft.com/office/drawing/2014/main" xmlns="" id="{0D975EBA-5AE5-A9A0-6DE2-7142A1D8C3D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02s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044CFCE8-8B88-E654-2498-31A07C6FFC6F}"/>
              </a:ext>
            </a:extLst>
          </p:cNvPr>
          <p:cNvGrpSpPr>
            <a:grpSpLocks/>
          </p:cNvGrpSpPr>
          <p:nvPr/>
        </p:nvGrpSpPr>
        <p:grpSpPr bwMode="auto">
          <a:xfrm>
            <a:off x="8977194" y="3791675"/>
            <a:ext cx="910828" cy="982266"/>
            <a:chOff x="253" y="3100"/>
            <a:chExt cx="1248" cy="1248"/>
          </a:xfrm>
        </p:grpSpPr>
        <p:pic>
          <p:nvPicPr>
            <p:cNvPr id="5153" name="Picture 64" descr="dong_ho_treo_tuong_01">
              <a:extLst>
                <a:ext uri="{FF2B5EF4-FFF2-40B4-BE49-F238E27FC236}">
                  <a16:creationId xmlns:a16="http://schemas.microsoft.com/office/drawing/2014/main" xmlns="" id="{643F7862-7344-B9BD-9D74-6C059B94A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" y="310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4" name="WordArt 65">
              <a:extLst>
                <a:ext uri="{FF2B5EF4-FFF2-40B4-BE49-F238E27FC236}">
                  <a16:creationId xmlns:a16="http://schemas.microsoft.com/office/drawing/2014/main" xmlns="" id="{9FEE070F-970A-63A9-4392-3C85FC69911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12" y="3427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01s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9449E16F-A7CE-52BC-E5A4-281D7736EB85}"/>
              </a:ext>
            </a:extLst>
          </p:cNvPr>
          <p:cNvGrpSpPr>
            <a:grpSpLocks/>
          </p:cNvGrpSpPr>
          <p:nvPr/>
        </p:nvGrpSpPr>
        <p:grpSpPr bwMode="auto">
          <a:xfrm>
            <a:off x="8722401" y="3607130"/>
            <a:ext cx="1458515" cy="1353740"/>
            <a:chOff x="4224" y="800"/>
            <a:chExt cx="1632" cy="1360"/>
          </a:xfrm>
        </p:grpSpPr>
        <p:pic>
          <p:nvPicPr>
            <p:cNvPr id="5151" name="Picture 8" descr="pi1">
              <a:extLst>
                <a:ext uri="{FF2B5EF4-FFF2-40B4-BE49-F238E27FC236}">
                  <a16:creationId xmlns:a16="http://schemas.microsoft.com/office/drawing/2014/main" xmlns="" id="{7B43CB53-C6A6-99C4-9ECA-1B14083A46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800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2" name="Oval 68">
              <a:extLst>
                <a:ext uri="{FF2B5EF4-FFF2-40B4-BE49-F238E27FC236}">
                  <a16:creationId xmlns:a16="http://schemas.microsoft.com/office/drawing/2014/main" xmlns="" id="{9886A107-F30E-EFEC-306E-4BA225FF3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8" y="1169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6858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975" b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giây </a:t>
              </a:r>
            </a:p>
            <a:p>
              <a:pPr algn="ctr" eaLnBrk="1" hangingPunct="1"/>
              <a:r>
                <a:rPr lang="en-US" altLang="vi-VN" sz="975" b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 đầu</a:t>
              </a:r>
            </a:p>
          </p:txBody>
        </p:sp>
      </p:grpSp>
      <p:pic>
        <p:nvPicPr>
          <p:cNvPr id="2" name="Picture 6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C9EDB480-BF63-685B-7844-AB902A115F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27" y="109700"/>
            <a:ext cx="1287697" cy="105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2923D41E-24E1-0CAF-C685-BABD090C7C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820" y="139056"/>
            <a:ext cx="1287697" cy="105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3">
            <a:extLst>
              <a:ext uri="{FF2B5EF4-FFF2-40B4-BE49-F238E27FC236}">
                <a16:creationId xmlns:a16="http://schemas.microsoft.com/office/drawing/2014/main" xmlns="" id="{99396450-3509-7917-607A-2E754DF1EF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21072" y="284938"/>
            <a:ext cx="3543300" cy="595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KHOA HỌC THÔNG THÁI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2.96296E-6 L -1.875E-6 -0.07222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1" grpId="0" animBg="1"/>
      <p:bldP spid="31" grpId="1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1">
            <a:extLst>
              <a:ext uri="{FF2B5EF4-FFF2-40B4-BE49-F238E27FC236}">
                <a16:creationId xmlns:a16="http://schemas.microsoft.com/office/drawing/2014/main" xmlns="" id="{EAE0B5C4-444D-E76D-C8E1-235755348E83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805"/>
            <a:ext cx="12191999" cy="10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Picture1">
            <a:extLst>
              <a:ext uri="{FF2B5EF4-FFF2-40B4-BE49-F238E27FC236}">
                <a16:creationId xmlns:a16="http://schemas.microsoft.com/office/drawing/2014/main" xmlns="" id="{8ACB5BA0-9A36-17B5-4A6B-C00418D81ED8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93171" y="3357651"/>
            <a:ext cx="6857999" cy="14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377AD295-D84D-0D55-59BB-F6D7D1E82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242" y="1865119"/>
            <a:ext cx="5625185" cy="63420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AutoShape 51">
            <a:extLst>
              <a:ext uri="{FF2B5EF4-FFF2-40B4-BE49-F238E27FC236}">
                <a16:creationId xmlns:a16="http://schemas.microsoft.com/office/drawing/2014/main" xmlns="" id="{B9594FA5-FA32-CCAC-153C-6915117A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424" y="4288527"/>
            <a:ext cx="2953678" cy="60483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alt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utoShape 51">
            <a:extLst>
              <a:ext uri="{FF2B5EF4-FFF2-40B4-BE49-F238E27FC236}">
                <a16:creationId xmlns:a16="http://schemas.microsoft.com/office/drawing/2014/main" xmlns="" id="{264FC467-3DDE-2CD5-4C21-685477D26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094" y="3276601"/>
            <a:ext cx="2902306" cy="61198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xmlns="" id="{C165CB6A-2CCE-F348-30CF-9B1DEA47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64" y="3456385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lassicmode">
            <a:extLst>
              <a:ext uri="{FF2B5EF4-FFF2-40B4-BE49-F238E27FC236}">
                <a16:creationId xmlns:a16="http://schemas.microsoft.com/office/drawing/2014/main" xmlns="" id="{16272D28-5310-562A-9C87-8F7052E69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14" y="3289699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62BE14F8-D86A-54A2-BC86-552A4A1FD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964" y="3344467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15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xmlns="" id="{83C919B7-04AF-0313-EBEA-A5B3741217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00702" y="3407569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46" name="Picture 37" descr="Blue_chapterlist">
            <a:extLst>
              <a:ext uri="{FF2B5EF4-FFF2-40B4-BE49-F238E27FC236}">
                <a16:creationId xmlns:a16="http://schemas.microsoft.com/office/drawing/2014/main" xmlns="" id="{A6FB2A55-3BE1-7635-36AE-5636790C5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77" y="4458787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9" descr="Classicmode">
            <a:extLst>
              <a:ext uri="{FF2B5EF4-FFF2-40B4-BE49-F238E27FC236}">
                <a16:creationId xmlns:a16="http://schemas.microsoft.com/office/drawing/2014/main" xmlns="" id="{C2CE5DEF-5D67-855E-3580-EE4CDFAD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27" y="4292099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WordArt 226">
            <a:extLst>
              <a:ext uri="{FF2B5EF4-FFF2-40B4-BE49-F238E27FC236}">
                <a16:creationId xmlns:a16="http://schemas.microsoft.com/office/drawing/2014/main" xmlns="" id="{78038F05-3404-E414-31A8-83DC84BDEF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86414" y="4409972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5" name="AutoShape 51">
            <a:extLst>
              <a:ext uri="{FF2B5EF4-FFF2-40B4-BE49-F238E27FC236}">
                <a16:creationId xmlns:a16="http://schemas.microsoft.com/office/drawing/2014/main" xmlns="" id="{EF64E73B-4135-80E1-1700-41202DA1E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522" y="5301993"/>
            <a:ext cx="2953679" cy="60126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7" descr="Blue_chapterlist">
            <a:extLst>
              <a:ext uri="{FF2B5EF4-FFF2-40B4-BE49-F238E27FC236}">
                <a16:creationId xmlns:a16="http://schemas.microsoft.com/office/drawing/2014/main" xmlns="" id="{346F8D0F-4E8D-FF81-B1B9-2E30D1AB7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111" y="5468681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9" descr="Classicmode">
            <a:extLst>
              <a:ext uri="{FF2B5EF4-FFF2-40B4-BE49-F238E27FC236}">
                <a16:creationId xmlns:a16="http://schemas.microsoft.com/office/drawing/2014/main" xmlns="" id="{DB0AF829-00B4-407B-7DBC-3A176CCFA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62" y="5301993"/>
            <a:ext cx="1125140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WordArt 226">
            <a:extLst>
              <a:ext uri="{FF2B5EF4-FFF2-40B4-BE49-F238E27FC236}">
                <a16:creationId xmlns:a16="http://schemas.microsoft.com/office/drawing/2014/main" xmlns="" id="{E5EC7723-947B-4786-60CB-F363428D11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73017" y="5468681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A035EF6-E5C9-60C3-A714-0C94E1354BDF}"/>
              </a:ext>
            </a:extLst>
          </p:cNvPr>
          <p:cNvGrpSpPr>
            <a:grpSpLocks/>
          </p:cNvGrpSpPr>
          <p:nvPr/>
        </p:nvGrpSpPr>
        <p:grpSpPr bwMode="auto">
          <a:xfrm>
            <a:off x="8674775" y="4140531"/>
            <a:ext cx="1468040" cy="1320403"/>
            <a:chOff x="2544" y="856"/>
            <a:chExt cx="1728" cy="1440"/>
          </a:xfrm>
        </p:grpSpPr>
        <p:pic>
          <p:nvPicPr>
            <p:cNvPr id="5163" name="Picture 8" descr="pi1">
              <a:extLst>
                <a:ext uri="{FF2B5EF4-FFF2-40B4-BE49-F238E27FC236}">
                  <a16:creationId xmlns:a16="http://schemas.microsoft.com/office/drawing/2014/main" xmlns="" id="{A19E7A66-46A9-8E13-4078-E1017EB8E77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4" name="Oval 50">
              <a:extLst>
                <a:ext uri="{FF2B5EF4-FFF2-40B4-BE49-F238E27FC236}">
                  <a16:creationId xmlns:a16="http://schemas.microsoft.com/office/drawing/2014/main" xmlns="" id="{EEE014A7-AB66-00A6-BC42-8122A28A4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3429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1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3540D9B6-D973-A16D-4467-AFDC05F50A91}"/>
              </a:ext>
            </a:extLst>
          </p:cNvPr>
          <p:cNvGrpSpPr>
            <a:grpSpLocks/>
          </p:cNvGrpSpPr>
          <p:nvPr/>
        </p:nvGrpSpPr>
        <p:grpSpPr bwMode="auto">
          <a:xfrm>
            <a:off x="8924806" y="4325075"/>
            <a:ext cx="910828" cy="982266"/>
            <a:chOff x="1488" y="2496"/>
            <a:chExt cx="1248" cy="1248"/>
          </a:xfrm>
        </p:grpSpPr>
        <p:pic>
          <p:nvPicPr>
            <p:cNvPr id="5161" name="Picture 52" descr="dong_ho_treo_tuong_01">
              <a:extLst>
                <a:ext uri="{FF2B5EF4-FFF2-40B4-BE49-F238E27FC236}">
                  <a16:creationId xmlns:a16="http://schemas.microsoft.com/office/drawing/2014/main" xmlns="" id="{25C66DE5-EEED-4D95-B5EA-8004C4BD8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2" name="WordArt 53">
              <a:extLst>
                <a:ext uri="{FF2B5EF4-FFF2-40B4-BE49-F238E27FC236}">
                  <a16:creationId xmlns:a16="http://schemas.microsoft.com/office/drawing/2014/main" xmlns="" id="{523D06E3-F681-C3B3-A7FA-5E6FEB2A7BA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05s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7735DA88-BE07-F8B1-B7DA-A04D2BE44AFD}"/>
              </a:ext>
            </a:extLst>
          </p:cNvPr>
          <p:cNvGrpSpPr>
            <a:grpSpLocks/>
          </p:cNvGrpSpPr>
          <p:nvPr/>
        </p:nvGrpSpPr>
        <p:grpSpPr bwMode="auto">
          <a:xfrm>
            <a:off x="8947427" y="4325075"/>
            <a:ext cx="910829" cy="982266"/>
            <a:chOff x="1905" y="1890"/>
            <a:chExt cx="1248" cy="1248"/>
          </a:xfrm>
        </p:grpSpPr>
        <p:pic>
          <p:nvPicPr>
            <p:cNvPr id="5159" name="Picture 55" descr="dong_ho_treo_tuong_01">
              <a:extLst>
                <a:ext uri="{FF2B5EF4-FFF2-40B4-BE49-F238E27FC236}">
                  <a16:creationId xmlns:a16="http://schemas.microsoft.com/office/drawing/2014/main" xmlns="" id="{82800D39-9AAC-6784-E8EB-A8B85C3B4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" y="189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0" name="WordArt 56">
              <a:extLst>
                <a:ext uri="{FF2B5EF4-FFF2-40B4-BE49-F238E27FC236}">
                  <a16:creationId xmlns:a16="http://schemas.microsoft.com/office/drawing/2014/main" xmlns="" id="{12C8A0BD-FFEB-95CB-3687-3812177DBF0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81" y="2258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04s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7583D6F-A9FB-603C-7E33-CBC2B644C651}"/>
              </a:ext>
            </a:extLst>
          </p:cNvPr>
          <p:cNvGrpSpPr>
            <a:grpSpLocks/>
          </p:cNvGrpSpPr>
          <p:nvPr/>
        </p:nvGrpSpPr>
        <p:grpSpPr bwMode="auto">
          <a:xfrm>
            <a:off x="8931950" y="4325075"/>
            <a:ext cx="910828" cy="982266"/>
            <a:chOff x="144" y="2496"/>
            <a:chExt cx="1248" cy="1248"/>
          </a:xfrm>
        </p:grpSpPr>
        <p:pic>
          <p:nvPicPr>
            <p:cNvPr id="5157" name="Picture 58" descr="dong_ho_treo_tuong_01">
              <a:extLst>
                <a:ext uri="{FF2B5EF4-FFF2-40B4-BE49-F238E27FC236}">
                  <a16:creationId xmlns:a16="http://schemas.microsoft.com/office/drawing/2014/main" xmlns="" id="{2F0BBB67-AAA4-AA5D-746F-115FF3F70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8" name="WordArt 59">
              <a:extLst>
                <a:ext uri="{FF2B5EF4-FFF2-40B4-BE49-F238E27FC236}">
                  <a16:creationId xmlns:a16="http://schemas.microsoft.com/office/drawing/2014/main" xmlns="" id="{434C033F-3D77-4A5A-437B-1D815CE28D5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8" y="2865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03s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73FA8958-D5FF-252F-76E2-9801D8C4363B}"/>
              </a:ext>
            </a:extLst>
          </p:cNvPr>
          <p:cNvGrpSpPr>
            <a:grpSpLocks/>
          </p:cNvGrpSpPr>
          <p:nvPr/>
        </p:nvGrpSpPr>
        <p:grpSpPr bwMode="auto">
          <a:xfrm>
            <a:off x="8920044" y="4325075"/>
            <a:ext cx="910828" cy="982266"/>
            <a:chOff x="144" y="1152"/>
            <a:chExt cx="1248" cy="1248"/>
          </a:xfrm>
        </p:grpSpPr>
        <p:pic>
          <p:nvPicPr>
            <p:cNvPr id="5155" name="Picture 61" descr="dong_ho_treo_tuong_01">
              <a:extLst>
                <a:ext uri="{FF2B5EF4-FFF2-40B4-BE49-F238E27FC236}">
                  <a16:creationId xmlns:a16="http://schemas.microsoft.com/office/drawing/2014/main" xmlns="" id="{18DDC087-889C-D0CE-80A2-5C5F7909E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6" name="WordArt 62">
              <a:extLst>
                <a:ext uri="{FF2B5EF4-FFF2-40B4-BE49-F238E27FC236}">
                  <a16:creationId xmlns:a16="http://schemas.microsoft.com/office/drawing/2014/main" xmlns="" id="{0D975EBA-5AE5-A9A0-6DE2-7142A1D8C3D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02s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044CFCE8-8B88-E654-2498-31A07C6FFC6F}"/>
              </a:ext>
            </a:extLst>
          </p:cNvPr>
          <p:cNvGrpSpPr>
            <a:grpSpLocks/>
          </p:cNvGrpSpPr>
          <p:nvPr/>
        </p:nvGrpSpPr>
        <p:grpSpPr bwMode="auto">
          <a:xfrm>
            <a:off x="8939094" y="4325075"/>
            <a:ext cx="910828" cy="982266"/>
            <a:chOff x="253" y="3100"/>
            <a:chExt cx="1248" cy="1248"/>
          </a:xfrm>
        </p:grpSpPr>
        <p:pic>
          <p:nvPicPr>
            <p:cNvPr id="5153" name="Picture 64" descr="dong_ho_treo_tuong_01">
              <a:extLst>
                <a:ext uri="{FF2B5EF4-FFF2-40B4-BE49-F238E27FC236}">
                  <a16:creationId xmlns:a16="http://schemas.microsoft.com/office/drawing/2014/main" xmlns="" id="{643F7862-7344-B9BD-9D74-6C059B94A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" y="310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4" name="WordArt 65">
              <a:extLst>
                <a:ext uri="{FF2B5EF4-FFF2-40B4-BE49-F238E27FC236}">
                  <a16:creationId xmlns:a16="http://schemas.microsoft.com/office/drawing/2014/main" xmlns="" id="{9FEE070F-970A-63A9-4392-3C85FC69911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12" y="3427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01s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9449E16F-A7CE-52BC-E5A4-281D7736EB85}"/>
              </a:ext>
            </a:extLst>
          </p:cNvPr>
          <p:cNvGrpSpPr>
            <a:grpSpLocks/>
          </p:cNvGrpSpPr>
          <p:nvPr/>
        </p:nvGrpSpPr>
        <p:grpSpPr bwMode="auto">
          <a:xfrm>
            <a:off x="8684301" y="4140530"/>
            <a:ext cx="1458515" cy="1353740"/>
            <a:chOff x="4224" y="800"/>
            <a:chExt cx="1632" cy="1360"/>
          </a:xfrm>
        </p:grpSpPr>
        <p:pic>
          <p:nvPicPr>
            <p:cNvPr id="5151" name="Picture 8" descr="pi1">
              <a:extLst>
                <a:ext uri="{FF2B5EF4-FFF2-40B4-BE49-F238E27FC236}">
                  <a16:creationId xmlns:a16="http://schemas.microsoft.com/office/drawing/2014/main" xmlns="" id="{7B43CB53-C6A6-99C4-9ECA-1B14083A46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800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2" name="Oval 68">
              <a:extLst>
                <a:ext uri="{FF2B5EF4-FFF2-40B4-BE49-F238E27FC236}">
                  <a16:creationId xmlns:a16="http://schemas.microsoft.com/office/drawing/2014/main" xmlns="" id="{9886A107-F30E-EFEC-306E-4BA225FF3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8" y="1169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6858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975" b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giây </a:t>
              </a:r>
            </a:p>
            <a:p>
              <a:pPr algn="ctr" eaLnBrk="1" hangingPunct="1"/>
              <a:r>
                <a:rPr lang="en-US" altLang="vi-VN" sz="975" b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 đầu</a:t>
              </a:r>
            </a:p>
          </p:txBody>
        </p:sp>
      </p:grpSp>
      <p:pic>
        <p:nvPicPr>
          <p:cNvPr id="2" name="Picture 6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C9EDB480-BF63-685B-7844-AB902A115F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27" y="109700"/>
            <a:ext cx="1287697" cy="105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2923D41E-24E1-0CAF-C685-BABD090C7C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310" y="139056"/>
            <a:ext cx="1287697" cy="105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3">
            <a:extLst>
              <a:ext uri="{FF2B5EF4-FFF2-40B4-BE49-F238E27FC236}">
                <a16:creationId xmlns:a16="http://schemas.microsoft.com/office/drawing/2014/main" xmlns="" id="{E037D5C3-D03B-560D-C6C2-1944B39624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82184" y="255853"/>
            <a:ext cx="3543300" cy="595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KHOA HỌC THÔNG THÁI</a:t>
            </a:r>
          </a:p>
        </p:txBody>
      </p:sp>
    </p:spTree>
    <p:extLst>
      <p:ext uri="{BB962C8B-B14F-4D97-AF65-F5344CB8AC3E}">
        <p14:creationId xmlns:p14="http://schemas.microsoft.com/office/powerpoint/2010/main" val="414511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6E860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6E86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1" grpId="0" animBg="1"/>
      <p:bldP spid="31" grpId="1" animBg="1"/>
      <p:bldP spid="40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D76AE6-E0F3-6FEF-7AF9-B474E3DBE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im mẹ chăm sóc chim non #chàomào">
            <a:hlinkClick r:id="" action="ppaction://media"/>
            <a:extLst>
              <a:ext uri="{FF2B5EF4-FFF2-40B4-BE49-F238E27FC236}">
                <a16:creationId xmlns:a16="http://schemas.microsoft.com/office/drawing/2014/main" xmlns="" id="{46E57812-4DC5-95B3-8FD6-0A66F79F29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9230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E138851-0870-B8A9-FC1B-7BB4580939AF}"/>
              </a:ext>
            </a:extLst>
          </p:cNvPr>
          <p:cNvSpPr/>
          <p:nvPr/>
        </p:nvSpPr>
        <p:spPr>
          <a:xfrm>
            <a:off x="3070113" y="62992"/>
            <a:ext cx="6531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ngày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tháng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2024</a:t>
            </a:r>
            <a:endParaRPr lang="vi-VN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Khoa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58: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sản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03B0052B-F616-4B9A-A8F3-434AC0017412}"/>
              </a:ext>
            </a:extLst>
          </p:cNvPr>
          <p:cNvCxnSpPr>
            <a:cxnSpLocks/>
          </p:cNvCxnSpPr>
          <p:nvPr/>
        </p:nvCxnSpPr>
        <p:spPr>
          <a:xfrm>
            <a:off x="1212109" y="0"/>
            <a:ext cx="0" cy="685800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60">
            <a:extLst>
              <a:ext uri="{FF2B5EF4-FFF2-40B4-BE49-F238E27FC236}">
                <a16:creationId xmlns:a16="http://schemas.microsoft.com/office/drawing/2014/main" xmlns="" id="{8841AA58-1F18-A13B-1FCD-590434D14F99}"/>
              </a:ext>
            </a:extLst>
          </p:cNvPr>
          <p:cNvSpPr/>
          <p:nvPr/>
        </p:nvSpPr>
        <p:spPr>
          <a:xfrm>
            <a:off x="2304661" y="3006134"/>
            <a:ext cx="9050694" cy="17991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non. C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him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đ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 mẹ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đến khi có thể tự đi kiếm ăn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23B3A23-D3A9-C534-C430-10BD642B183D}"/>
              </a:ext>
            </a:extLst>
          </p:cNvPr>
          <p:cNvSpPr/>
          <p:nvPr/>
        </p:nvSpPr>
        <p:spPr>
          <a:xfrm>
            <a:off x="1044652" y="1909988"/>
            <a:ext cx="9532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triển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phôi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thai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trứng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7FB77DD-5E61-D3A9-5855-DBC86A4A2648}"/>
              </a:ext>
            </a:extLst>
          </p:cNvPr>
          <p:cNvSpPr/>
          <p:nvPr/>
        </p:nvSpPr>
        <p:spPr>
          <a:xfrm>
            <a:off x="1212109" y="2463228"/>
            <a:ext cx="6182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BDB6D22-0EC1-1509-1130-8B4638EEAB08}"/>
              </a:ext>
            </a:extLst>
          </p:cNvPr>
          <p:cNvSpPr/>
          <p:nvPr/>
        </p:nvSpPr>
        <p:spPr>
          <a:xfrm>
            <a:off x="1270248" y="1455538"/>
            <a:ext cx="5881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Kể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tên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loài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a Nền Biên Giới Hoa Yếu Tố Biên Giới Khung Vật Liệu, Tươi, đơn Giản, Bông  Hoa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Alternate Process 2"/>
          <p:cNvSpPr/>
          <p:nvPr/>
        </p:nvSpPr>
        <p:spPr>
          <a:xfrm>
            <a:off x="2514600" y="3576918"/>
            <a:ext cx="7288306" cy="612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9448" y="2612322"/>
            <a:ext cx="77858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rgbClr val="E94B52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GIỜ HỌC KẾT THÚC</a:t>
            </a:r>
            <a:endParaRPr lang="vi-VN" altLang="zh-CN" sz="4000" b="1" dirty="0">
              <a:solidFill>
                <a:srgbClr val="E94B52"/>
              </a:solidFill>
              <a:latin typeface="Times New Roman" panose="02020603050405020304" pitchFamily="18" charset="0"/>
              <a:ea typeface="Microsoft YaHei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altLang="zh-CN" sz="4000" b="1" dirty="0">
                <a:solidFill>
                  <a:srgbClr val="E94B52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XIN CHÂN THÀNH CẢM ƠN!</a:t>
            </a:r>
            <a:endParaRPr lang="en-US" altLang="zh-CN" sz="4000" b="1" dirty="0">
              <a:solidFill>
                <a:srgbClr val="E94B52"/>
              </a:solidFill>
              <a:latin typeface="Times New Roman" panose="02020603050405020304" pitchFamily="18" charset="0"/>
              <a:ea typeface="Microsoft YaHei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4409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">
            <a:hlinkClick r:id="" action="ppaction://media"/>
            <a:extLst>
              <a:ext uri="{FF2B5EF4-FFF2-40B4-BE49-F238E27FC236}">
                <a16:creationId xmlns:a16="http://schemas.microsoft.com/office/drawing/2014/main" xmlns="" id="{585A5C90-8E08-2F0C-9317-37AB4AEC90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48C1E8-4EFA-C355-65DA-7DF58C2548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6" y="65313"/>
            <a:ext cx="2035628" cy="20154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5391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0" descr="c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910" y="3073584"/>
            <a:ext cx="1975757" cy="21749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 Box 15"/>
          <p:cNvSpPr txBox="1"/>
          <p:nvPr/>
        </p:nvSpPr>
        <p:spPr>
          <a:xfrm>
            <a:off x="1248917" y="5286668"/>
            <a:ext cx="1975757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Chim Công</a:t>
            </a:r>
          </a:p>
        </p:txBody>
      </p:sp>
      <p:pic>
        <p:nvPicPr>
          <p:cNvPr id="6" name="Picture 9" descr="co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13" y="3073583"/>
            <a:ext cx="2148809" cy="21749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98243" y="5286668"/>
            <a:ext cx="281291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Chào mào</a:t>
            </a: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7587" name="Picture 3"/>
          <p:cNvPicPr>
            <a:picLocks noChangeAspect="1"/>
          </p:cNvPicPr>
          <p:nvPr/>
        </p:nvPicPr>
        <p:blipFill rotWithShape="1">
          <a:blip r:embed="rId5"/>
          <a:srcRect t="10091" r="26572" b="6793"/>
          <a:stretch/>
        </p:blipFill>
        <p:spPr>
          <a:xfrm>
            <a:off x="7014486" y="3020099"/>
            <a:ext cx="2364604" cy="218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714484" y="5248526"/>
            <a:ext cx="2457197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Gõ kiến</a:t>
            </a: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8611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3020099"/>
            <a:ext cx="2287035" cy="218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622787" y="5296678"/>
            <a:ext cx="258059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Cánh cụt</a:t>
            </a: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963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9526" y="3675658"/>
            <a:ext cx="2433101" cy="15278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08D2527-6406-C2FC-A96A-894D37289CD7}"/>
              </a:ext>
            </a:extLst>
          </p:cNvPr>
          <p:cNvSpPr/>
          <p:nvPr/>
        </p:nvSpPr>
        <p:spPr>
          <a:xfrm>
            <a:off x="2939485" y="146967"/>
            <a:ext cx="65310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ngày</a:t>
            </a:r>
            <a:r>
              <a:rPr lang="en-US" sz="2800" b="1" kern="0" dirty="0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tháng</a:t>
            </a:r>
            <a:r>
              <a:rPr lang="en-US" sz="2800" b="1" kern="0" dirty="0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2024</a:t>
            </a:r>
            <a:endParaRPr lang="vi-VN" sz="2800" b="1" kern="0" dirty="0">
              <a:solidFill>
                <a:srgbClr val="6600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Khoa </a:t>
            </a:r>
            <a:r>
              <a:rPr lang="en-US" sz="2800" b="1" kern="0" dirty="0" err="1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endParaRPr lang="en-US" sz="2800" b="1" kern="0" dirty="0">
              <a:solidFill>
                <a:srgbClr val="6600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C289B7-FCD9-6EC5-7FAD-135704B3C01F}"/>
              </a:ext>
            </a:extLst>
          </p:cNvPr>
          <p:cNvSpPr/>
          <p:nvPr/>
        </p:nvSpPr>
        <p:spPr>
          <a:xfrm>
            <a:off x="3070113" y="1017099"/>
            <a:ext cx="6531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58: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sản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808E891-6930-9155-2F46-14881B7AA0AA}"/>
              </a:ext>
            </a:extLst>
          </p:cNvPr>
          <p:cNvSpPr/>
          <p:nvPr/>
        </p:nvSpPr>
        <p:spPr>
          <a:xfrm>
            <a:off x="2121501" y="1756989"/>
            <a:ext cx="588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1.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Kể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tên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loài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8FF885-B17C-4275-AA6A-8D0306EA9D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0"/>
          <a:stretch/>
        </p:blipFill>
        <p:spPr>
          <a:xfrm>
            <a:off x="3857461" y="2496879"/>
            <a:ext cx="4111242" cy="359477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4" grpId="1"/>
      <p:bldP spid="3" grpId="0"/>
      <p:bldP spid="3" grpId="1"/>
      <p:bldP spid="4" grpId="0"/>
      <p:bldP spid="4" grpId="1"/>
      <p:bldP spid="5" grpId="0"/>
      <p:bldP spid="5" grpId="1"/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E138851-0870-B8A9-FC1B-7BB4580939AF}"/>
              </a:ext>
            </a:extLst>
          </p:cNvPr>
          <p:cNvSpPr/>
          <p:nvPr/>
        </p:nvSpPr>
        <p:spPr>
          <a:xfrm>
            <a:off x="3070113" y="62992"/>
            <a:ext cx="6531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ngày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tháng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2024</a:t>
            </a:r>
            <a:endParaRPr lang="vi-VN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Khoa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58: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sản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9780E80-8F26-E00F-1B73-B2A72FBF23B3}"/>
              </a:ext>
            </a:extLst>
          </p:cNvPr>
          <p:cNvSpPr/>
          <p:nvPr/>
        </p:nvSpPr>
        <p:spPr>
          <a:xfrm>
            <a:off x="1062047" y="1758476"/>
            <a:ext cx="9532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triển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phôi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thai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trứng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03B0052B-F616-4B9A-A8F3-434AC0017412}"/>
              </a:ext>
            </a:extLst>
          </p:cNvPr>
          <p:cNvCxnSpPr>
            <a:cxnSpLocks/>
          </p:cNvCxnSpPr>
          <p:nvPr/>
        </p:nvCxnSpPr>
        <p:spPr>
          <a:xfrm>
            <a:off x="1212109" y="0"/>
            <a:ext cx="0" cy="685800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67A2051-5FF5-B6E9-8C33-FAC532EAEC1E}"/>
              </a:ext>
            </a:extLst>
          </p:cNvPr>
          <p:cNvSpPr/>
          <p:nvPr/>
        </p:nvSpPr>
        <p:spPr>
          <a:xfrm>
            <a:off x="1374194" y="2630624"/>
            <a:ext cx="8908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-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nhìn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thấy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bộ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phận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nào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2b, 2c, 2d?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3D9F6A3-B290-A9A2-8976-5BB2B1A4FD88}"/>
              </a:ext>
            </a:extLst>
          </p:cNvPr>
          <p:cNvSpPr/>
          <p:nvPr/>
        </p:nvSpPr>
        <p:spPr>
          <a:xfrm>
            <a:off x="1439509" y="2174561"/>
            <a:ext cx="8028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- So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sánh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tìm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ra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khác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nhau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giữa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quả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trứng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ở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08CDA97-14BA-8D28-8AC5-D018B04E7C54}"/>
              </a:ext>
            </a:extLst>
          </p:cNvPr>
          <p:cNvSpPr txBox="1"/>
          <p:nvPr/>
        </p:nvSpPr>
        <p:spPr>
          <a:xfrm>
            <a:off x="97036" y="2320611"/>
            <a:ext cx="1056935" cy="52322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S/118</a:t>
            </a:r>
            <a:r>
              <a:rPr lang="pt-BR" sz="2800" kern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8782" y="5780782"/>
            <a:ext cx="898353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400" b="1" dirty="0">
              <a:ln w="1905"/>
              <a:solidFill>
                <a:srgbClr val="66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27C25F-2965-9CAA-3677-11F6244562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7"/>
          <a:stretch/>
        </p:blipFill>
        <p:spPr>
          <a:xfrm>
            <a:off x="4431478" y="3140147"/>
            <a:ext cx="3478140" cy="2508960"/>
          </a:xfrm>
          <a:prstGeom prst="rect">
            <a:avLst/>
          </a:prstGeom>
        </p:spPr>
      </p:pic>
      <p:sp>
        <p:nvSpPr>
          <p:cNvPr id="10" name="Oval Callout 2">
            <a:extLst>
              <a:ext uri="{FF2B5EF4-FFF2-40B4-BE49-F238E27FC236}">
                <a16:creationId xmlns:a16="http://schemas.microsoft.com/office/drawing/2014/main" xmlns="" id="{457B7600-3810-BBB0-2EE8-5CA872E80192}"/>
              </a:ext>
            </a:extLst>
          </p:cNvPr>
          <p:cNvSpPr/>
          <p:nvPr/>
        </p:nvSpPr>
        <p:spPr>
          <a:xfrm flipH="1">
            <a:off x="1439507" y="3502772"/>
            <a:ext cx="2059469" cy="1821947"/>
          </a:xfrm>
          <a:prstGeom prst="wedgeEllipseCallout">
            <a:avLst>
              <a:gd name="adj1" fmla="val -50687"/>
              <a:gd name="adj2" fmla="val -7050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C5EA2E0-69FF-8195-4CF8-90B5E39C8666}"/>
              </a:ext>
            </a:extLst>
          </p:cNvPr>
          <p:cNvSpPr/>
          <p:nvPr/>
        </p:nvSpPr>
        <p:spPr>
          <a:xfrm>
            <a:off x="1270248" y="1334235"/>
            <a:ext cx="5881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Kể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tên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loài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2451E93-4892-99AC-11F0-F4BEAA0C4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334" y="606100"/>
            <a:ext cx="1579370" cy="148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7">
            <a:extLst>
              <a:ext uri="{FF2B5EF4-FFF2-40B4-BE49-F238E27FC236}">
                <a16:creationId xmlns:a16="http://schemas.microsoft.com/office/drawing/2014/main" xmlns="" id="{1130A213-9BF2-82D7-4754-AB2165D3A2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8772" y="1102255"/>
            <a:ext cx="679864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3:00</a:t>
            </a:r>
            <a:endParaRPr lang="vi-VN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</a:endParaRPr>
          </a:p>
        </p:txBody>
      </p:sp>
      <p:sp>
        <p:nvSpPr>
          <p:cNvPr id="14" name="WordArt 27">
            <a:extLst>
              <a:ext uri="{FF2B5EF4-FFF2-40B4-BE49-F238E27FC236}">
                <a16:creationId xmlns:a16="http://schemas.microsoft.com/office/drawing/2014/main" xmlns="" id="{0B59C557-3811-88AF-35B5-8AD44A23CE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78409" y="1110026"/>
            <a:ext cx="679864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</a:t>
            </a:r>
          </a:p>
        </p:txBody>
      </p:sp>
      <p:sp>
        <p:nvSpPr>
          <p:cNvPr id="15" name="WordArt 27">
            <a:extLst>
              <a:ext uri="{FF2B5EF4-FFF2-40B4-BE49-F238E27FC236}">
                <a16:creationId xmlns:a16="http://schemas.microsoft.com/office/drawing/2014/main" xmlns="" id="{E1D5752E-D01B-F9ED-88FA-3A7535CFD7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4774" y="1088715"/>
            <a:ext cx="678681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</a:t>
            </a:r>
          </a:p>
        </p:txBody>
      </p:sp>
      <p:sp>
        <p:nvSpPr>
          <p:cNvPr id="16" name="WordArt 27">
            <a:extLst>
              <a:ext uri="{FF2B5EF4-FFF2-40B4-BE49-F238E27FC236}">
                <a16:creationId xmlns:a16="http://schemas.microsoft.com/office/drawing/2014/main" xmlns="" id="{7A0A40B1-347B-1F43-CA45-679DE0D9F9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0981" y="1088715"/>
            <a:ext cx="679864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</a:t>
            </a:r>
          </a:p>
        </p:txBody>
      </p:sp>
      <p:sp>
        <p:nvSpPr>
          <p:cNvPr id="17" name="WordArt 27">
            <a:extLst>
              <a:ext uri="{FF2B5EF4-FFF2-40B4-BE49-F238E27FC236}">
                <a16:creationId xmlns:a16="http://schemas.microsoft.com/office/drawing/2014/main" xmlns="" id="{3BCC1855-F773-3526-8339-BE46DA252A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7347" y="1086699"/>
            <a:ext cx="678681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</a:t>
            </a:r>
          </a:p>
        </p:txBody>
      </p:sp>
      <p:sp>
        <p:nvSpPr>
          <p:cNvPr id="18" name="WordArt 27">
            <a:extLst>
              <a:ext uri="{FF2B5EF4-FFF2-40B4-BE49-F238E27FC236}">
                <a16:creationId xmlns:a16="http://schemas.microsoft.com/office/drawing/2014/main" xmlns="" id="{EF87F080-C40F-B8CE-C20F-0113DF9FC5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3554" y="1069084"/>
            <a:ext cx="679864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</a:t>
            </a:r>
          </a:p>
        </p:txBody>
      </p:sp>
      <p:sp>
        <p:nvSpPr>
          <p:cNvPr id="19" name="WordArt 27">
            <a:extLst>
              <a:ext uri="{FF2B5EF4-FFF2-40B4-BE49-F238E27FC236}">
                <a16:creationId xmlns:a16="http://schemas.microsoft.com/office/drawing/2014/main" xmlns="" id="{AEB532A5-D984-42F9-8306-359EC3AD46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3917" y="1069030"/>
            <a:ext cx="679864" cy="58613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</a:t>
            </a:r>
          </a:p>
        </p:txBody>
      </p:sp>
      <p:sp>
        <p:nvSpPr>
          <p:cNvPr id="20" name="WordArt 27">
            <a:extLst>
              <a:ext uri="{FF2B5EF4-FFF2-40B4-BE49-F238E27FC236}">
                <a16:creationId xmlns:a16="http://schemas.microsoft.com/office/drawing/2014/main" xmlns="" id="{95D1F298-E136-5E41-9609-F74D142806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13696" y="1062488"/>
            <a:ext cx="678681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</a:t>
            </a:r>
          </a:p>
        </p:txBody>
      </p:sp>
      <p:sp>
        <p:nvSpPr>
          <p:cNvPr id="21" name="WordArt 27">
            <a:extLst>
              <a:ext uri="{FF2B5EF4-FFF2-40B4-BE49-F238E27FC236}">
                <a16:creationId xmlns:a16="http://schemas.microsoft.com/office/drawing/2014/main" xmlns="" id="{5B8C3415-9CEA-6B2A-DCA4-7F99A4DB38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07331" y="1056552"/>
            <a:ext cx="679864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</a:t>
            </a:r>
          </a:p>
        </p:txBody>
      </p:sp>
      <p:sp>
        <p:nvSpPr>
          <p:cNvPr id="22" name="WordArt 27">
            <a:extLst>
              <a:ext uri="{FF2B5EF4-FFF2-40B4-BE49-F238E27FC236}">
                <a16:creationId xmlns:a16="http://schemas.microsoft.com/office/drawing/2014/main" xmlns="" id="{7A739F0A-ECC8-7E96-48D5-929CB2D8AD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23285" y="1057506"/>
            <a:ext cx="679864" cy="58613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</a:t>
            </a:r>
          </a:p>
        </p:txBody>
      </p:sp>
      <p:sp>
        <p:nvSpPr>
          <p:cNvPr id="23" name="WordArt 27">
            <a:extLst>
              <a:ext uri="{FF2B5EF4-FFF2-40B4-BE49-F238E27FC236}">
                <a16:creationId xmlns:a16="http://schemas.microsoft.com/office/drawing/2014/main" xmlns="" id="{861AF64B-55A9-3EF9-0FBE-6B866CDCE8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3917" y="1063148"/>
            <a:ext cx="679864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0</a:t>
            </a:r>
          </a:p>
        </p:txBody>
      </p:sp>
      <p:sp>
        <p:nvSpPr>
          <p:cNvPr id="24" name="WordArt 27">
            <a:extLst>
              <a:ext uri="{FF2B5EF4-FFF2-40B4-BE49-F238E27FC236}">
                <a16:creationId xmlns:a16="http://schemas.microsoft.com/office/drawing/2014/main" xmlns="" id="{96A3DF3B-0B29-9675-2C65-41AF10AA95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8761" y="1136712"/>
            <a:ext cx="856647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15</a:t>
            </a:r>
          </a:p>
        </p:txBody>
      </p:sp>
      <p:sp>
        <p:nvSpPr>
          <p:cNvPr id="25" name="WordArt 27">
            <a:extLst>
              <a:ext uri="{FF2B5EF4-FFF2-40B4-BE49-F238E27FC236}">
                <a16:creationId xmlns:a16="http://schemas.microsoft.com/office/drawing/2014/main" xmlns="" id="{C430A155-A97A-2281-1DC1-5D8BFE6D5D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43696" y="1099237"/>
            <a:ext cx="856647" cy="52319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14</a:t>
            </a:r>
          </a:p>
        </p:txBody>
      </p:sp>
      <p:sp>
        <p:nvSpPr>
          <p:cNvPr id="26" name="WordArt 27">
            <a:extLst>
              <a:ext uri="{FF2B5EF4-FFF2-40B4-BE49-F238E27FC236}">
                <a16:creationId xmlns:a16="http://schemas.microsoft.com/office/drawing/2014/main" xmlns="" id="{E48EF5A0-776C-FD90-D4A4-CBC91F6688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58892" y="1083882"/>
            <a:ext cx="856647" cy="52319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13</a:t>
            </a:r>
          </a:p>
        </p:txBody>
      </p:sp>
      <p:sp>
        <p:nvSpPr>
          <p:cNvPr id="27" name="WordArt 27">
            <a:extLst>
              <a:ext uri="{FF2B5EF4-FFF2-40B4-BE49-F238E27FC236}">
                <a16:creationId xmlns:a16="http://schemas.microsoft.com/office/drawing/2014/main" xmlns="" id="{69A8D038-9A87-C976-CADD-0EFF05035C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73193" y="1075252"/>
            <a:ext cx="856647" cy="52319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12</a:t>
            </a:r>
          </a:p>
        </p:txBody>
      </p:sp>
      <p:sp>
        <p:nvSpPr>
          <p:cNvPr id="28" name="WordArt 27">
            <a:extLst>
              <a:ext uri="{FF2B5EF4-FFF2-40B4-BE49-F238E27FC236}">
                <a16:creationId xmlns:a16="http://schemas.microsoft.com/office/drawing/2014/main" xmlns="" id="{162D70B7-5886-9765-7559-910E8345F0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0274" y="1092459"/>
            <a:ext cx="856647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</a:t>
            </a:r>
          </a:p>
        </p:txBody>
      </p:sp>
      <p:sp>
        <p:nvSpPr>
          <p:cNvPr id="29" name="WordArt 27">
            <a:extLst>
              <a:ext uri="{FF2B5EF4-FFF2-40B4-BE49-F238E27FC236}">
                <a16:creationId xmlns:a16="http://schemas.microsoft.com/office/drawing/2014/main" xmlns="" id="{9136E18F-85CC-BD85-E5D7-1C475BAC62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6112" y="1109665"/>
            <a:ext cx="856647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</a:t>
            </a:r>
          </a:p>
        </p:txBody>
      </p:sp>
      <p:sp>
        <p:nvSpPr>
          <p:cNvPr id="30" name="WordArt 27">
            <a:extLst>
              <a:ext uri="{FF2B5EF4-FFF2-40B4-BE49-F238E27FC236}">
                <a16:creationId xmlns:a16="http://schemas.microsoft.com/office/drawing/2014/main" xmlns="" id="{BAD4A4B2-D2C7-65E4-88F1-9C7DD08133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5404" y="1046405"/>
            <a:ext cx="663788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</a:t>
            </a:r>
          </a:p>
        </p:txBody>
      </p:sp>
      <p:sp>
        <p:nvSpPr>
          <p:cNvPr id="31" name="WordArt 27">
            <a:extLst>
              <a:ext uri="{FF2B5EF4-FFF2-40B4-BE49-F238E27FC236}">
                <a16:creationId xmlns:a16="http://schemas.microsoft.com/office/drawing/2014/main" xmlns="" id="{FFCC731C-CE87-139D-4EE2-911B5A4858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7975" y="1074010"/>
            <a:ext cx="662295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</a:t>
            </a:r>
          </a:p>
        </p:txBody>
      </p:sp>
      <p:sp>
        <p:nvSpPr>
          <p:cNvPr id="32" name="WordArt 27">
            <a:extLst>
              <a:ext uri="{FF2B5EF4-FFF2-40B4-BE49-F238E27FC236}">
                <a16:creationId xmlns:a16="http://schemas.microsoft.com/office/drawing/2014/main" xmlns="" id="{E166A2A1-BBF7-3D03-AC8E-9DCC51A612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72059" y="1068528"/>
            <a:ext cx="663788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</a:t>
            </a:r>
          </a:p>
        </p:txBody>
      </p:sp>
      <p:sp>
        <p:nvSpPr>
          <p:cNvPr id="33" name="WordArt 27">
            <a:extLst>
              <a:ext uri="{FF2B5EF4-FFF2-40B4-BE49-F238E27FC236}">
                <a16:creationId xmlns:a16="http://schemas.microsoft.com/office/drawing/2014/main" xmlns="" id="{EC21C5CA-F1AC-A0A7-5DAA-BF41058A25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2383" y="1077753"/>
            <a:ext cx="663788" cy="52319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</a:t>
            </a:r>
          </a:p>
        </p:txBody>
      </p:sp>
      <p:sp>
        <p:nvSpPr>
          <p:cNvPr id="34" name="WordArt 27">
            <a:extLst>
              <a:ext uri="{FF2B5EF4-FFF2-40B4-BE49-F238E27FC236}">
                <a16:creationId xmlns:a16="http://schemas.microsoft.com/office/drawing/2014/main" xmlns="" id="{9D181992-3CC1-B155-4F62-C2CFA517A2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2296" y="1102891"/>
            <a:ext cx="662295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</a:t>
            </a:r>
          </a:p>
        </p:txBody>
      </p:sp>
      <p:sp>
        <p:nvSpPr>
          <p:cNvPr id="35" name="WordArt 27">
            <a:extLst>
              <a:ext uri="{FF2B5EF4-FFF2-40B4-BE49-F238E27FC236}">
                <a16:creationId xmlns:a16="http://schemas.microsoft.com/office/drawing/2014/main" xmlns="" id="{414443E6-7CDF-80FE-9DCF-ACB9A2E684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9038" y="1098726"/>
            <a:ext cx="663788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</a:t>
            </a:r>
          </a:p>
        </p:txBody>
      </p:sp>
      <p:sp>
        <p:nvSpPr>
          <p:cNvPr id="36" name="WordArt 27">
            <a:extLst>
              <a:ext uri="{FF2B5EF4-FFF2-40B4-BE49-F238E27FC236}">
                <a16:creationId xmlns:a16="http://schemas.microsoft.com/office/drawing/2014/main" xmlns="" id="{971C2644-FA9C-13F7-19AB-0B04E55863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11454" y="1081691"/>
            <a:ext cx="663788" cy="52319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</a:t>
            </a:r>
          </a:p>
        </p:txBody>
      </p:sp>
      <p:sp>
        <p:nvSpPr>
          <p:cNvPr id="37" name="WordArt 27">
            <a:extLst>
              <a:ext uri="{FF2B5EF4-FFF2-40B4-BE49-F238E27FC236}">
                <a16:creationId xmlns:a16="http://schemas.microsoft.com/office/drawing/2014/main" xmlns="" id="{801538CB-18A7-9A76-D405-6FD061C2B4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7045" y="1081378"/>
            <a:ext cx="662295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</a:t>
            </a:r>
          </a:p>
        </p:txBody>
      </p:sp>
      <p:sp>
        <p:nvSpPr>
          <p:cNvPr id="38" name="WordArt 27">
            <a:extLst>
              <a:ext uri="{FF2B5EF4-FFF2-40B4-BE49-F238E27FC236}">
                <a16:creationId xmlns:a16="http://schemas.microsoft.com/office/drawing/2014/main" xmlns="" id="{6C2D1B45-DDBE-EDF3-ACA7-CE31EB5B88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9806" y="1075106"/>
            <a:ext cx="663788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</a:t>
            </a:r>
          </a:p>
        </p:txBody>
      </p:sp>
      <p:sp>
        <p:nvSpPr>
          <p:cNvPr id="39" name="WordArt 38">
            <a:extLst>
              <a:ext uri="{FF2B5EF4-FFF2-40B4-BE49-F238E27FC236}">
                <a16:creationId xmlns:a16="http://schemas.microsoft.com/office/drawing/2014/main" xmlns="" id="{03F831BE-FA89-70DC-6FC9-ECE24F0F95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5730" y="1090096"/>
            <a:ext cx="1157409" cy="44473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j-lt"/>
              </a:rPr>
              <a:t>HẾT GIỜ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887E390-B90F-AB52-89F3-C315062804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334" y="612163"/>
            <a:ext cx="1579369" cy="148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0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000"/>
                            </p:stCondLst>
                            <p:childTnLst>
                              <p:par>
                                <p:cTn id="2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0"/>
                            </p:stCondLst>
                            <p:childTnLst>
                              <p:par>
                                <p:cTn id="2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000"/>
                            </p:stCondLst>
                            <p:childTnLst>
                              <p:par>
                                <p:cTn id="2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8000"/>
                            </p:stCondLst>
                            <p:childTnLst>
                              <p:par>
                                <p:cTn id="2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9000"/>
                            </p:stCondLst>
                            <p:childTnLst>
                              <p:par>
                                <p:cTn id="2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 animBg="1"/>
      <p:bldP spid="8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513" y="5315930"/>
            <a:ext cx="306045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23" name="Picture 2" descr="F:\anh cua hang\anh ga ap dien\download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78" y="2080724"/>
            <a:ext cx="5678519" cy="28598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0BE9762-D041-F9BA-4E39-C05CF22ECAD9}"/>
              </a:ext>
            </a:extLst>
          </p:cNvPr>
          <p:cNvSpPr/>
          <p:nvPr/>
        </p:nvSpPr>
        <p:spPr>
          <a:xfrm>
            <a:off x="2830456" y="212282"/>
            <a:ext cx="6531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ngày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tháng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2024</a:t>
            </a:r>
            <a:endParaRPr lang="vi-VN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Khoa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58: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sản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6C5FCB8-BC24-B1A2-DA44-58E344C0A64F}"/>
              </a:ext>
            </a:extLst>
          </p:cNvPr>
          <p:cNvSpPr/>
          <p:nvPr/>
        </p:nvSpPr>
        <p:spPr>
          <a:xfrm>
            <a:off x="7836926" y="5315930"/>
            <a:ext cx="304923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B0FC7E-77F7-BEE1-97C0-56B953EDD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4" y="2080724"/>
            <a:ext cx="4562958" cy="28598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ắt">
            <a:hlinkClick r:id="" action="ppaction://media"/>
            <a:extLst>
              <a:ext uri="{FF2B5EF4-FFF2-40B4-BE49-F238E27FC236}">
                <a16:creationId xmlns:a16="http://schemas.microsoft.com/office/drawing/2014/main" xmlns="" id="{8CEA855A-29A8-78E2-13ED-B28EED544D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956"/>
            <a:ext cx="12195672" cy="68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3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9C56A2-6F0F-5B38-B1B8-D4137C607CF9}"/>
              </a:ext>
            </a:extLst>
          </p:cNvPr>
          <p:cNvSpPr/>
          <p:nvPr/>
        </p:nvSpPr>
        <p:spPr>
          <a:xfrm>
            <a:off x="3070113" y="62992"/>
            <a:ext cx="6531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ngày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tháng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2024</a:t>
            </a:r>
            <a:endParaRPr lang="vi-VN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Khoa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58: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sản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C2710876-AEC7-D12D-0B73-797E435970AC}"/>
              </a:ext>
            </a:extLst>
          </p:cNvPr>
          <p:cNvCxnSpPr>
            <a:cxnSpLocks/>
          </p:cNvCxnSpPr>
          <p:nvPr/>
        </p:nvCxnSpPr>
        <p:spPr>
          <a:xfrm>
            <a:off x="990600" y="-7170"/>
            <a:ext cx="0" cy="685800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F322A16-CA79-AE5A-736B-BE9376DC3D3D}"/>
              </a:ext>
            </a:extLst>
          </p:cNvPr>
          <p:cNvSpPr/>
          <p:nvPr/>
        </p:nvSpPr>
        <p:spPr>
          <a:xfrm>
            <a:off x="1055917" y="1868868"/>
            <a:ext cx="9532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triển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phôi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thai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trứng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8E3C92-F7E0-65B7-4CA9-86962CCD3563}"/>
              </a:ext>
            </a:extLst>
          </p:cNvPr>
          <p:cNvSpPr/>
          <p:nvPr/>
        </p:nvSpPr>
        <p:spPr>
          <a:xfrm>
            <a:off x="3974840" y="2679380"/>
            <a:ext cx="4889241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Chu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trình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phát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triển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A0A8E4-A9E4-12DA-C4EF-50E53AD0558D}"/>
              </a:ext>
            </a:extLst>
          </p:cNvPr>
          <p:cNvSpPr/>
          <p:nvPr/>
        </p:nvSpPr>
        <p:spPr>
          <a:xfrm>
            <a:off x="9919488" y="3526795"/>
            <a:ext cx="1719943" cy="5232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F7F4E61-F674-C9AF-7ABF-022040C449B4}"/>
              </a:ext>
            </a:extLst>
          </p:cNvPr>
          <p:cNvCxnSpPr/>
          <p:nvPr/>
        </p:nvCxnSpPr>
        <p:spPr>
          <a:xfrm flipV="1">
            <a:off x="3116298" y="3885910"/>
            <a:ext cx="1246498" cy="74991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4C84797E-5FFE-7D60-FA6A-5389C136ECB8}"/>
              </a:ext>
            </a:extLst>
          </p:cNvPr>
          <p:cNvCxnSpPr>
            <a:cxnSpLocks/>
          </p:cNvCxnSpPr>
          <p:nvPr/>
        </p:nvCxnSpPr>
        <p:spPr>
          <a:xfrm>
            <a:off x="5866436" y="3820392"/>
            <a:ext cx="1329003" cy="74037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E091EEF2-3C75-A4AA-7E4C-E3392CCF9610}"/>
              </a:ext>
            </a:extLst>
          </p:cNvPr>
          <p:cNvCxnSpPr/>
          <p:nvPr/>
        </p:nvCxnSpPr>
        <p:spPr>
          <a:xfrm flipV="1">
            <a:off x="8672990" y="3885910"/>
            <a:ext cx="1246498" cy="74991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AFADBAB-7BD7-1E87-EB97-D9FB1216D30C}"/>
              </a:ext>
            </a:extLst>
          </p:cNvPr>
          <p:cNvSpPr/>
          <p:nvPr/>
        </p:nvSpPr>
        <p:spPr>
          <a:xfrm rot="19856138">
            <a:off x="2465305" y="3818884"/>
            <a:ext cx="2111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000" b="1" i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được</a:t>
            </a:r>
            <a:r>
              <a:rPr lang="en-US" sz="2000" b="1" i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thụ</a:t>
            </a:r>
            <a:r>
              <a:rPr lang="en-US" sz="2000" b="1" i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tinh</a:t>
            </a:r>
            <a:endParaRPr lang="en-US" sz="2000" b="1" i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0C30C5B-0620-698A-49BA-1E8C97E9D2C4}"/>
              </a:ext>
            </a:extLst>
          </p:cNvPr>
          <p:cNvSpPr/>
          <p:nvPr/>
        </p:nvSpPr>
        <p:spPr>
          <a:xfrm rot="1786941">
            <a:off x="5564273" y="3655078"/>
            <a:ext cx="211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i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được</a:t>
            </a:r>
            <a:r>
              <a:rPr lang="en-US" sz="2400" b="1" i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ấp</a:t>
            </a:r>
            <a:endParaRPr lang="en-US" sz="2400" b="1" i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5BB944E-F04A-C570-4716-43F7ED68453F}"/>
              </a:ext>
            </a:extLst>
          </p:cNvPr>
          <p:cNvSpPr/>
          <p:nvPr/>
        </p:nvSpPr>
        <p:spPr>
          <a:xfrm rot="19797751">
            <a:off x="8087084" y="3747541"/>
            <a:ext cx="211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nở</a:t>
            </a:r>
            <a:endParaRPr lang="en-US" sz="2400" b="1" i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8D837BE-AC70-AA66-B569-E554F7CBE7C6}"/>
              </a:ext>
            </a:extLst>
          </p:cNvPr>
          <p:cNvSpPr/>
          <p:nvPr/>
        </p:nvSpPr>
        <p:spPr>
          <a:xfrm>
            <a:off x="1055917" y="4560765"/>
            <a:ext cx="2176801" cy="5232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Trứng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0137688-9C2E-3669-094E-B2AE8C95DCAD}"/>
              </a:ext>
            </a:extLst>
          </p:cNvPr>
          <p:cNvSpPr/>
          <p:nvPr/>
        </p:nvSpPr>
        <p:spPr>
          <a:xfrm>
            <a:off x="4399334" y="3526795"/>
            <a:ext cx="1482012" cy="5232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Hợp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tử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9DA82EB-972F-E7E9-D7BD-7D6033CADE77}"/>
              </a:ext>
            </a:extLst>
          </p:cNvPr>
          <p:cNvSpPr/>
          <p:nvPr/>
        </p:nvSpPr>
        <p:spPr>
          <a:xfrm>
            <a:off x="7216988" y="4400832"/>
            <a:ext cx="1482012" cy="5232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Phôi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420E0A-6936-AC0D-FA49-DD6399B9C2F5}"/>
              </a:ext>
            </a:extLst>
          </p:cNvPr>
          <p:cNvSpPr/>
          <p:nvPr/>
        </p:nvSpPr>
        <p:spPr>
          <a:xfrm>
            <a:off x="1313628" y="1397027"/>
            <a:ext cx="5881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Kể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tên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loài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  <p:bldP spid="18" grpId="0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E138851-0870-B8A9-FC1B-7BB4580939AF}"/>
              </a:ext>
            </a:extLst>
          </p:cNvPr>
          <p:cNvSpPr/>
          <p:nvPr/>
        </p:nvSpPr>
        <p:spPr>
          <a:xfrm>
            <a:off x="3070113" y="62992"/>
            <a:ext cx="6531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ngày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tháng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2024</a:t>
            </a:r>
            <a:endParaRPr lang="vi-VN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Khoa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58: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sản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9780E80-8F26-E00F-1B73-B2A72FBF23B3}"/>
              </a:ext>
            </a:extLst>
          </p:cNvPr>
          <p:cNvSpPr/>
          <p:nvPr/>
        </p:nvSpPr>
        <p:spPr>
          <a:xfrm>
            <a:off x="1044652" y="1909988"/>
            <a:ext cx="9532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triển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phôi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thai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trứng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03B0052B-F616-4B9A-A8F3-434AC0017412}"/>
              </a:ext>
            </a:extLst>
          </p:cNvPr>
          <p:cNvCxnSpPr>
            <a:cxnSpLocks/>
          </p:cNvCxnSpPr>
          <p:nvPr/>
        </p:nvCxnSpPr>
        <p:spPr>
          <a:xfrm>
            <a:off x="1212109" y="0"/>
            <a:ext cx="0" cy="685800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3D9F6A3-B290-A9A2-8976-5BB2B1A4FD88}"/>
              </a:ext>
            </a:extLst>
          </p:cNvPr>
          <p:cNvSpPr/>
          <p:nvPr/>
        </p:nvSpPr>
        <p:spPr>
          <a:xfrm>
            <a:off x="1212109" y="2463228"/>
            <a:ext cx="6182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6628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926" y="3356832"/>
            <a:ext cx="2723322" cy="147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Picture 6" descr="chim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1" y="3346509"/>
            <a:ext cx="3672621" cy="15209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986" y="3342036"/>
            <a:ext cx="2592253" cy="14723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C34D15A-BF27-52A6-05A5-1C22FAF8F5E3}"/>
              </a:ext>
            </a:extLst>
          </p:cNvPr>
          <p:cNvSpPr/>
          <p:nvPr/>
        </p:nvSpPr>
        <p:spPr>
          <a:xfrm>
            <a:off x="2054676" y="4829196"/>
            <a:ext cx="1700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179172A-F5CC-F323-1ABC-7207C5486494}"/>
              </a:ext>
            </a:extLst>
          </p:cNvPr>
          <p:cNvSpPr/>
          <p:nvPr/>
        </p:nvSpPr>
        <p:spPr>
          <a:xfrm>
            <a:off x="5586269" y="4867248"/>
            <a:ext cx="1700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8EA376A-3416-E67F-0DCB-716743C7CBA3}"/>
              </a:ext>
            </a:extLst>
          </p:cNvPr>
          <p:cNvSpPr/>
          <p:nvPr/>
        </p:nvSpPr>
        <p:spPr>
          <a:xfrm>
            <a:off x="9292119" y="4981596"/>
            <a:ext cx="2006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9" name="Oval Callout 2">
            <a:extLst>
              <a:ext uri="{FF2B5EF4-FFF2-40B4-BE49-F238E27FC236}">
                <a16:creationId xmlns:a16="http://schemas.microsoft.com/office/drawing/2014/main" xmlns="" id="{C32E4B5D-00F7-7A3C-BAA3-E77304EEE162}"/>
              </a:ext>
            </a:extLst>
          </p:cNvPr>
          <p:cNvSpPr/>
          <p:nvPr/>
        </p:nvSpPr>
        <p:spPr>
          <a:xfrm flipH="1">
            <a:off x="224020" y="5218550"/>
            <a:ext cx="2846091" cy="1257792"/>
          </a:xfrm>
          <a:prstGeom prst="wedgeEllipseCallout">
            <a:avLst>
              <a:gd name="adj1" fmla="val -62291"/>
              <a:gd name="adj2" fmla="val -55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25CE55-6351-6C5D-7032-1A3E866B64D8}"/>
              </a:ext>
            </a:extLst>
          </p:cNvPr>
          <p:cNvSpPr/>
          <p:nvPr/>
        </p:nvSpPr>
        <p:spPr>
          <a:xfrm>
            <a:off x="2281017" y="5533553"/>
            <a:ext cx="90178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-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nhận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xét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những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non,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mới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nở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Chúng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tự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kiếm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mồi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đ</a:t>
            </a:r>
            <a:r>
              <a:rPr lang="vi-VN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ược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</a:t>
            </a:r>
            <a:r>
              <a:rPr lang="vi-VN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ư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a?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Tại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sao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3A0426-42B5-6561-7DFD-A09FD20A3876}"/>
              </a:ext>
            </a:extLst>
          </p:cNvPr>
          <p:cNvSpPr/>
          <p:nvPr/>
        </p:nvSpPr>
        <p:spPr>
          <a:xfrm>
            <a:off x="1270248" y="1455538"/>
            <a:ext cx="5881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Kể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tên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loài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DDC70A-4C35-804C-9AB3-5140681A51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086" y="665556"/>
            <a:ext cx="941857" cy="88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7">
            <a:extLst>
              <a:ext uri="{FF2B5EF4-FFF2-40B4-BE49-F238E27FC236}">
                <a16:creationId xmlns:a16="http://schemas.microsoft.com/office/drawing/2014/main" xmlns="" id="{BC7C0DD2-CBE3-0C30-1DAA-1034196C43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0386" y="95017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120</a:t>
            </a:r>
          </a:p>
        </p:txBody>
      </p:sp>
      <p:sp>
        <p:nvSpPr>
          <p:cNvPr id="14" name="WordArt 27">
            <a:extLst>
              <a:ext uri="{FF2B5EF4-FFF2-40B4-BE49-F238E27FC236}">
                <a16:creationId xmlns:a16="http://schemas.microsoft.com/office/drawing/2014/main" xmlns="" id="{9153710F-0E7D-15E0-2266-147E9BEC67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0386" y="92477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119</a:t>
            </a:r>
          </a:p>
        </p:txBody>
      </p:sp>
      <p:sp>
        <p:nvSpPr>
          <p:cNvPr id="15" name="WordArt 27">
            <a:extLst>
              <a:ext uri="{FF2B5EF4-FFF2-40B4-BE49-F238E27FC236}">
                <a16:creationId xmlns:a16="http://schemas.microsoft.com/office/drawing/2014/main" xmlns="" id="{D65A0CFD-0EB7-A4FD-F6AF-FB9254184A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9993" y="937475"/>
            <a:ext cx="320030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118</a:t>
            </a:r>
          </a:p>
        </p:txBody>
      </p:sp>
      <p:sp>
        <p:nvSpPr>
          <p:cNvPr id="16" name="WordArt 27">
            <a:extLst>
              <a:ext uri="{FF2B5EF4-FFF2-40B4-BE49-F238E27FC236}">
                <a16:creationId xmlns:a16="http://schemas.microsoft.com/office/drawing/2014/main" xmlns="" id="{491217E7-F4FE-A0B0-37E1-692B8E451E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9911" y="93747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117</a:t>
            </a:r>
          </a:p>
        </p:txBody>
      </p:sp>
      <p:sp>
        <p:nvSpPr>
          <p:cNvPr id="17" name="WordArt 27">
            <a:extLst>
              <a:ext uri="{FF2B5EF4-FFF2-40B4-BE49-F238E27FC236}">
                <a16:creationId xmlns:a16="http://schemas.microsoft.com/office/drawing/2014/main" xmlns="" id="{4F70D936-8EC1-97BD-0CA6-0595B2DB70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9993" y="924775"/>
            <a:ext cx="320030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116</a:t>
            </a:r>
          </a:p>
        </p:txBody>
      </p:sp>
      <p:sp>
        <p:nvSpPr>
          <p:cNvPr id="18" name="WordArt 27">
            <a:extLst>
              <a:ext uri="{FF2B5EF4-FFF2-40B4-BE49-F238E27FC236}">
                <a16:creationId xmlns:a16="http://schemas.microsoft.com/office/drawing/2014/main" xmlns="" id="{71B5E729-167A-CE3A-0714-8D252B658A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3086" y="96287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115</a:t>
            </a:r>
          </a:p>
        </p:txBody>
      </p:sp>
      <p:sp>
        <p:nvSpPr>
          <p:cNvPr id="19" name="WordArt 27">
            <a:extLst>
              <a:ext uri="{FF2B5EF4-FFF2-40B4-BE49-F238E27FC236}">
                <a16:creationId xmlns:a16="http://schemas.microsoft.com/office/drawing/2014/main" xmlns="" id="{647214C0-41AA-3D18-3840-C54FD2F6AC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5623" y="976121"/>
            <a:ext cx="320588" cy="33487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114</a:t>
            </a:r>
          </a:p>
        </p:txBody>
      </p:sp>
      <p:sp>
        <p:nvSpPr>
          <p:cNvPr id="20" name="WordArt 27">
            <a:extLst>
              <a:ext uri="{FF2B5EF4-FFF2-40B4-BE49-F238E27FC236}">
                <a16:creationId xmlns:a16="http://schemas.microsoft.com/office/drawing/2014/main" xmlns="" id="{70A00579-31BC-F9D3-1566-759084E9F8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5068" y="950175"/>
            <a:ext cx="320030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113</a:t>
            </a:r>
          </a:p>
        </p:txBody>
      </p:sp>
      <p:sp>
        <p:nvSpPr>
          <p:cNvPr id="21" name="WordArt 27">
            <a:extLst>
              <a:ext uri="{FF2B5EF4-FFF2-40B4-BE49-F238E27FC236}">
                <a16:creationId xmlns:a16="http://schemas.microsoft.com/office/drawing/2014/main" xmlns="" id="{5EF9128D-2C02-C715-C52F-9FA93DC2D1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6098" y="953350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112</a:t>
            </a:r>
          </a:p>
        </p:txBody>
      </p:sp>
      <p:sp>
        <p:nvSpPr>
          <p:cNvPr id="22" name="WordArt 27">
            <a:extLst>
              <a:ext uri="{FF2B5EF4-FFF2-40B4-BE49-F238E27FC236}">
                <a16:creationId xmlns:a16="http://schemas.microsoft.com/office/drawing/2014/main" xmlns="" id="{1FBFEC8C-9ABF-D5BC-0AE0-78FEED0390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4823" y="949134"/>
            <a:ext cx="320588" cy="33487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111</a:t>
            </a:r>
          </a:p>
        </p:txBody>
      </p:sp>
      <p:sp>
        <p:nvSpPr>
          <p:cNvPr id="23" name="WordArt 27">
            <a:extLst>
              <a:ext uri="{FF2B5EF4-FFF2-40B4-BE49-F238E27FC236}">
                <a16:creationId xmlns:a16="http://schemas.microsoft.com/office/drawing/2014/main" xmlns="" id="{E2D78F76-E1D6-1F64-73A9-24E1A9FB85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5936" y="94382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110</a:t>
            </a:r>
          </a:p>
        </p:txBody>
      </p:sp>
      <p:sp>
        <p:nvSpPr>
          <p:cNvPr id="24" name="WordArt 27">
            <a:extLst>
              <a:ext uri="{FF2B5EF4-FFF2-40B4-BE49-F238E27FC236}">
                <a16:creationId xmlns:a16="http://schemas.microsoft.com/office/drawing/2014/main" xmlns="" id="{FA7ED6A0-951C-7E86-6C1C-C1231E2107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4511" y="95652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109</a:t>
            </a:r>
          </a:p>
        </p:txBody>
      </p:sp>
      <p:sp>
        <p:nvSpPr>
          <p:cNvPr id="25" name="WordArt 27">
            <a:extLst>
              <a:ext uri="{FF2B5EF4-FFF2-40B4-BE49-F238E27FC236}">
                <a16:creationId xmlns:a16="http://schemas.microsoft.com/office/drawing/2014/main" xmlns="" id="{A47A7E11-DB26-DC78-B9E8-C71D32A739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0861" y="93747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108</a:t>
            </a:r>
          </a:p>
        </p:txBody>
      </p:sp>
      <p:sp>
        <p:nvSpPr>
          <p:cNvPr id="26" name="WordArt 27">
            <a:extLst>
              <a:ext uri="{FF2B5EF4-FFF2-40B4-BE49-F238E27FC236}">
                <a16:creationId xmlns:a16="http://schemas.microsoft.com/office/drawing/2014/main" xmlns="" id="{2ED21255-6C1C-2F01-8B95-983308C4B1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7686" y="961288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107</a:t>
            </a:r>
          </a:p>
        </p:txBody>
      </p:sp>
      <p:sp>
        <p:nvSpPr>
          <p:cNvPr id="27" name="WordArt 27">
            <a:extLst>
              <a:ext uri="{FF2B5EF4-FFF2-40B4-BE49-F238E27FC236}">
                <a16:creationId xmlns:a16="http://schemas.microsoft.com/office/drawing/2014/main" xmlns="" id="{F2C7A403-D736-43EA-3414-84D865B183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1418" y="983513"/>
            <a:ext cx="320030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106</a:t>
            </a:r>
          </a:p>
        </p:txBody>
      </p:sp>
      <p:sp>
        <p:nvSpPr>
          <p:cNvPr id="28" name="WordArt 27">
            <a:extLst>
              <a:ext uri="{FF2B5EF4-FFF2-40B4-BE49-F238E27FC236}">
                <a16:creationId xmlns:a16="http://schemas.microsoft.com/office/drawing/2014/main" xmlns="" id="{08E497ED-8F6B-41B7-9EE7-E0E5D1C24C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1498" y="963421"/>
            <a:ext cx="320588" cy="33487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105</a:t>
            </a:r>
          </a:p>
        </p:txBody>
      </p:sp>
      <p:sp>
        <p:nvSpPr>
          <p:cNvPr id="29" name="WordArt 27">
            <a:extLst>
              <a:ext uri="{FF2B5EF4-FFF2-40B4-BE49-F238E27FC236}">
                <a16:creationId xmlns:a16="http://schemas.microsoft.com/office/drawing/2014/main" xmlns="" id="{A72FC5D8-40D6-09DA-CE8F-BFC87A9C77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2448" y="968184"/>
            <a:ext cx="320588" cy="33487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104</a:t>
            </a:r>
          </a:p>
        </p:txBody>
      </p:sp>
      <p:sp>
        <p:nvSpPr>
          <p:cNvPr id="30" name="WordArt 27">
            <a:extLst>
              <a:ext uri="{FF2B5EF4-FFF2-40B4-BE49-F238E27FC236}">
                <a16:creationId xmlns:a16="http://schemas.microsoft.com/office/drawing/2014/main" xmlns="" id="{69809636-D9B9-3649-D208-7918454412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1418" y="969771"/>
            <a:ext cx="320030" cy="33487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103</a:t>
            </a:r>
          </a:p>
        </p:txBody>
      </p:sp>
      <p:sp>
        <p:nvSpPr>
          <p:cNvPr id="31" name="WordArt 27">
            <a:extLst>
              <a:ext uri="{FF2B5EF4-FFF2-40B4-BE49-F238E27FC236}">
                <a16:creationId xmlns:a16="http://schemas.microsoft.com/office/drawing/2014/main" xmlns="" id="{4529B21C-11F0-962D-6B74-D03FCE4FC1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1418" y="937475"/>
            <a:ext cx="320030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102</a:t>
            </a:r>
          </a:p>
        </p:txBody>
      </p:sp>
      <p:sp>
        <p:nvSpPr>
          <p:cNvPr id="26624" name="WordArt 27">
            <a:extLst>
              <a:ext uri="{FF2B5EF4-FFF2-40B4-BE49-F238E27FC236}">
                <a16:creationId xmlns:a16="http://schemas.microsoft.com/office/drawing/2014/main" xmlns="" id="{0FF1195C-ED01-F978-C001-D84CB96E8D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3398" y="93112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101</a:t>
            </a:r>
          </a:p>
        </p:txBody>
      </p:sp>
      <p:sp>
        <p:nvSpPr>
          <p:cNvPr id="26625" name="WordArt 27">
            <a:extLst>
              <a:ext uri="{FF2B5EF4-FFF2-40B4-BE49-F238E27FC236}">
                <a16:creationId xmlns:a16="http://schemas.microsoft.com/office/drawing/2014/main" xmlns="" id="{66768D8A-DA2B-B9CF-3A6C-4B27C91C2B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0306" y="931125"/>
            <a:ext cx="320030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100</a:t>
            </a:r>
          </a:p>
        </p:txBody>
      </p:sp>
      <p:sp>
        <p:nvSpPr>
          <p:cNvPr id="26626" name="WordArt 27">
            <a:extLst>
              <a:ext uri="{FF2B5EF4-FFF2-40B4-BE49-F238E27FC236}">
                <a16:creationId xmlns:a16="http://schemas.microsoft.com/office/drawing/2014/main" xmlns="" id="{CC6A78D4-A3BF-9E15-D92E-877B55BB4A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13723" y="960535"/>
            <a:ext cx="320588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99</a:t>
            </a:r>
          </a:p>
        </p:txBody>
      </p:sp>
      <p:sp>
        <p:nvSpPr>
          <p:cNvPr id="26627" name="WordArt 27">
            <a:extLst>
              <a:ext uri="{FF2B5EF4-FFF2-40B4-BE49-F238E27FC236}">
                <a16:creationId xmlns:a16="http://schemas.microsoft.com/office/drawing/2014/main" xmlns="" id="{8F8EF05F-5D79-BAEF-296E-27E1D9B65E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4361" y="957360"/>
            <a:ext cx="320588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98</a:t>
            </a:r>
          </a:p>
        </p:txBody>
      </p:sp>
      <p:sp>
        <p:nvSpPr>
          <p:cNvPr id="26631" name="WordArt 27">
            <a:extLst>
              <a:ext uri="{FF2B5EF4-FFF2-40B4-BE49-F238E27FC236}">
                <a16:creationId xmlns:a16="http://schemas.microsoft.com/office/drawing/2014/main" xmlns="" id="{4B4F318D-9C49-24F2-2CEF-2BE35777D6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7686" y="974823"/>
            <a:ext cx="320588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97</a:t>
            </a:r>
          </a:p>
        </p:txBody>
      </p:sp>
      <p:sp>
        <p:nvSpPr>
          <p:cNvPr id="26632" name="WordArt 27">
            <a:extLst>
              <a:ext uri="{FF2B5EF4-FFF2-40B4-BE49-F238E27FC236}">
                <a16:creationId xmlns:a16="http://schemas.microsoft.com/office/drawing/2014/main" xmlns="" id="{FC199355-6C0E-07E0-033B-7411C607FE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9518" y="96371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95</a:t>
            </a:r>
          </a:p>
        </p:txBody>
      </p:sp>
      <p:sp>
        <p:nvSpPr>
          <p:cNvPr id="26633" name="WordArt 27">
            <a:extLst>
              <a:ext uri="{FF2B5EF4-FFF2-40B4-BE49-F238E27FC236}">
                <a16:creationId xmlns:a16="http://schemas.microsoft.com/office/drawing/2014/main" xmlns="" id="{5AF17571-4B67-CE2A-FB82-5316A66F23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9518" y="9875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94</a:t>
            </a:r>
          </a:p>
        </p:txBody>
      </p:sp>
      <p:sp>
        <p:nvSpPr>
          <p:cNvPr id="26634" name="WordArt 27">
            <a:extLst>
              <a:ext uri="{FF2B5EF4-FFF2-40B4-BE49-F238E27FC236}">
                <a16:creationId xmlns:a16="http://schemas.microsoft.com/office/drawing/2014/main" xmlns="" id="{5883FBE8-BE6A-6BD6-3791-5AA136D007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6818" y="9605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93</a:t>
            </a:r>
          </a:p>
        </p:txBody>
      </p:sp>
      <p:sp>
        <p:nvSpPr>
          <p:cNvPr id="26635" name="WordArt 27">
            <a:extLst>
              <a:ext uri="{FF2B5EF4-FFF2-40B4-BE49-F238E27FC236}">
                <a16:creationId xmlns:a16="http://schemas.microsoft.com/office/drawing/2014/main" xmlns="" id="{8FAB99A2-262F-2381-0DE2-E2E34B9BB6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23806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92</a:t>
            </a:r>
          </a:p>
        </p:txBody>
      </p:sp>
      <p:sp>
        <p:nvSpPr>
          <p:cNvPr id="26636" name="WordArt 27">
            <a:extLst>
              <a:ext uri="{FF2B5EF4-FFF2-40B4-BE49-F238E27FC236}">
                <a16:creationId xmlns:a16="http://schemas.microsoft.com/office/drawing/2014/main" xmlns="" id="{B327D400-7524-FA84-A75B-A01C7C4B8D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0468" y="9430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91</a:t>
            </a:r>
          </a:p>
        </p:txBody>
      </p:sp>
      <p:sp>
        <p:nvSpPr>
          <p:cNvPr id="26637" name="WordArt 27">
            <a:extLst>
              <a:ext uri="{FF2B5EF4-FFF2-40B4-BE49-F238E27FC236}">
                <a16:creationId xmlns:a16="http://schemas.microsoft.com/office/drawing/2014/main" xmlns="" id="{B52AB308-1FF2-9BA6-2330-EE7D35F649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3168" y="9748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90</a:t>
            </a:r>
          </a:p>
        </p:txBody>
      </p:sp>
      <p:sp>
        <p:nvSpPr>
          <p:cNvPr id="26638" name="WordArt 27">
            <a:extLst>
              <a:ext uri="{FF2B5EF4-FFF2-40B4-BE49-F238E27FC236}">
                <a16:creationId xmlns:a16="http://schemas.microsoft.com/office/drawing/2014/main" xmlns="" id="{4ECEBE0C-8B0C-0143-F362-05F74F775D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5068" y="98276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89</a:t>
            </a:r>
          </a:p>
        </p:txBody>
      </p:sp>
      <p:sp>
        <p:nvSpPr>
          <p:cNvPr id="26639" name="WordArt 27">
            <a:extLst>
              <a:ext uri="{FF2B5EF4-FFF2-40B4-BE49-F238E27FC236}">
                <a16:creationId xmlns:a16="http://schemas.microsoft.com/office/drawing/2014/main" xmlns="" id="{D84AABF5-D312-806F-BDD3-C109941489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5068" y="9605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88</a:t>
            </a:r>
          </a:p>
        </p:txBody>
      </p:sp>
      <p:sp>
        <p:nvSpPr>
          <p:cNvPr id="26640" name="WordArt 27">
            <a:extLst>
              <a:ext uri="{FF2B5EF4-FFF2-40B4-BE49-F238E27FC236}">
                <a16:creationId xmlns:a16="http://schemas.microsoft.com/office/drawing/2014/main" xmlns="" id="{04454050-89AC-8286-644A-E6F81C993C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5231" y="9621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87</a:t>
            </a:r>
          </a:p>
        </p:txBody>
      </p:sp>
      <p:sp>
        <p:nvSpPr>
          <p:cNvPr id="26641" name="WordArt 27">
            <a:extLst>
              <a:ext uri="{FF2B5EF4-FFF2-40B4-BE49-F238E27FC236}">
                <a16:creationId xmlns:a16="http://schemas.microsoft.com/office/drawing/2014/main" xmlns="" id="{F135C219-391E-BA7E-268D-287EDE1F08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9993" y="9795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86</a:t>
            </a:r>
          </a:p>
        </p:txBody>
      </p:sp>
      <p:sp>
        <p:nvSpPr>
          <p:cNvPr id="26642" name="WordArt 27">
            <a:extLst>
              <a:ext uri="{FF2B5EF4-FFF2-40B4-BE49-F238E27FC236}">
                <a16:creationId xmlns:a16="http://schemas.microsoft.com/office/drawing/2014/main" xmlns="" id="{C56899D5-C634-3139-3E81-61E68F65C0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7931" y="9795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85</a:t>
            </a:r>
          </a:p>
        </p:txBody>
      </p:sp>
      <p:sp>
        <p:nvSpPr>
          <p:cNvPr id="26643" name="WordArt 27">
            <a:extLst>
              <a:ext uri="{FF2B5EF4-FFF2-40B4-BE49-F238E27FC236}">
                <a16:creationId xmlns:a16="http://schemas.microsoft.com/office/drawing/2014/main" xmlns="" id="{E0EF6D24-914B-EC91-679A-F186324D3C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1581" y="10002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84</a:t>
            </a:r>
          </a:p>
        </p:txBody>
      </p:sp>
      <p:sp>
        <p:nvSpPr>
          <p:cNvPr id="26644" name="WordArt 27">
            <a:extLst>
              <a:ext uri="{FF2B5EF4-FFF2-40B4-BE49-F238E27FC236}">
                <a16:creationId xmlns:a16="http://schemas.microsoft.com/office/drawing/2014/main" xmlns="" id="{1140D950-3082-FC8C-DFE0-CA272BDC69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20631" y="9875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83</a:t>
            </a:r>
          </a:p>
        </p:txBody>
      </p:sp>
      <p:sp>
        <p:nvSpPr>
          <p:cNvPr id="26645" name="WordArt 27">
            <a:extLst>
              <a:ext uri="{FF2B5EF4-FFF2-40B4-BE49-F238E27FC236}">
                <a16:creationId xmlns:a16="http://schemas.microsoft.com/office/drawing/2014/main" xmlns="" id="{C417ED14-5B0F-3196-1218-E7E98282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8881" y="9811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82</a:t>
            </a:r>
          </a:p>
        </p:txBody>
      </p:sp>
      <p:sp>
        <p:nvSpPr>
          <p:cNvPr id="26646" name="WordArt 27">
            <a:extLst>
              <a:ext uri="{FF2B5EF4-FFF2-40B4-BE49-F238E27FC236}">
                <a16:creationId xmlns:a16="http://schemas.microsoft.com/office/drawing/2014/main" xmlns="" id="{C92F5FAB-FFD8-9459-EE9A-FFE3ED5A0A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6818" y="9795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81</a:t>
            </a:r>
          </a:p>
        </p:txBody>
      </p:sp>
      <p:sp>
        <p:nvSpPr>
          <p:cNvPr id="26647" name="WordArt 27">
            <a:extLst>
              <a:ext uri="{FF2B5EF4-FFF2-40B4-BE49-F238E27FC236}">
                <a16:creationId xmlns:a16="http://schemas.microsoft.com/office/drawing/2014/main" xmlns="" id="{AC646FC2-678B-21A7-5B09-6B4976EEDD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3168" y="9716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80</a:t>
            </a:r>
          </a:p>
        </p:txBody>
      </p:sp>
      <p:sp>
        <p:nvSpPr>
          <p:cNvPr id="26648" name="WordArt 27">
            <a:extLst>
              <a:ext uri="{FF2B5EF4-FFF2-40B4-BE49-F238E27FC236}">
                <a16:creationId xmlns:a16="http://schemas.microsoft.com/office/drawing/2014/main" xmlns="" id="{0CF88E47-1F4A-9523-FDA9-1CB5E90D59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0156" y="9859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79</a:t>
            </a:r>
          </a:p>
        </p:txBody>
      </p:sp>
      <p:sp>
        <p:nvSpPr>
          <p:cNvPr id="26649" name="WordArt 27">
            <a:extLst>
              <a:ext uri="{FF2B5EF4-FFF2-40B4-BE49-F238E27FC236}">
                <a16:creationId xmlns:a16="http://schemas.microsoft.com/office/drawing/2014/main" xmlns="" id="{82E04A13-795E-8A36-FAE0-B4306B4E60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0156" y="9716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78</a:t>
            </a:r>
          </a:p>
        </p:txBody>
      </p:sp>
      <p:sp>
        <p:nvSpPr>
          <p:cNvPr id="26650" name="WordArt 27">
            <a:extLst>
              <a:ext uri="{FF2B5EF4-FFF2-40B4-BE49-F238E27FC236}">
                <a16:creationId xmlns:a16="http://schemas.microsoft.com/office/drawing/2014/main" xmlns="" id="{CD78E985-CAED-D924-1661-6239957A6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0156" y="10113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77</a:t>
            </a:r>
          </a:p>
        </p:txBody>
      </p:sp>
      <p:sp>
        <p:nvSpPr>
          <p:cNvPr id="26651" name="WordArt 27">
            <a:extLst>
              <a:ext uri="{FF2B5EF4-FFF2-40B4-BE49-F238E27FC236}">
                <a16:creationId xmlns:a16="http://schemas.microsoft.com/office/drawing/2014/main" xmlns="" id="{3BD549BC-A3E3-ECA9-36D9-8A6EC99755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53968" y="9970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76</a:t>
            </a:r>
          </a:p>
        </p:txBody>
      </p:sp>
      <p:sp>
        <p:nvSpPr>
          <p:cNvPr id="26652" name="WordArt 27">
            <a:extLst>
              <a:ext uri="{FF2B5EF4-FFF2-40B4-BE49-F238E27FC236}">
                <a16:creationId xmlns:a16="http://schemas.microsoft.com/office/drawing/2014/main" xmlns="" id="{152A80E7-E50C-EEA1-9F8A-B1CE2DA35F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28568" y="9859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75</a:t>
            </a:r>
          </a:p>
        </p:txBody>
      </p:sp>
      <p:sp>
        <p:nvSpPr>
          <p:cNvPr id="26653" name="WordArt 27">
            <a:extLst>
              <a:ext uri="{FF2B5EF4-FFF2-40B4-BE49-F238E27FC236}">
                <a16:creationId xmlns:a16="http://schemas.microsoft.com/office/drawing/2014/main" xmlns="" id="{CA83D394-6860-FD3D-8579-023131C065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7931" y="9621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74</a:t>
            </a:r>
          </a:p>
        </p:txBody>
      </p:sp>
      <p:sp>
        <p:nvSpPr>
          <p:cNvPr id="26654" name="WordArt 27">
            <a:extLst>
              <a:ext uri="{FF2B5EF4-FFF2-40B4-BE49-F238E27FC236}">
                <a16:creationId xmlns:a16="http://schemas.microsoft.com/office/drawing/2014/main" xmlns="" id="{301C1CA2-A8DA-2138-4E11-784FC0ADF7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3168" y="95101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73</a:t>
            </a:r>
          </a:p>
        </p:txBody>
      </p:sp>
      <p:sp>
        <p:nvSpPr>
          <p:cNvPr id="26655" name="WordArt 27">
            <a:extLst>
              <a:ext uri="{FF2B5EF4-FFF2-40B4-BE49-F238E27FC236}">
                <a16:creationId xmlns:a16="http://schemas.microsoft.com/office/drawing/2014/main" xmlns="" id="{AECE902A-C657-3EA2-FF0D-95D3972E3D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7768" y="9478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72</a:t>
            </a:r>
          </a:p>
        </p:txBody>
      </p:sp>
      <p:sp>
        <p:nvSpPr>
          <p:cNvPr id="26656" name="WordArt 27">
            <a:extLst>
              <a:ext uri="{FF2B5EF4-FFF2-40B4-BE49-F238E27FC236}">
                <a16:creationId xmlns:a16="http://schemas.microsoft.com/office/drawing/2014/main" xmlns="" id="{37D60C92-B91F-4F61-2113-2C6096D050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9831" y="9430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71</a:t>
            </a:r>
          </a:p>
        </p:txBody>
      </p:sp>
      <p:sp>
        <p:nvSpPr>
          <p:cNvPr id="26657" name="WordArt 27">
            <a:extLst>
              <a:ext uri="{FF2B5EF4-FFF2-40B4-BE49-F238E27FC236}">
                <a16:creationId xmlns:a16="http://schemas.microsoft.com/office/drawing/2014/main" xmlns="" id="{ED2C70B5-0DB2-F7FC-4FE1-5348FE3ACD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14281" y="9367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70</a:t>
            </a:r>
          </a:p>
        </p:txBody>
      </p:sp>
      <p:sp>
        <p:nvSpPr>
          <p:cNvPr id="26658" name="WordArt 27">
            <a:extLst>
              <a:ext uri="{FF2B5EF4-FFF2-40B4-BE49-F238E27FC236}">
                <a16:creationId xmlns:a16="http://schemas.microsoft.com/office/drawing/2014/main" xmlns="" id="{4A073725-B3F0-A29C-58FA-45BBC3A726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8718" y="96529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69</a:t>
            </a:r>
          </a:p>
        </p:txBody>
      </p:sp>
      <p:sp>
        <p:nvSpPr>
          <p:cNvPr id="26659" name="WordArt 27">
            <a:extLst>
              <a:ext uri="{FF2B5EF4-FFF2-40B4-BE49-F238E27FC236}">
                <a16:creationId xmlns:a16="http://schemas.microsoft.com/office/drawing/2014/main" xmlns="" id="{2A64E45E-8807-6A99-9911-58D4230C8E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9356" y="9605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68</a:t>
            </a:r>
          </a:p>
        </p:txBody>
      </p:sp>
      <p:sp>
        <p:nvSpPr>
          <p:cNvPr id="26660" name="WordArt 27">
            <a:extLst>
              <a:ext uri="{FF2B5EF4-FFF2-40B4-BE49-F238E27FC236}">
                <a16:creationId xmlns:a16="http://schemas.microsoft.com/office/drawing/2014/main" xmlns="" id="{5078D946-84C0-1FBA-4B51-B137BC11FC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2531" y="97799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67</a:t>
            </a:r>
          </a:p>
        </p:txBody>
      </p:sp>
      <p:sp>
        <p:nvSpPr>
          <p:cNvPr id="26661" name="WordArt 27">
            <a:extLst>
              <a:ext uri="{FF2B5EF4-FFF2-40B4-BE49-F238E27FC236}">
                <a16:creationId xmlns:a16="http://schemas.microsoft.com/office/drawing/2014/main" xmlns="" id="{1D71A7BF-000E-CA61-7B6F-9513A3D474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3006" y="95101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66</a:t>
            </a:r>
          </a:p>
        </p:txBody>
      </p:sp>
      <p:sp>
        <p:nvSpPr>
          <p:cNvPr id="26662" name="WordArt 27">
            <a:extLst>
              <a:ext uri="{FF2B5EF4-FFF2-40B4-BE49-F238E27FC236}">
                <a16:creationId xmlns:a16="http://schemas.microsoft.com/office/drawing/2014/main" xmlns="" id="{7BD74481-91AA-3A81-1DCA-E2CC114DF2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2531" y="9716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65</a:t>
            </a:r>
          </a:p>
        </p:txBody>
      </p:sp>
      <p:sp>
        <p:nvSpPr>
          <p:cNvPr id="26663" name="WordArt 27">
            <a:extLst>
              <a:ext uri="{FF2B5EF4-FFF2-40B4-BE49-F238E27FC236}">
                <a16:creationId xmlns:a16="http://schemas.microsoft.com/office/drawing/2014/main" xmlns="" id="{081F3E66-35B8-507F-EB22-0CDD7C2F16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1581" y="9843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64</a:t>
            </a:r>
          </a:p>
        </p:txBody>
      </p:sp>
      <p:sp>
        <p:nvSpPr>
          <p:cNvPr id="26664" name="WordArt 27">
            <a:extLst>
              <a:ext uri="{FF2B5EF4-FFF2-40B4-BE49-F238E27FC236}">
                <a16:creationId xmlns:a16="http://schemas.microsoft.com/office/drawing/2014/main" xmlns="" id="{87897E8A-5EF3-BCBD-AB7E-6BA503260F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6181" y="95736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63</a:t>
            </a:r>
          </a:p>
        </p:txBody>
      </p:sp>
      <p:sp>
        <p:nvSpPr>
          <p:cNvPr id="26665" name="WordArt 27">
            <a:extLst>
              <a:ext uri="{FF2B5EF4-FFF2-40B4-BE49-F238E27FC236}">
                <a16:creationId xmlns:a16="http://schemas.microsoft.com/office/drawing/2014/main" xmlns="" id="{D4192FD6-DD7E-3E75-4E04-598BF19942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8718" y="9430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62</a:t>
            </a:r>
          </a:p>
        </p:txBody>
      </p:sp>
      <p:sp>
        <p:nvSpPr>
          <p:cNvPr id="26666" name="WordArt 27">
            <a:extLst>
              <a:ext uri="{FF2B5EF4-FFF2-40B4-BE49-F238E27FC236}">
                <a16:creationId xmlns:a16="http://schemas.microsoft.com/office/drawing/2014/main" xmlns="" id="{66694796-DC44-79FE-050D-93897028D8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3481" y="9589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61</a:t>
            </a:r>
          </a:p>
        </p:txBody>
      </p:sp>
      <p:sp>
        <p:nvSpPr>
          <p:cNvPr id="26667" name="WordArt 27">
            <a:extLst>
              <a:ext uri="{FF2B5EF4-FFF2-40B4-BE49-F238E27FC236}">
                <a16:creationId xmlns:a16="http://schemas.microsoft.com/office/drawing/2014/main" xmlns="" id="{C6D004D0-3B53-46FE-411F-DF1C50F92A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6181" y="97799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60</a:t>
            </a:r>
          </a:p>
        </p:txBody>
      </p:sp>
      <p:sp>
        <p:nvSpPr>
          <p:cNvPr id="26668" name="WordArt 27">
            <a:extLst>
              <a:ext uri="{FF2B5EF4-FFF2-40B4-BE49-F238E27FC236}">
                <a16:creationId xmlns:a16="http://schemas.microsoft.com/office/drawing/2014/main" xmlns="" id="{577E1F65-D6F9-1EC5-E5FB-821024E99B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3168" y="9748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59</a:t>
            </a:r>
          </a:p>
        </p:txBody>
      </p:sp>
      <p:sp>
        <p:nvSpPr>
          <p:cNvPr id="26669" name="WordArt 27">
            <a:extLst>
              <a:ext uri="{FF2B5EF4-FFF2-40B4-BE49-F238E27FC236}">
                <a16:creationId xmlns:a16="http://schemas.microsoft.com/office/drawing/2014/main" xmlns="" id="{5E19209B-C3B2-C1B4-5923-0ED7B64627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9831" y="96529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58</a:t>
            </a:r>
          </a:p>
        </p:txBody>
      </p:sp>
      <p:sp>
        <p:nvSpPr>
          <p:cNvPr id="26670" name="WordArt 27">
            <a:extLst>
              <a:ext uri="{FF2B5EF4-FFF2-40B4-BE49-F238E27FC236}">
                <a16:creationId xmlns:a16="http://schemas.microsoft.com/office/drawing/2014/main" xmlns="" id="{C7044BA8-6EF7-0392-EA45-ADAABDCDDA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8718" y="95101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57</a:t>
            </a:r>
          </a:p>
        </p:txBody>
      </p:sp>
      <p:sp>
        <p:nvSpPr>
          <p:cNvPr id="26671" name="WordArt 27">
            <a:extLst>
              <a:ext uri="{FF2B5EF4-FFF2-40B4-BE49-F238E27FC236}">
                <a16:creationId xmlns:a16="http://schemas.microsoft.com/office/drawing/2014/main" xmlns="" id="{0A9C2670-1B82-4930-9DDA-A7447BBE86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6181" y="9541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56</a:t>
            </a:r>
          </a:p>
        </p:txBody>
      </p:sp>
      <p:sp>
        <p:nvSpPr>
          <p:cNvPr id="26672" name="WordArt 27">
            <a:extLst>
              <a:ext uri="{FF2B5EF4-FFF2-40B4-BE49-F238E27FC236}">
                <a16:creationId xmlns:a16="http://schemas.microsoft.com/office/drawing/2014/main" xmlns="" id="{FBB73828-C271-16DA-3FFF-A9A48ECD0F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8406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55</a:t>
            </a:r>
          </a:p>
        </p:txBody>
      </p:sp>
      <p:sp>
        <p:nvSpPr>
          <p:cNvPr id="26673" name="WordArt 27">
            <a:extLst>
              <a:ext uri="{FF2B5EF4-FFF2-40B4-BE49-F238E27FC236}">
                <a16:creationId xmlns:a16="http://schemas.microsoft.com/office/drawing/2014/main" xmlns="" id="{B4ED9A61-3813-DDAB-994E-792CB1751F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14281" y="9684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54</a:t>
            </a:r>
          </a:p>
        </p:txBody>
      </p:sp>
      <p:sp>
        <p:nvSpPr>
          <p:cNvPr id="26674" name="WordArt 27">
            <a:extLst>
              <a:ext uri="{FF2B5EF4-FFF2-40B4-BE49-F238E27FC236}">
                <a16:creationId xmlns:a16="http://schemas.microsoft.com/office/drawing/2014/main" xmlns="" id="{3D4E3680-35CC-AE8E-3CC2-F47080F856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6343" y="9462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53</a:t>
            </a:r>
          </a:p>
        </p:txBody>
      </p:sp>
      <p:sp>
        <p:nvSpPr>
          <p:cNvPr id="26675" name="WordArt 27">
            <a:extLst>
              <a:ext uri="{FF2B5EF4-FFF2-40B4-BE49-F238E27FC236}">
                <a16:creationId xmlns:a16="http://schemas.microsoft.com/office/drawing/2014/main" xmlns="" id="{C5D6596A-CB8F-07F2-6672-5742F0103C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2056" y="92719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52</a:t>
            </a:r>
          </a:p>
        </p:txBody>
      </p:sp>
      <p:sp>
        <p:nvSpPr>
          <p:cNvPr id="26676" name="WordArt 27">
            <a:extLst>
              <a:ext uri="{FF2B5EF4-FFF2-40B4-BE49-F238E27FC236}">
                <a16:creationId xmlns:a16="http://schemas.microsoft.com/office/drawing/2014/main" xmlns="" id="{9120EAA5-E77A-A4AE-F3C4-90078EC7A6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1893" y="9414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51</a:t>
            </a:r>
          </a:p>
        </p:txBody>
      </p:sp>
      <p:sp>
        <p:nvSpPr>
          <p:cNvPr id="26677" name="WordArt 27">
            <a:extLst>
              <a:ext uri="{FF2B5EF4-FFF2-40B4-BE49-F238E27FC236}">
                <a16:creationId xmlns:a16="http://schemas.microsoft.com/office/drawing/2014/main" xmlns="" id="{1E92AB5E-B51B-5421-3481-A370BD6218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8406" y="9621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50</a:t>
            </a:r>
          </a:p>
        </p:txBody>
      </p:sp>
      <p:sp>
        <p:nvSpPr>
          <p:cNvPr id="26678" name="WordArt 27">
            <a:extLst>
              <a:ext uri="{FF2B5EF4-FFF2-40B4-BE49-F238E27FC236}">
                <a16:creationId xmlns:a16="http://schemas.microsoft.com/office/drawing/2014/main" xmlns="" id="{2E766745-13C8-D32F-AB74-1F26ECDEE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42843" y="9621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49</a:t>
            </a:r>
          </a:p>
        </p:txBody>
      </p:sp>
      <p:sp>
        <p:nvSpPr>
          <p:cNvPr id="26679" name="WordArt 27">
            <a:extLst>
              <a:ext uri="{FF2B5EF4-FFF2-40B4-BE49-F238E27FC236}">
                <a16:creationId xmlns:a16="http://schemas.microsoft.com/office/drawing/2014/main" xmlns="" id="{B4EDC299-CAB2-9E58-61E9-6C555257A8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3481" y="9605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48</a:t>
            </a:r>
          </a:p>
        </p:txBody>
      </p:sp>
      <p:sp>
        <p:nvSpPr>
          <p:cNvPr id="26680" name="WordArt 27">
            <a:extLst>
              <a:ext uri="{FF2B5EF4-FFF2-40B4-BE49-F238E27FC236}">
                <a16:creationId xmlns:a16="http://schemas.microsoft.com/office/drawing/2014/main" xmlns="" id="{0BDCF299-FF8A-5FFE-3120-F64DC39B7E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1731" y="9732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47</a:t>
            </a:r>
          </a:p>
        </p:txBody>
      </p:sp>
      <p:sp>
        <p:nvSpPr>
          <p:cNvPr id="26681" name="WordArt 27">
            <a:extLst>
              <a:ext uri="{FF2B5EF4-FFF2-40B4-BE49-F238E27FC236}">
                <a16:creationId xmlns:a16="http://schemas.microsoft.com/office/drawing/2014/main" xmlns="" id="{8BB00265-4D48-7F86-91EB-781F1C1CCF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5381" y="9811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46</a:t>
            </a:r>
          </a:p>
        </p:txBody>
      </p:sp>
      <p:sp>
        <p:nvSpPr>
          <p:cNvPr id="26682" name="WordArt 27">
            <a:extLst>
              <a:ext uri="{FF2B5EF4-FFF2-40B4-BE49-F238E27FC236}">
                <a16:creationId xmlns:a16="http://schemas.microsoft.com/office/drawing/2014/main" xmlns="" id="{F03E03C0-2772-C39F-3120-A1532D6B14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3318" y="9938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45</a:t>
            </a:r>
          </a:p>
        </p:txBody>
      </p:sp>
      <p:sp>
        <p:nvSpPr>
          <p:cNvPr id="26683" name="WordArt 27">
            <a:extLst>
              <a:ext uri="{FF2B5EF4-FFF2-40B4-BE49-F238E27FC236}">
                <a16:creationId xmlns:a16="http://schemas.microsoft.com/office/drawing/2014/main" xmlns="" id="{BB43A425-3B60-10F6-AE6F-C1583F8AFD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8556" y="9938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44</a:t>
            </a:r>
          </a:p>
        </p:txBody>
      </p:sp>
      <p:sp>
        <p:nvSpPr>
          <p:cNvPr id="26684" name="WordArt 27">
            <a:extLst>
              <a:ext uri="{FF2B5EF4-FFF2-40B4-BE49-F238E27FC236}">
                <a16:creationId xmlns:a16="http://schemas.microsoft.com/office/drawing/2014/main" xmlns="" id="{20FE1B8A-0A90-CE91-20AE-2DD25CD379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9668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43</a:t>
            </a:r>
          </a:p>
        </p:txBody>
      </p:sp>
      <p:sp>
        <p:nvSpPr>
          <p:cNvPr id="26685" name="WordArt 27">
            <a:extLst>
              <a:ext uri="{FF2B5EF4-FFF2-40B4-BE49-F238E27FC236}">
                <a16:creationId xmlns:a16="http://schemas.microsoft.com/office/drawing/2014/main" xmlns="" id="{EFA907F5-DBE6-E9EB-A80B-56872E1920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3481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42</a:t>
            </a:r>
          </a:p>
        </p:txBody>
      </p:sp>
      <p:sp>
        <p:nvSpPr>
          <p:cNvPr id="26686" name="WordArt 27">
            <a:extLst>
              <a:ext uri="{FF2B5EF4-FFF2-40B4-BE49-F238E27FC236}">
                <a16:creationId xmlns:a16="http://schemas.microsoft.com/office/drawing/2014/main" xmlns="" id="{368B48F7-54ED-C357-2B47-3CBCA83D5B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96806" y="9668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41</a:t>
            </a:r>
          </a:p>
        </p:txBody>
      </p:sp>
      <p:sp>
        <p:nvSpPr>
          <p:cNvPr id="26687" name="WordArt 27">
            <a:extLst>
              <a:ext uri="{FF2B5EF4-FFF2-40B4-BE49-F238E27FC236}">
                <a16:creationId xmlns:a16="http://schemas.microsoft.com/office/drawing/2014/main" xmlns="" id="{2D75A949-92A0-8432-4C78-57F321344A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17443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40</a:t>
            </a:r>
          </a:p>
        </p:txBody>
      </p:sp>
      <p:sp>
        <p:nvSpPr>
          <p:cNvPr id="26688" name="WordArt 27">
            <a:extLst>
              <a:ext uri="{FF2B5EF4-FFF2-40B4-BE49-F238E27FC236}">
                <a16:creationId xmlns:a16="http://schemas.microsoft.com/office/drawing/2014/main" xmlns="" id="{94188CC9-DA9E-83F0-D3E9-DFA3C79E89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9356" y="9605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39</a:t>
            </a:r>
          </a:p>
        </p:txBody>
      </p:sp>
      <p:sp>
        <p:nvSpPr>
          <p:cNvPr id="26689" name="WordArt 27">
            <a:extLst>
              <a:ext uri="{FF2B5EF4-FFF2-40B4-BE49-F238E27FC236}">
                <a16:creationId xmlns:a16="http://schemas.microsoft.com/office/drawing/2014/main" xmlns="" id="{3ACDB7B3-CE8A-5FAB-1940-3EB00A5F84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2056" y="9621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38</a:t>
            </a:r>
          </a:p>
        </p:txBody>
      </p:sp>
      <p:sp>
        <p:nvSpPr>
          <p:cNvPr id="26690" name="WordArt 27">
            <a:extLst>
              <a:ext uri="{FF2B5EF4-FFF2-40B4-BE49-F238E27FC236}">
                <a16:creationId xmlns:a16="http://schemas.microsoft.com/office/drawing/2014/main" xmlns="" id="{4B2003ED-97CE-FE4A-F073-04341FB7CA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3168" y="9795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37</a:t>
            </a:r>
          </a:p>
        </p:txBody>
      </p:sp>
      <p:sp>
        <p:nvSpPr>
          <p:cNvPr id="26691" name="WordArt 27">
            <a:extLst>
              <a:ext uri="{FF2B5EF4-FFF2-40B4-BE49-F238E27FC236}">
                <a16:creationId xmlns:a16="http://schemas.microsoft.com/office/drawing/2014/main" xmlns="" id="{60DBB3DD-C199-B900-E83C-59105AA2BE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2056" y="9684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36</a:t>
            </a:r>
          </a:p>
        </p:txBody>
      </p:sp>
      <p:sp>
        <p:nvSpPr>
          <p:cNvPr id="26692" name="WordArt 27">
            <a:extLst>
              <a:ext uri="{FF2B5EF4-FFF2-40B4-BE49-F238E27FC236}">
                <a16:creationId xmlns:a16="http://schemas.microsoft.com/office/drawing/2014/main" xmlns="" id="{3345AC28-8C25-C80E-1AE3-BC41900ADB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3168" y="9811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35</a:t>
            </a:r>
          </a:p>
        </p:txBody>
      </p:sp>
      <p:sp>
        <p:nvSpPr>
          <p:cNvPr id="26693" name="WordArt 27">
            <a:extLst>
              <a:ext uri="{FF2B5EF4-FFF2-40B4-BE49-F238E27FC236}">
                <a16:creationId xmlns:a16="http://schemas.microsoft.com/office/drawing/2014/main" xmlns="" id="{F644BFF9-B4B7-11DF-1A90-3B07F90B44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8406" y="9732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34</a:t>
            </a:r>
          </a:p>
        </p:txBody>
      </p:sp>
      <p:sp>
        <p:nvSpPr>
          <p:cNvPr id="26694" name="WordArt 27">
            <a:extLst>
              <a:ext uri="{FF2B5EF4-FFF2-40B4-BE49-F238E27FC236}">
                <a16:creationId xmlns:a16="http://schemas.microsoft.com/office/drawing/2014/main" xmlns="" id="{57FF8A78-17B5-CE97-A123-58A9F8DB1E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5706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33</a:t>
            </a:r>
          </a:p>
        </p:txBody>
      </p:sp>
      <p:sp>
        <p:nvSpPr>
          <p:cNvPr id="26695" name="WordArt 27">
            <a:extLst>
              <a:ext uri="{FF2B5EF4-FFF2-40B4-BE49-F238E27FC236}">
                <a16:creationId xmlns:a16="http://schemas.microsoft.com/office/drawing/2014/main" xmlns="" id="{B744704D-1B09-E397-6D5B-79C94A6565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3006" y="93989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32</a:t>
            </a:r>
          </a:p>
        </p:txBody>
      </p:sp>
      <p:sp>
        <p:nvSpPr>
          <p:cNvPr id="26696" name="WordArt 27">
            <a:extLst>
              <a:ext uri="{FF2B5EF4-FFF2-40B4-BE49-F238E27FC236}">
                <a16:creationId xmlns:a16="http://schemas.microsoft.com/office/drawing/2014/main" xmlns="" id="{72D819D2-2D70-0247-DB2A-AF3AA79B81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5706" y="9303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31</a:t>
            </a:r>
          </a:p>
        </p:txBody>
      </p:sp>
      <p:sp>
        <p:nvSpPr>
          <p:cNvPr id="26697" name="WordArt 27">
            <a:extLst>
              <a:ext uri="{FF2B5EF4-FFF2-40B4-BE49-F238E27FC236}">
                <a16:creationId xmlns:a16="http://schemas.microsoft.com/office/drawing/2014/main" xmlns="" id="{7EE9FD3D-4975-D378-7C05-EDA816AC22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3643" y="9303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30</a:t>
            </a:r>
          </a:p>
        </p:txBody>
      </p:sp>
      <p:sp>
        <p:nvSpPr>
          <p:cNvPr id="26698" name="WordArt 27">
            <a:extLst>
              <a:ext uri="{FF2B5EF4-FFF2-40B4-BE49-F238E27FC236}">
                <a16:creationId xmlns:a16="http://schemas.microsoft.com/office/drawing/2014/main" xmlns="" id="{9BC4EF8C-C627-37FB-1677-3A714D5B40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11106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29</a:t>
            </a:r>
          </a:p>
        </p:txBody>
      </p:sp>
      <p:sp>
        <p:nvSpPr>
          <p:cNvPr id="26699" name="WordArt 27">
            <a:extLst>
              <a:ext uri="{FF2B5EF4-FFF2-40B4-BE49-F238E27FC236}">
                <a16:creationId xmlns:a16="http://schemas.microsoft.com/office/drawing/2014/main" xmlns="" id="{ADB47E1D-8AFF-14F8-E68A-14CC49066B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8881" y="95101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28</a:t>
            </a:r>
          </a:p>
        </p:txBody>
      </p:sp>
      <p:sp>
        <p:nvSpPr>
          <p:cNvPr id="26700" name="WordArt 27">
            <a:extLst>
              <a:ext uri="{FF2B5EF4-FFF2-40B4-BE49-F238E27FC236}">
                <a16:creationId xmlns:a16="http://schemas.microsoft.com/office/drawing/2014/main" xmlns="" id="{38CD30C6-4C1C-84A3-2C9F-86F0784283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8406" y="9240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27</a:t>
            </a:r>
          </a:p>
        </p:txBody>
      </p:sp>
      <p:sp>
        <p:nvSpPr>
          <p:cNvPr id="26701" name="WordArt 27">
            <a:extLst>
              <a:ext uri="{FF2B5EF4-FFF2-40B4-BE49-F238E27FC236}">
                <a16:creationId xmlns:a16="http://schemas.microsoft.com/office/drawing/2014/main" xmlns="" id="{C712AB4D-449A-2E0A-0006-9C00D48D83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1581" y="9351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26</a:t>
            </a:r>
          </a:p>
        </p:txBody>
      </p:sp>
      <p:sp>
        <p:nvSpPr>
          <p:cNvPr id="26702" name="WordArt 27">
            <a:extLst>
              <a:ext uri="{FF2B5EF4-FFF2-40B4-BE49-F238E27FC236}">
                <a16:creationId xmlns:a16="http://schemas.microsoft.com/office/drawing/2014/main" xmlns="" id="{6A3FD9AB-F72E-4FF0-D89C-298BC93BAB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23806" y="93831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25</a:t>
            </a:r>
          </a:p>
        </p:txBody>
      </p:sp>
      <p:sp>
        <p:nvSpPr>
          <p:cNvPr id="26703" name="WordArt 27">
            <a:extLst>
              <a:ext uri="{FF2B5EF4-FFF2-40B4-BE49-F238E27FC236}">
                <a16:creationId xmlns:a16="http://schemas.microsoft.com/office/drawing/2014/main" xmlns="" id="{E5F1B061-9057-F4BD-C20F-F4C4927AD6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3168" y="9335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24</a:t>
            </a:r>
          </a:p>
        </p:txBody>
      </p:sp>
      <p:sp>
        <p:nvSpPr>
          <p:cNvPr id="26704" name="WordArt 27">
            <a:extLst>
              <a:ext uri="{FF2B5EF4-FFF2-40B4-BE49-F238E27FC236}">
                <a16:creationId xmlns:a16="http://schemas.microsoft.com/office/drawing/2014/main" xmlns="" id="{3397F7EB-4118-8412-6180-9EE8764987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5706" y="9367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23</a:t>
            </a:r>
          </a:p>
        </p:txBody>
      </p:sp>
      <p:sp>
        <p:nvSpPr>
          <p:cNvPr id="26705" name="WordArt 27">
            <a:extLst>
              <a:ext uri="{FF2B5EF4-FFF2-40B4-BE49-F238E27FC236}">
                <a16:creationId xmlns:a16="http://schemas.microsoft.com/office/drawing/2014/main" xmlns="" id="{13E08C88-7FDA-9AB4-3E41-2A55959282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4756" y="9335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22</a:t>
            </a:r>
          </a:p>
        </p:txBody>
      </p:sp>
      <p:sp>
        <p:nvSpPr>
          <p:cNvPr id="26706" name="WordArt 27">
            <a:extLst>
              <a:ext uri="{FF2B5EF4-FFF2-40B4-BE49-F238E27FC236}">
                <a16:creationId xmlns:a16="http://schemas.microsoft.com/office/drawing/2014/main" xmlns="" id="{350BAD7F-154E-B32C-3E97-470C97B45A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5068" y="9176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21</a:t>
            </a:r>
          </a:p>
        </p:txBody>
      </p:sp>
      <p:sp>
        <p:nvSpPr>
          <p:cNvPr id="26707" name="WordArt 27">
            <a:extLst>
              <a:ext uri="{FF2B5EF4-FFF2-40B4-BE49-F238E27FC236}">
                <a16:creationId xmlns:a16="http://schemas.microsoft.com/office/drawing/2014/main" xmlns="" id="{B83319AE-22B7-726D-640B-129008A21E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0943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20</a:t>
            </a:r>
          </a:p>
        </p:txBody>
      </p:sp>
      <p:sp>
        <p:nvSpPr>
          <p:cNvPr id="26708" name="WordArt 27">
            <a:extLst>
              <a:ext uri="{FF2B5EF4-FFF2-40B4-BE49-F238E27FC236}">
                <a16:creationId xmlns:a16="http://schemas.microsoft.com/office/drawing/2014/main" xmlns="" id="{B15C423F-5A7C-B1A0-C2EC-7266BF7141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5543" y="9208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19</a:t>
            </a:r>
          </a:p>
        </p:txBody>
      </p:sp>
      <p:sp>
        <p:nvSpPr>
          <p:cNvPr id="26709" name="WordArt 27">
            <a:extLst>
              <a:ext uri="{FF2B5EF4-FFF2-40B4-BE49-F238E27FC236}">
                <a16:creationId xmlns:a16="http://schemas.microsoft.com/office/drawing/2014/main" xmlns="" id="{BB809949-326C-1A4F-865C-598F3A4439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42843" y="9208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18</a:t>
            </a:r>
          </a:p>
        </p:txBody>
      </p:sp>
      <p:sp>
        <p:nvSpPr>
          <p:cNvPr id="26710" name="WordArt 27">
            <a:extLst>
              <a:ext uri="{FF2B5EF4-FFF2-40B4-BE49-F238E27FC236}">
                <a16:creationId xmlns:a16="http://schemas.microsoft.com/office/drawing/2014/main" xmlns="" id="{A7756122-4738-208C-0382-6ACA4F174B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46018" y="9430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17</a:t>
            </a:r>
          </a:p>
        </p:txBody>
      </p:sp>
      <p:sp>
        <p:nvSpPr>
          <p:cNvPr id="26711" name="WordArt 27">
            <a:extLst>
              <a:ext uri="{FF2B5EF4-FFF2-40B4-BE49-F238E27FC236}">
                <a16:creationId xmlns:a16="http://schemas.microsoft.com/office/drawing/2014/main" xmlns="" id="{B5CD8B1C-5C29-EAA8-3CB0-A3FAE46EB1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2368" y="9414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16</a:t>
            </a:r>
          </a:p>
        </p:txBody>
      </p:sp>
      <p:sp>
        <p:nvSpPr>
          <p:cNvPr id="26712" name="WordArt 27">
            <a:extLst>
              <a:ext uri="{FF2B5EF4-FFF2-40B4-BE49-F238E27FC236}">
                <a16:creationId xmlns:a16="http://schemas.microsoft.com/office/drawing/2014/main" xmlns="" id="{D068D96A-6887-0E77-2A9D-A229BD3ABB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17443" y="9605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15</a:t>
            </a:r>
          </a:p>
        </p:txBody>
      </p:sp>
      <p:sp>
        <p:nvSpPr>
          <p:cNvPr id="26713" name="WordArt 27">
            <a:extLst>
              <a:ext uri="{FF2B5EF4-FFF2-40B4-BE49-F238E27FC236}">
                <a16:creationId xmlns:a16="http://schemas.microsoft.com/office/drawing/2014/main" xmlns="" id="{ACDA79BF-6FDE-00B4-3F5C-DD1F03786A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8406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14</a:t>
            </a:r>
          </a:p>
        </p:txBody>
      </p:sp>
      <p:sp>
        <p:nvSpPr>
          <p:cNvPr id="26714" name="WordArt 27">
            <a:extLst>
              <a:ext uri="{FF2B5EF4-FFF2-40B4-BE49-F238E27FC236}">
                <a16:creationId xmlns:a16="http://schemas.microsoft.com/office/drawing/2014/main" xmlns="" id="{3D8CE398-EFCA-35DC-9724-9AFB0CE429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8718" y="9621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13</a:t>
            </a:r>
          </a:p>
        </p:txBody>
      </p:sp>
      <p:sp>
        <p:nvSpPr>
          <p:cNvPr id="26715" name="WordArt 27">
            <a:extLst>
              <a:ext uri="{FF2B5EF4-FFF2-40B4-BE49-F238E27FC236}">
                <a16:creationId xmlns:a16="http://schemas.microsoft.com/office/drawing/2014/main" xmlns="" id="{5188783C-D05E-1709-4CB5-F83E1FB265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44431" y="90179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12</a:t>
            </a:r>
          </a:p>
        </p:txBody>
      </p:sp>
      <p:sp>
        <p:nvSpPr>
          <p:cNvPr id="26716" name="WordArt 27">
            <a:extLst>
              <a:ext uri="{FF2B5EF4-FFF2-40B4-BE49-F238E27FC236}">
                <a16:creationId xmlns:a16="http://schemas.microsoft.com/office/drawing/2014/main" xmlns="" id="{701C6BC0-4C5E-DD25-50F7-F86533D556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6331" y="92561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</a:t>
            </a:r>
          </a:p>
        </p:txBody>
      </p:sp>
      <p:sp>
        <p:nvSpPr>
          <p:cNvPr id="26717" name="WordArt 27">
            <a:extLst>
              <a:ext uri="{FF2B5EF4-FFF2-40B4-BE49-F238E27FC236}">
                <a16:creationId xmlns:a16="http://schemas.microsoft.com/office/drawing/2014/main" xmlns="" id="{0266F95E-B8F0-7315-2FCC-EABDFB6F85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6331" y="94466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</a:t>
            </a:r>
          </a:p>
        </p:txBody>
      </p:sp>
      <p:sp>
        <p:nvSpPr>
          <p:cNvPr id="26718" name="WordArt 27">
            <a:extLst>
              <a:ext uri="{FF2B5EF4-FFF2-40B4-BE49-F238E27FC236}">
                <a16:creationId xmlns:a16="http://schemas.microsoft.com/office/drawing/2014/main" xmlns="" id="{173652C0-9ABD-6BF2-B8C5-51BB2755BE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8692" y="973235"/>
            <a:ext cx="247981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</a:t>
            </a:r>
          </a:p>
        </p:txBody>
      </p:sp>
      <p:sp>
        <p:nvSpPr>
          <p:cNvPr id="26719" name="WordArt 27">
            <a:extLst>
              <a:ext uri="{FF2B5EF4-FFF2-40B4-BE49-F238E27FC236}">
                <a16:creationId xmlns:a16="http://schemas.microsoft.com/office/drawing/2014/main" xmlns="" id="{FEF5BF2F-69D0-3287-3AF4-69E9AE65F9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6076" y="947835"/>
            <a:ext cx="247423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</a:t>
            </a:r>
          </a:p>
        </p:txBody>
      </p:sp>
      <p:sp>
        <p:nvSpPr>
          <p:cNvPr id="26720" name="WordArt 27">
            <a:extLst>
              <a:ext uri="{FF2B5EF4-FFF2-40B4-BE49-F238E27FC236}">
                <a16:creationId xmlns:a16="http://schemas.microsoft.com/office/drawing/2014/main" xmlns="" id="{3306F382-5155-0973-96E0-3B240BD0E4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2817" y="928785"/>
            <a:ext cx="247981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</a:t>
            </a:r>
          </a:p>
        </p:txBody>
      </p:sp>
      <p:sp>
        <p:nvSpPr>
          <p:cNvPr id="26721" name="WordArt 27">
            <a:extLst>
              <a:ext uri="{FF2B5EF4-FFF2-40B4-BE49-F238E27FC236}">
                <a16:creationId xmlns:a16="http://schemas.microsoft.com/office/drawing/2014/main" xmlns="" id="{58F98F5B-4BA4-D8EA-BE5E-35D3417FFE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0442" y="943073"/>
            <a:ext cx="247981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</a:t>
            </a:r>
          </a:p>
        </p:txBody>
      </p:sp>
      <p:sp>
        <p:nvSpPr>
          <p:cNvPr id="26722" name="WordArt 27">
            <a:extLst>
              <a:ext uri="{FF2B5EF4-FFF2-40B4-BE49-F238E27FC236}">
                <a16:creationId xmlns:a16="http://schemas.microsoft.com/office/drawing/2014/main" xmlns="" id="{2835D724-D914-0149-0733-5B5B22B931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8301" y="992285"/>
            <a:ext cx="247423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</a:t>
            </a:r>
          </a:p>
        </p:txBody>
      </p:sp>
      <p:sp>
        <p:nvSpPr>
          <p:cNvPr id="26723" name="WordArt 27">
            <a:extLst>
              <a:ext uri="{FF2B5EF4-FFF2-40B4-BE49-F238E27FC236}">
                <a16:creationId xmlns:a16="http://schemas.microsoft.com/office/drawing/2014/main" xmlns="" id="{EDE46128-670D-333F-37D7-FA80202F23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2342" y="960535"/>
            <a:ext cx="247981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</a:t>
            </a:r>
          </a:p>
        </p:txBody>
      </p:sp>
      <p:sp>
        <p:nvSpPr>
          <p:cNvPr id="26724" name="WordArt 27">
            <a:extLst>
              <a:ext uri="{FF2B5EF4-FFF2-40B4-BE49-F238E27FC236}">
                <a16:creationId xmlns:a16="http://schemas.microsoft.com/office/drawing/2014/main" xmlns="" id="{CAF0A4FE-429D-D61F-5AA2-6DB7FE0A65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7742" y="949423"/>
            <a:ext cx="247981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</a:t>
            </a:r>
          </a:p>
        </p:txBody>
      </p:sp>
      <p:sp>
        <p:nvSpPr>
          <p:cNvPr id="26725" name="WordArt 27">
            <a:extLst>
              <a:ext uri="{FF2B5EF4-FFF2-40B4-BE49-F238E27FC236}">
                <a16:creationId xmlns:a16="http://schemas.microsoft.com/office/drawing/2014/main" xmlns="" id="{CE91906B-4C9D-7F40-DF8C-ADE7A55109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5287" y="954185"/>
            <a:ext cx="247423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</a:t>
            </a:r>
          </a:p>
        </p:txBody>
      </p:sp>
      <p:sp>
        <p:nvSpPr>
          <p:cNvPr id="26726" name="WordArt 27">
            <a:extLst>
              <a:ext uri="{FF2B5EF4-FFF2-40B4-BE49-F238E27FC236}">
                <a16:creationId xmlns:a16="http://schemas.microsoft.com/office/drawing/2014/main" xmlns="" id="{C0B7D426-733C-C926-B784-912AC55309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1229" y="995460"/>
            <a:ext cx="247981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</a:t>
            </a:r>
          </a:p>
        </p:txBody>
      </p:sp>
      <p:sp>
        <p:nvSpPr>
          <p:cNvPr id="26727" name="WordArt 38">
            <a:extLst>
              <a:ext uri="{FF2B5EF4-FFF2-40B4-BE49-F238E27FC236}">
                <a16:creationId xmlns:a16="http://schemas.microsoft.com/office/drawing/2014/main" xmlns="" id="{925E27DB-6EBA-3BB3-74C7-4937EE543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0018" y="952220"/>
            <a:ext cx="512868" cy="33996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j-lt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54066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26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26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26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26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26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6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6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3000"/>
                            </p:stCondLst>
                            <p:childTnLst>
                              <p:par>
                                <p:cTn id="2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6000"/>
                            </p:stCondLst>
                            <p:childTnLst>
                              <p:par>
                                <p:cTn id="3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500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7000"/>
                            </p:stCondLst>
                            <p:childTnLst>
                              <p:par>
                                <p:cTn id="3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500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3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500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29000"/>
                            </p:stCondLst>
                            <p:childTnLst>
                              <p:par>
                                <p:cTn id="3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4" dur="500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7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10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32000"/>
                            </p:stCondLst>
                            <p:childTnLst>
                              <p:par>
                                <p:cTn id="3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10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3000"/>
                            </p:stCondLst>
                            <p:childTnLst>
                              <p:par>
                                <p:cTn id="3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10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4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8" dur="500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35000"/>
                            </p:stCondLst>
                            <p:childTnLst>
                              <p:par>
                                <p:cTn id="4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9" dur="500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4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53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1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1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37000"/>
                            </p:stCondLst>
                            <p:childTnLst>
                              <p:par>
                                <p:cTn id="4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1" dur="500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500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10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38000"/>
                            </p:stCondLst>
                            <p:childTnLst>
                              <p:par>
                                <p:cTn id="4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2" dur="500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4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39000"/>
                            </p:stCondLst>
                            <p:childTnLst>
                              <p:par>
                                <p:cTn id="4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500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3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3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3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39500"/>
                            </p:stCondLst>
                            <p:childTnLst>
                              <p:par>
                                <p:cTn id="4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4" dur="500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2" dur="10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40500"/>
                            </p:stCondLst>
                            <p:childTnLst>
                              <p:par>
                                <p:cTn id="48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5" dur="500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10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10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41500"/>
                            </p:stCondLst>
                            <p:childTnLst>
                              <p:par>
                                <p:cTn id="4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500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10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42500"/>
                            </p:stCondLst>
                            <p:childTnLst>
                              <p:par>
                                <p:cTn id="5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500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5" dur="10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43500"/>
                            </p:stCondLst>
                            <p:childTnLst>
                              <p:par>
                                <p:cTn id="5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500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500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0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6" dur="10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44500"/>
                            </p:stCondLst>
                            <p:childTnLst>
                              <p:par>
                                <p:cTn id="5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9" dur="500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5" dur="10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10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45500"/>
                            </p:stCondLst>
                            <p:childTnLst>
                              <p:par>
                                <p:cTn id="5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0" dur="500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2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6" dur="1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8" dur="10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46500"/>
                            </p:stCondLst>
                            <p:childTnLst>
                              <p:par>
                                <p:cTn id="5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1" dur="500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500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1000" fill="hold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 fill="hold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9" dur="1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47500"/>
                            </p:stCondLst>
                            <p:childTnLst>
                              <p:par>
                                <p:cTn id="5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500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1000" fill="hold"/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 fill="hold"/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0" dur="10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48500"/>
                            </p:stCondLst>
                            <p:childTnLst>
                              <p:par>
                                <p:cTn id="5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3" dur="500"/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/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9" dur="1000" fill="hold"/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1000" fill="hold"/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1" dur="10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49500"/>
                            </p:stCondLst>
                            <p:childTnLst>
                              <p:par>
                                <p:cTn id="5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500"/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/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6" dur="5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0" dur="1000" fill="hold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 fill="hold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2" dur="10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50500"/>
                            </p:stCondLst>
                            <p:childTnLst>
                              <p:par>
                                <p:cTn id="59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5" dur="500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7" dur="5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1" dur="1000" fill="hold"/>
                                        <p:tgtEl>
                                          <p:spTgt spid="26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 fill="hold"/>
                                        <p:tgtEl>
                                          <p:spTgt spid="26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3" dur="1000"/>
                                        <p:tgtEl>
                                          <p:spTgt spid="266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51500"/>
                            </p:stCondLst>
                            <p:childTnLst>
                              <p:par>
                                <p:cTn id="6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6" dur="500"/>
                                        <p:tgtEl>
                                          <p:spTgt spid="26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/>
                                        <p:tgtEl>
                                          <p:spTgt spid="26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8" dur="500"/>
                                        <p:tgtEl>
                                          <p:spTgt spid="26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2" dur="1000" fill="hold"/>
                                        <p:tgtEl>
                                          <p:spTgt spid="26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1000" fill="hold"/>
                                        <p:tgtEl>
                                          <p:spTgt spid="26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4" dur="10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52500"/>
                            </p:stCondLst>
                            <p:childTnLst>
                              <p:par>
                                <p:cTn id="6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7" dur="500"/>
                                        <p:tgtEl>
                                          <p:spTgt spid="26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500"/>
                                        <p:tgtEl>
                                          <p:spTgt spid="26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9" dur="5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3" dur="1000" fill="hold"/>
                                        <p:tgtEl>
                                          <p:spTgt spid="26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 fill="hold"/>
                                        <p:tgtEl>
                                          <p:spTgt spid="26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5" dur="100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53500"/>
                            </p:stCondLst>
                            <p:childTnLst>
                              <p:par>
                                <p:cTn id="6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8" dur="500"/>
                                        <p:tgtEl>
                                          <p:spTgt spid="26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500"/>
                                        <p:tgtEl>
                                          <p:spTgt spid="26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0" dur="50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53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4" dur="900" fill="hold"/>
                                        <p:tgtEl>
                                          <p:spTgt spid="26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900" fill="hold"/>
                                        <p:tgtEl>
                                          <p:spTgt spid="26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6" dur="9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54500"/>
                            </p:stCondLst>
                            <p:childTnLst>
                              <p:par>
                                <p:cTn id="6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9" dur="500"/>
                                        <p:tgtEl>
                                          <p:spTgt spid="26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500"/>
                                        <p:tgtEl>
                                          <p:spTgt spid="26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1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5" dur="1000" fill="hold"/>
                                        <p:tgtEl>
                                          <p:spTgt spid="26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 fill="hold"/>
                                        <p:tgtEl>
                                          <p:spTgt spid="26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7" dur="10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55500"/>
                            </p:stCondLst>
                            <p:childTnLst>
                              <p:par>
                                <p:cTn id="6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500"/>
                                        <p:tgtEl>
                                          <p:spTgt spid="26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500"/>
                                        <p:tgtEl>
                                          <p:spTgt spid="26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2" dur="5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6" dur="1000" fill="hold"/>
                                        <p:tgtEl>
                                          <p:spTgt spid="26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 fill="hold"/>
                                        <p:tgtEl>
                                          <p:spTgt spid="26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8" dur="10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56500"/>
                            </p:stCondLst>
                            <p:childTnLst>
                              <p:par>
                                <p:cTn id="6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1" dur="500"/>
                                        <p:tgtEl>
                                          <p:spTgt spid="26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500"/>
                                        <p:tgtEl>
                                          <p:spTgt spid="26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7" dur="1000" fill="hold"/>
                                        <p:tgtEl>
                                          <p:spTgt spid="26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1000" fill="hold"/>
                                        <p:tgtEl>
                                          <p:spTgt spid="26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9" dur="10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57500"/>
                            </p:stCondLst>
                            <p:childTnLst>
                              <p:par>
                                <p:cTn id="6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2" dur="500"/>
                                        <p:tgtEl>
                                          <p:spTgt spid="26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500"/>
                                        <p:tgtEl>
                                          <p:spTgt spid="26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4" dur="5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8" dur="1000" fill="hold"/>
                                        <p:tgtEl>
                                          <p:spTgt spid="26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 fill="hold"/>
                                        <p:tgtEl>
                                          <p:spTgt spid="26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0" dur="10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58500"/>
                            </p:stCondLst>
                            <p:childTnLst>
                              <p:par>
                                <p:cTn id="6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3" dur="500"/>
                                        <p:tgtEl>
                                          <p:spTgt spid="26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4" dur="500"/>
                                        <p:tgtEl>
                                          <p:spTgt spid="26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5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9" dur="1000" fill="hold"/>
                                        <p:tgtEl>
                                          <p:spTgt spid="26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 fill="hold"/>
                                        <p:tgtEl>
                                          <p:spTgt spid="26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1" dur="100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59500"/>
                            </p:stCondLst>
                            <p:childTnLst>
                              <p:par>
                                <p:cTn id="6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500"/>
                                        <p:tgtEl>
                                          <p:spTgt spid="26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500"/>
                                        <p:tgtEl>
                                          <p:spTgt spid="26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6" dur="50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0" dur="1000" fill="hold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1" dur="1000" fill="hold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2" dur="1000"/>
                                        <p:tgtEl>
                                          <p:spTgt spid="266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60500"/>
                            </p:stCondLst>
                            <p:childTnLst>
                              <p:par>
                                <p:cTn id="70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5" dur="500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500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500"/>
                                        <p:tgtEl>
                                          <p:spTgt spid="26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1" dur="1000" fill="hold"/>
                                        <p:tgtEl>
                                          <p:spTgt spid="26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 fill="hold"/>
                                        <p:tgtEl>
                                          <p:spTgt spid="26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3" dur="1000"/>
                                        <p:tgtEl>
                                          <p:spTgt spid="266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61500"/>
                            </p:stCondLst>
                            <p:childTnLst>
                              <p:par>
                                <p:cTn id="7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500"/>
                                        <p:tgtEl>
                                          <p:spTgt spid="26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500"/>
                                        <p:tgtEl>
                                          <p:spTgt spid="26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8" dur="500"/>
                                        <p:tgtEl>
                                          <p:spTgt spid="26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2" dur="1000" fill="hold"/>
                                        <p:tgtEl>
                                          <p:spTgt spid="26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1000" fill="hold"/>
                                        <p:tgtEl>
                                          <p:spTgt spid="26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1000"/>
                                        <p:tgtEl>
                                          <p:spTgt spid="266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62500"/>
                            </p:stCondLst>
                            <p:childTnLst>
                              <p:par>
                                <p:cTn id="7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7" dur="500"/>
                                        <p:tgtEl>
                                          <p:spTgt spid="26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500"/>
                                        <p:tgtEl>
                                          <p:spTgt spid="26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9" dur="500"/>
                                        <p:tgtEl>
                                          <p:spTgt spid="26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26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4" dur="1000" fill="hold"/>
                                        <p:tgtEl>
                                          <p:spTgt spid="26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5" dur="1000"/>
                                        <p:tgtEl>
                                          <p:spTgt spid="266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63500"/>
                            </p:stCondLst>
                            <p:childTnLst>
                              <p:par>
                                <p:cTn id="7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8" dur="500"/>
                                        <p:tgtEl>
                                          <p:spTgt spid="26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500"/>
                                        <p:tgtEl>
                                          <p:spTgt spid="26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0" dur="500"/>
                                        <p:tgtEl>
                                          <p:spTgt spid="26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4" dur="1000" fill="hold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 fill="hold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6" dur="1000"/>
                                        <p:tgtEl>
                                          <p:spTgt spid="266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64500"/>
                            </p:stCondLst>
                            <p:childTnLst>
                              <p:par>
                                <p:cTn id="7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9" dur="500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500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1" dur="500"/>
                                        <p:tgtEl>
                                          <p:spTgt spid="26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1000" fill="hold"/>
                                        <p:tgtEl>
                                          <p:spTgt spid="26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1000" fill="hold"/>
                                        <p:tgtEl>
                                          <p:spTgt spid="26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7" dur="1000"/>
                                        <p:tgtEl>
                                          <p:spTgt spid="26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65500"/>
                            </p:stCondLst>
                            <p:childTnLst>
                              <p:par>
                                <p:cTn id="7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0" dur="500"/>
                                        <p:tgtEl>
                                          <p:spTgt spid="26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500"/>
                                        <p:tgtEl>
                                          <p:spTgt spid="26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2" dur="500"/>
                                        <p:tgtEl>
                                          <p:spTgt spid="26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6" dur="1000" fill="hold"/>
                                        <p:tgtEl>
                                          <p:spTgt spid="26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7" dur="1000" fill="hold"/>
                                        <p:tgtEl>
                                          <p:spTgt spid="26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8" dur="1000"/>
                                        <p:tgtEl>
                                          <p:spTgt spid="26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66500"/>
                            </p:stCondLst>
                            <p:childTnLst>
                              <p:par>
                                <p:cTn id="7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1" dur="500"/>
                                        <p:tgtEl>
                                          <p:spTgt spid="26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2" dur="500"/>
                                        <p:tgtEl>
                                          <p:spTgt spid="26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3" dur="500"/>
                                        <p:tgtEl>
                                          <p:spTgt spid="26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7" dur="1000" fill="hold"/>
                                        <p:tgtEl>
                                          <p:spTgt spid="26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8" dur="1000" fill="hold"/>
                                        <p:tgtEl>
                                          <p:spTgt spid="26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9" dur="1000"/>
                                        <p:tgtEl>
                                          <p:spTgt spid="26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67500"/>
                            </p:stCondLst>
                            <p:childTnLst>
                              <p:par>
                                <p:cTn id="7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2" dur="500"/>
                                        <p:tgtEl>
                                          <p:spTgt spid="26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500"/>
                                        <p:tgtEl>
                                          <p:spTgt spid="26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4" dur="500"/>
                                        <p:tgtEl>
                                          <p:spTgt spid="26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8" dur="1000" fill="hold"/>
                                        <p:tgtEl>
                                          <p:spTgt spid="26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9" dur="1000" fill="hold"/>
                                        <p:tgtEl>
                                          <p:spTgt spid="26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0" dur="1000"/>
                                        <p:tgtEl>
                                          <p:spTgt spid="26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68500"/>
                            </p:stCondLst>
                            <p:childTnLst>
                              <p:par>
                                <p:cTn id="7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3" dur="500"/>
                                        <p:tgtEl>
                                          <p:spTgt spid="26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500"/>
                                        <p:tgtEl>
                                          <p:spTgt spid="26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5" dur="500"/>
                                        <p:tgtEl>
                                          <p:spTgt spid="26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9" dur="1000" fill="hold"/>
                                        <p:tgtEl>
                                          <p:spTgt spid="26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 fill="hold"/>
                                        <p:tgtEl>
                                          <p:spTgt spid="26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1" dur="1000"/>
                                        <p:tgtEl>
                                          <p:spTgt spid="26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69500"/>
                            </p:stCondLst>
                            <p:childTnLst>
                              <p:par>
                                <p:cTn id="8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4" dur="500"/>
                                        <p:tgtEl>
                                          <p:spTgt spid="26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5" dur="500"/>
                                        <p:tgtEl>
                                          <p:spTgt spid="26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6" dur="500"/>
                                        <p:tgtEl>
                                          <p:spTgt spid="26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0" dur="1000" fill="hold"/>
                                        <p:tgtEl>
                                          <p:spTgt spid="26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1" dur="1000" fill="hold"/>
                                        <p:tgtEl>
                                          <p:spTgt spid="26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2" dur="100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70500"/>
                            </p:stCondLst>
                            <p:childTnLst>
                              <p:par>
                                <p:cTn id="81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5" dur="500"/>
                                        <p:tgtEl>
                                          <p:spTgt spid="26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500"/>
                                        <p:tgtEl>
                                          <p:spTgt spid="26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7" dur="50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1" dur="1000" fill="hold"/>
                                        <p:tgtEl>
                                          <p:spTgt spid="26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6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3" dur="10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71500"/>
                            </p:stCondLst>
                            <p:childTnLst>
                              <p:par>
                                <p:cTn id="8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6" dur="500"/>
                                        <p:tgtEl>
                                          <p:spTgt spid="26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500"/>
                                        <p:tgtEl>
                                          <p:spTgt spid="26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8" dur="5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2" dur="1000" fill="hold"/>
                                        <p:tgtEl>
                                          <p:spTgt spid="2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3" dur="1000" fill="hold"/>
                                        <p:tgtEl>
                                          <p:spTgt spid="2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4" dur="1000"/>
                                        <p:tgtEl>
                                          <p:spTgt spid="266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72500"/>
                            </p:stCondLst>
                            <p:childTnLst>
                              <p:par>
                                <p:cTn id="8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7" dur="500"/>
                                        <p:tgtEl>
                                          <p:spTgt spid="2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8" dur="500"/>
                                        <p:tgtEl>
                                          <p:spTgt spid="2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9" dur="500"/>
                                        <p:tgtEl>
                                          <p:spTgt spid="26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3" dur="1000" fill="hold"/>
                                        <p:tgtEl>
                                          <p:spTgt spid="26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4" dur="1000" fill="hold"/>
                                        <p:tgtEl>
                                          <p:spTgt spid="26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5" dur="1000"/>
                                        <p:tgtEl>
                                          <p:spTgt spid="266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73500"/>
                            </p:stCondLst>
                            <p:childTnLst>
                              <p:par>
                                <p:cTn id="8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8" dur="500"/>
                                        <p:tgtEl>
                                          <p:spTgt spid="26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500"/>
                                        <p:tgtEl>
                                          <p:spTgt spid="26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500"/>
                                        <p:tgtEl>
                                          <p:spTgt spid="26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4" dur="1000" fill="hold"/>
                                        <p:tgtEl>
                                          <p:spTgt spid="26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1000" fill="hold"/>
                                        <p:tgtEl>
                                          <p:spTgt spid="26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6" dur="1000"/>
                                        <p:tgtEl>
                                          <p:spTgt spid="266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9" dur="500"/>
                                        <p:tgtEl>
                                          <p:spTgt spid="26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0" dur="500"/>
                                        <p:tgtEl>
                                          <p:spTgt spid="26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1" dur="500"/>
                                        <p:tgtEl>
                                          <p:spTgt spid="26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5" dur="1000" fill="hold"/>
                                        <p:tgtEl>
                                          <p:spTgt spid="26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1000" fill="hold"/>
                                        <p:tgtEl>
                                          <p:spTgt spid="26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7" dur="1000"/>
                                        <p:tgtEl>
                                          <p:spTgt spid="266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75500"/>
                            </p:stCondLst>
                            <p:childTnLst>
                              <p:par>
                                <p:cTn id="8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0" dur="500"/>
                                        <p:tgtEl>
                                          <p:spTgt spid="26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500"/>
                                        <p:tgtEl>
                                          <p:spTgt spid="26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2" dur="500"/>
                                        <p:tgtEl>
                                          <p:spTgt spid="26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6" dur="1000" fill="hold"/>
                                        <p:tgtEl>
                                          <p:spTgt spid="26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7" dur="1000" fill="hold"/>
                                        <p:tgtEl>
                                          <p:spTgt spid="26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8" dur="1000"/>
                                        <p:tgtEl>
                                          <p:spTgt spid="266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76500"/>
                            </p:stCondLst>
                            <p:childTnLst>
                              <p:par>
                                <p:cTn id="8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500"/>
                                        <p:tgtEl>
                                          <p:spTgt spid="26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500"/>
                                        <p:tgtEl>
                                          <p:spTgt spid="26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3" dur="500"/>
                                        <p:tgtEl>
                                          <p:spTgt spid="26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7" dur="1000" fill="hold"/>
                                        <p:tgtEl>
                                          <p:spTgt spid="26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1000" fill="hold"/>
                                        <p:tgtEl>
                                          <p:spTgt spid="26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9" dur="1000"/>
                                        <p:tgtEl>
                                          <p:spTgt spid="266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77500"/>
                            </p:stCondLst>
                            <p:childTnLst>
                              <p:par>
                                <p:cTn id="8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2" dur="500"/>
                                        <p:tgtEl>
                                          <p:spTgt spid="26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500"/>
                                        <p:tgtEl>
                                          <p:spTgt spid="26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4" dur="500"/>
                                        <p:tgtEl>
                                          <p:spTgt spid="26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8" dur="1000" fill="hold"/>
                                        <p:tgtEl>
                                          <p:spTgt spid="26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1000" fill="hold"/>
                                        <p:tgtEl>
                                          <p:spTgt spid="26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0" dur="1000"/>
                                        <p:tgtEl>
                                          <p:spTgt spid="266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78500"/>
                            </p:stCondLst>
                            <p:childTnLst>
                              <p:par>
                                <p:cTn id="9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3" dur="500"/>
                                        <p:tgtEl>
                                          <p:spTgt spid="26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500"/>
                                        <p:tgtEl>
                                          <p:spTgt spid="26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5" dur="500"/>
                                        <p:tgtEl>
                                          <p:spTgt spid="26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9" dur="1000" fill="hold"/>
                                        <p:tgtEl>
                                          <p:spTgt spid="26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1000" fill="hold"/>
                                        <p:tgtEl>
                                          <p:spTgt spid="26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1000"/>
                                        <p:tgtEl>
                                          <p:spTgt spid="266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79500"/>
                            </p:stCondLst>
                            <p:childTnLst>
                              <p:par>
                                <p:cTn id="9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4" dur="500"/>
                                        <p:tgtEl>
                                          <p:spTgt spid="26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5" dur="500"/>
                                        <p:tgtEl>
                                          <p:spTgt spid="26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6" dur="500"/>
                                        <p:tgtEl>
                                          <p:spTgt spid="26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0" dur="1000" fill="hold"/>
                                        <p:tgtEl>
                                          <p:spTgt spid="26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 fill="hold"/>
                                        <p:tgtEl>
                                          <p:spTgt spid="26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2" dur="1000"/>
                                        <p:tgtEl>
                                          <p:spTgt spid="266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80500"/>
                            </p:stCondLst>
                            <p:childTnLst>
                              <p:par>
                                <p:cTn id="92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5" dur="500"/>
                                        <p:tgtEl>
                                          <p:spTgt spid="26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500"/>
                                        <p:tgtEl>
                                          <p:spTgt spid="26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7" dur="500"/>
                                        <p:tgtEl>
                                          <p:spTgt spid="26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1" dur="1000" fill="hold"/>
                                        <p:tgtEl>
                                          <p:spTgt spid="26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2" dur="1000" fill="hold"/>
                                        <p:tgtEl>
                                          <p:spTgt spid="26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3" dur="1000"/>
                                        <p:tgtEl>
                                          <p:spTgt spid="266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81500"/>
                            </p:stCondLst>
                            <p:childTnLst>
                              <p:par>
                                <p:cTn id="9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6" dur="500"/>
                                        <p:tgtEl>
                                          <p:spTgt spid="26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500"/>
                                        <p:tgtEl>
                                          <p:spTgt spid="26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8" dur="500"/>
                                        <p:tgtEl>
                                          <p:spTgt spid="26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1000" fill="hold"/>
                                        <p:tgtEl>
                                          <p:spTgt spid="26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1000" fill="hold"/>
                                        <p:tgtEl>
                                          <p:spTgt spid="26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4" dur="1000"/>
                                        <p:tgtEl>
                                          <p:spTgt spid="266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5" fill="hold">
                            <p:stCondLst>
                              <p:cond delay="82500"/>
                            </p:stCondLst>
                            <p:childTnLst>
                              <p:par>
                                <p:cTn id="9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7" dur="500"/>
                                        <p:tgtEl>
                                          <p:spTgt spid="26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8" dur="500"/>
                                        <p:tgtEl>
                                          <p:spTgt spid="26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9" dur="500"/>
                                        <p:tgtEl>
                                          <p:spTgt spid="26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3" dur="1000" fill="hold"/>
                                        <p:tgtEl>
                                          <p:spTgt spid="26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4" dur="1000" fill="hold"/>
                                        <p:tgtEl>
                                          <p:spTgt spid="26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5" dur="1000"/>
                                        <p:tgtEl>
                                          <p:spTgt spid="26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6" fill="hold">
                            <p:stCondLst>
                              <p:cond delay="83500"/>
                            </p:stCondLst>
                            <p:childTnLst>
                              <p:par>
                                <p:cTn id="9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8" dur="500"/>
                                        <p:tgtEl>
                                          <p:spTgt spid="26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9" dur="500"/>
                                        <p:tgtEl>
                                          <p:spTgt spid="26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0" dur="500"/>
                                        <p:tgtEl>
                                          <p:spTgt spid="26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4" dur="1000" fill="hold"/>
                                        <p:tgtEl>
                                          <p:spTgt spid="26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5" dur="1000" fill="hold"/>
                                        <p:tgtEl>
                                          <p:spTgt spid="26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6" dur="1000"/>
                                        <p:tgtEl>
                                          <p:spTgt spid="266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7" fill="hold">
                            <p:stCondLst>
                              <p:cond delay="84500"/>
                            </p:stCondLst>
                            <p:childTnLst>
                              <p:par>
                                <p:cTn id="9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9" dur="500"/>
                                        <p:tgtEl>
                                          <p:spTgt spid="26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0" dur="500"/>
                                        <p:tgtEl>
                                          <p:spTgt spid="26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1" dur="500"/>
                                        <p:tgtEl>
                                          <p:spTgt spid="26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5" dur="1000" fill="hold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6" dur="1000" fill="hold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7" dur="1000"/>
                                        <p:tgtEl>
                                          <p:spTgt spid="266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8" fill="hold">
                            <p:stCondLst>
                              <p:cond delay="85500"/>
                            </p:stCondLst>
                            <p:childTnLst>
                              <p:par>
                                <p:cTn id="9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0" dur="500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1" dur="500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2" dur="500"/>
                                        <p:tgtEl>
                                          <p:spTgt spid="26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6" dur="1000" fill="hold"/>
                                        <p:tgtEl>
                                          <p:spTgt spid="26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7" dur="1000" fill="hold"/>
                                        <p:tgtEl>
                                          <p:spTgt spid="26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8" dur="1000"/>
                                        <p:tgtEl>
                                          <p:spTgt spid="266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9" fill="hold">
                            <p:stCondLst>
                              <p:cond delay="86500"/>
                            </p:stCondLst>
                            <p:childTnLst>
                              <p:par>
                                <p:cTn id="9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1" dur="500"/>
                                        <p:tgtEl>
                                          <p:spTgt spid="26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2" dur="500"/>
                                        <p:tgtEl>
                                          <p:spTgt spid="26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3" dur="500"/>
                                        <p:tgtEl>
                                          <p:spTgt spid="26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7" dur="1000" fill="hold"/>
                                        <p:tgtEl>
                                          <p:spTgt spid="26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8" dur="1000" fill="hold"/>
                                        <p:tgtEl>
                                          <p:spTgt spid="26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9" dur="1000"/>
                                        <p:tgtEl>
                                          <p:spTgt spid="266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87500"/>
                            </p:stCondLst>
                            <p:childTnLst>
                              <p:par>
                                <p:cTn id="10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2" dur="500"/>
                                        <p:tgtEl>
                                          <p:spTgt spid="26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3" dur="500"/>
                                        <p:tgtEl>
                                          <p:spTgt spid="26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4" dur="500"/>
                                        <p:tgtEl>
                                          <p:spTgt spid="26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8" dur="1000" fill="hold"/>
                                        <p:tgtEl>
                                          <p:spTgt spid="26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9" dur="1000" fill="hold"/>
                                        <p:tgtEl>
                                          <p:spTgt spid="26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0" dur="1000"/>
                                        <p:tgtEl>
                                          <p:spTgt spid="266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1" fill="hold">
                            <p:stCondLst>
                              <p:cond delay="88500"/>
                            </p:stCondLst>
                            <p:childTnLst>
                              <p:par>
                                <p:cTn id="10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3" dur="500"/>
                                        <p:tgtEl>
                                          <p:spTgt spid="26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4" dur="500"/>
                                        <p:tgtEl>
                                          <p:spTgt spid="26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5" dur="500"/>
                                        <p:tgtEl>
                                          <p:spTgt spid="26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9" dur="1000" fill="hold"/>
                                        <p:tgtEl>
                                          <p:spTgt spid="26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0" dur="1000" fill="hold"/>
                                        <p:tgtEl>
                                          <p:spTgt spid="26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1" dur="1000"/>
                                        <p:tgtEl>
                                          <p:spTgt spid="266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2" fill="hold">
                            <p:stCondLst>
                              <p:cond delay="89500"/>
                            </p:stCondLst>
                            <p:childTnLst>
                              <p:par>
                                <p:cTn id="10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4" dur="500"/>
                                        <p:tgtEl>
                                          <p:spTgt spid="26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5" dur="500"/>
                                        <p:tgtEl>
                                          <p:spTgt spid="26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6" dur="500"/>
                                        <p:tgtEl>
                                          <p:spTgt spid="26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0" dur="1000" fill="hold"/>
                                        <p:tgtEl>
                                          <p:spTgt spid="26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1" dur="1000" fill="hold"/>
                                        <p:tgtEl>
                                          <p:spTgt spid="26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2" dur="1000"/>
                                        <p:tgtEl>
                                          <p:spTgt spid="26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3" fill="hold">
                            <p:stCondLst>
                              <p:cond delay="90500"/>
                            </p:stCondLst>
                            <p:childTnLst>
                              <p:par>
                                <p:cTn id="103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5" dur="500"/>
                                        <p:tgtEl>
                                          <p:spTgt spid="26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6" dur="500"/>
                                        <p:tgtEl>
                                          <p:spTgt spid="26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7" dur="500"/>
                                        <p:tgtEl>
                                          <p:spTgt spid="26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1" dur="1000" fill="hold"/>
                                        <p:tgtEl>
                                          <p:spTgt spid="26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2" dur="1000" fill="hold"/>
                                        <p:tgtEl>
                                          <p:spTgt spid="26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3" dur="1000"/>
                                        <p:tgtEl>
                                          <p:spTgt spid="26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4" fill="hold">
                            <p:stCondLst>
                              <p:cond delay="91500"/>
                            </p:stCondLst>
                            <p:childTnLst>
                              <p:par>
                                <p:cTn id="10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6" dur="500"/>
                                        <p:tgtEl>
                                          <p:spTgt spid="26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7" dur="500"/>
                                        <p:tgtEl>
                                          <p:spTgt spid="26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8" dur="500"/>
                                        <p:tgtEl>
                                          <p:spTgt spid="26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2" dur="1000" fill="hold"/>
                                        <p:tgtEl>
                                          <p:spTgt spid="26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1000" fill="hold"/>
                                        <p:tgtEl>
                                          <p:spTgt spid="26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4" dur="1000"/>
                                        <p:tgtEl>
                                          <p:spTgt spid="267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5" fill="hold">
                            <p:stCondLst>
                              <p:cond delay="92500"/>
                            </p:stCondLst>
                            <p:childTnLst>
                              <p:par>
                                <p:cTn id="10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7" dur="500"/>
                                        <p:tgtEl>
                                          <p:spTgt spid="26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8" dur="500"/>
                                        <p:tgtEl>
                                          <p:spTgt spid="26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9" dur="500"/>
                                        <p:tgtEl>
                                          <p:spTgt spid="26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3" dur="1000" fill="hold"/>
                                        <p:tgtEl>
                                          <p:spTgt spid="26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4" dur="1000" fill="hold"/>
                                        <p:tgtEl>
                                          <p:spTgt spid="26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5" dur="1000"/>
                                        <p:tgtEl>
                                          <p:spTgt spid="26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6" fill="hold">
                            <p:stCondLst>
                              <p:cond delay="93500"/>
                            </p:stCondLst>
                            <p:childTnLst>
                              <p:par>
                                <p:cTn id="10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8" dur="500"/>
                                        <p:tgtEl>
                                          <p:spTgt spid="26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500"/>
                                        <p:tgtEl>
                                          <p:spTgt spid="26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0" dur="500"/>
                                        <p:tgtEl>
                                          <p:spTgt spid="26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4" dur="1000" fill="hold"/>
                                        <p:tgtEl>
                                          <p:spTgt spid="26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5" dur="1000" fill="hold"/>
                                        <p:tgtEl>
                                          <p:spTgt spid="26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6" dur="1000"/>
                                        <p:tgtEl>
                                          <p:spTgt spid="267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7" fill="hold">
                            <p:stCondLst>
                              <p:cond delay="94500"/>
                            </p:stCondLst>
                            <p:childTnLst>
                              <p:par>
                                <p:cTn id="10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9" dur="500"/>
                                        <p:tgtEl>
                                          <p:spTgt spid="26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500"/>
                                        <p:tgtEl>
                                          <p:spTgt spid="26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1" dur="500"/>
                                        <p:tgtEl>
                                          <p:spTgt spid="26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5" dur="1000" fill="hold"/>
                                        <p:tgtEl>
                                          <p:spTgt spid="26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1000" fill="hold"/>
                                        <p:tgtEl>
                                          <p:spTgt spid="26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7" dur="1000"/>
                                        <p:tgtEl>
                                          <p:spTgt spid="267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8" fill="hold">
                            <p:stCondLst>
                              <p:cond delay="95500"/>
                            </p:stCondLst>
                            <p:childTnLst>
                              <p:par>
                                <p:cTn id="10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0" dur="500"/>
                                        <p:tgtEl>
                                          <p:spTgt spid="26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1" dur="500"/>
                                        <p:tgtEl>
                                          <p:spTgt spid="26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2" dur="500"/>
                                        <p:tgtEl>
                                          <p:spTgt spid="26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6" dur="1000" fill="hold"/>
                                        <p:tgtEl>
                                          <p:spTgt spid="26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1000" fill="hold"/>
                                        <p:tgtEl>
                                          <p:spTgt spid="26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8" dur="1000"/>
                                        <p:tgtEl>
                                          <p:spTgt spid="267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9" fill="hold">
                            <p:stCondLst>
                              <p:cond delay="96500"/>
                            </p:stCondLst>
                            <p:childTnLst>
                              <p:par>
                                <p:cTn id="1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1" dur="500"/>
                                        <p:tgtEl>
                                          <p:spTgt spid="26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2" dur="500"/>
                                        <p:tgtEl>
                                          <p:spTgt spid="26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3" dur="500"/>
                                        <p:tgtEl>
                                          <p:spTgt spid="26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7" dur="1000" fill="hold"/>
                                        <p:tgtEl>
                                          <p:spTgt spid="26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8" dur="1000" fill="hold"/>
                                        <p:tgtEl>
                                          <p:spTgt spid="26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9" dur="1000"/>
                                        <p:tgtEl>
                                          <p:spTgt spid="267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0" fill="hold">
                            <p:stCondLst>
                              <p:cond delay="97500"/>
                            </p:stCondLst>
                            <p:childTnLst>
                              <p:par>
                                <p:cTn id="1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2" dur="500"/>
                                        <p:tgtEl>
                                          <p:spTgt spid="26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500"/>
                                        <p:tgtEl>
                                          <p:spTgt spid="26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4" dur="500"/>
                                        <p:tgtEl>
                                          <p:spTgt spid="26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8" dur="1000" fill="hold"/>
                                        <p:tgtEl>
                                          <p:spTgt spid="26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9" dur="1000" fill="hold"/>
                                        <p:tgtEl>
                                          <p:spTgt spid="26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0" dur="1000"/>
                                        <p:tgtEl>
                                          <p:spTgt spid="267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1" fill="hold">
                            <p:stCondLst>
                              <p:cond delay="98500"/>
                            </p:stCondLst>
                            <p:childTnLst>
                              <p:par>
                                <p:cTn id="1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3" dur="500"/>
                                        <p:tgtEl>
                                          <p:spTgt spid="26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4" dur="500"/>
                                        <p:tgtEl>
                                          <p:spTgt spid="26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5" dur="500"/>
                                        <p:tgtEl>
                                          <p:spTgt spid="26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9" dur="1000" fill="hold"/>
                                        <p:tgtEl>
                                          <p:spTgt spid="26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1000" fill="hold"/>
                                        <p:tgtEl>
                                          <p:spTgt spid="26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1" dur="1000"/>
                                        <p:tgtEl>
                                          <p:spTgt spid="267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2" fill="hold">
                            <p:stCondLst>
                              <p:cond delay="99500"/>
                            </p:stCondLst>
                            <p:childTnLst>
                              <p:par>
                                <p:cTn id="1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4" dur="500"/>
                                        <p:tgtEl>
                                          <p:spTgt spid="26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5" dur="500"/>
                                        <p:tgtEl>
                                          <p:spTgt spid="26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6" dur="500"/>
                                        <p:tgtEl>
                                          <p:spTgt spid="26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0" dur="1000" fill="hold"/>
                                        <p:tgtEl>
                                          <p:spTgt spid="26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1" dur="1000" fill="hold"/>
                                        <p:tgtEl>
                                          <p:spTgt spid="26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2" dur="1000"/>
                                        <p:tgtEl>
                                          <p:spTgt spid="267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3" fill="hold">
                            <p:stCondLst>
                              <p:cond delay="100500"/>
                            </p:stCondLst>
                            <p:childTnLst>
                              <p:par>
                                <p:cTn id="114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5" dur="500"/>
                                        <p:tgtEl>
                                          <p:spTgt spid="26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6" dur="500"/>
                                        <p:tgtEl>
                                          <p:spTgt spid="26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7" dur="500"/>
                                        <p:tgtEl>
                                          <p:spTgt spid="26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1" dur="1000" fill="hold"/>
                                        <p:tgtEl>
                                          <p:spTgt spid="26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2" dur="1000" fill="hold"/>
                                        <p:tgtEl>
                                          <p:spTgt spid="26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3" dur="1000"/>
                                        <p:tgtEl>
                                          <p:spTgt spid="267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4" fill="hold">
                            <p:stCondLst>
                              <p:cond delay="101500"/>
                            </p:stCondLst>
                            <p:childTnLst>
                              <p:par>
                                <p:cTn id="1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6" dur="500"/>
                                        <p:tgtEl>
                                          <p:spTgt spid="26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7" dur="500"/>
                                        <p:tgtEl>
                                          <p:spTgt spid="26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8" dur="500"/>
                                        <p:tgtEl>
                                          <p:spTgt spid="26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2" dur="1000" fill="hold"/>
                                        <p:tgtEl>
                                          <p:spTgt spid="26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3" dur="1000" fill="hold"/>
                                        <p:tgtEl>
                                          <p:spTgt spid="26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4" dur="1000"/>
                                        <p:tgtEl>
                                          <p:spTgt spid="267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11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7" dur="500"/>
                                        <p:tgtEl>
                                          <p:spTgt spid="26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8" dur="500"/>
                                        <p:tgtEl>
                                          <p:spTgt spid="26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9" dur="500"/>
                                        <p:tgtEl>
                                          <p:spTgt spid="26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3" dur="1000" fill="hold"/>
                                        <p:tgtEl>
                                          <p:spTgt spid="26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4" dur="1000" fill="hold"/>
                                        <p:tgtEl>
                                          <p:spTgt spid="26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5" dur="1000"/>
                                        <p:tgtEl>
                                          <p:spTgt spid="267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6" fill="hold">
                            <p:stCondLst>
                              <p:cond delay="103500"/>
                            </p:stCondLst>
                            <p:childTnLst>
                              <p:par>
                                <p:cTn id="11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8" dur="500"/>
                                        <p:tgtEl>
                                          <p:spTgt spid="26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9" dur="500"/>
                                        <p:tgtEl>
                                          <p:spTgt spid="26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0" dur="500"/>
                                        <p:tgtEl>
                                          <p:spTgt spid="26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4" dur="1000" fill="hold"/>
                                        <p:tgtEl>
                                          <p:spTgt spid="26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5" dur="1000" fill="hold"/>
                                        <p:tgtEl>
                                          <p:spTgt spid="26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6" dur="1000"/>
                                        <p:tgtEl>
                                          <p:spTgt spid="267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7" fill="hold">
                            <p:stCondLst>
                              <p:cond delay="104500"/>
                            </p:stCondLst>
                            <p:childTnLst>
                              <p:par>
                                <p:cTn id="11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9" dur="500"/>
                                        <p:tgtEl>
                                          <p:spTgt spid="26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0" dur="500"/>
                                        <p:tgtEl>
                                          <p:spTgt spid="26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1" dur="500"/>
                                        <p:tgtEl>
                                          <p:spTgt spid="26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5" dur="1000" fill="hold"/>
                                        <p:tgtEl>
                                          <p:spTgt spid="26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6" dur="1000" fill="hold"/>
                                        <p:tgtEl>
                                          <p:spTgt spid="26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7" dur="1000"/>
                                        <p:tgtEl>
                                          <p:spTgt spid="267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1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0" dur="500"/>
                                        <p:tgtEl>
                                          <p:spTgt spid="26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1" dur="500"/>
                                        <p:tgtEl>
                                          <p:spTgt spid="26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2" dur="500"/>
                                        <p:tgtEl>
                                          <p:spTgt spid="26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6" dur="1000" fill="hold"/>
                                        <p:tgtEl>
                                          <p:spTgt spid="26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7" dur="1000" fill="hold"/>
                                        <p:tgtEl>
                                          <p:spTgt spid="26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8" dur="1000"/>
                                        <p:tgtEl>
                                          <p:spTgt spid="267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9" fill="hold">
                            <p:stCondLst>
                              <p:cond delay="106500"/>
                            </p:stCondLst>
                            <p:childTnLst>
                              <p:par>
                                <p:cTn id="12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1" dur="500"/>
                                        <p:tgtEl>
                                          <p:spTgt spid="26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2" dur="500"/>
                                        <p:tgtEl>
                                          <p:spTgt spid="26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3" dur="500"/>
                                        <p:tgtEl>
                                          <p:spTgt spid="26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7" dur="1000" fill="hold"/>
                                        <p:tgtEl>
                                          <p:spTgt spid="26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8" dur="1000" fill="hold"/>
                                        <p:tgtEl>
                                          <p:spTgt spid="26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9" dur="1000"/>
                                        <p:tgtEl>
                                          <p:spTgt spid="267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12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2" dur="500"/>
                                        <p:tgtEl>
                                          <p:spTgt spid="26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3" dur="500"/>
                                        <p:tgtEl>
                                          <p:spTgt spid="26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4" dur="500"/>
                                        <p:tgtEl>
                                          <p:spTgt spid="26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8" dur="1000" fill="hold"/>
                                        <p:tgtEl>
                                          <p:spTgt spid="26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9" dur="1000" fill="hold"/>
                                        <p:tgtEl>
                                          <p:spTgt spid="26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0" dur="1000"/>
                                        <p:tgtEl>
                                          <p:spTgt spid="267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1" fill="hold">
                            <p:stCondLst>
                              <p:cond delay="108500"/>
                            </p:stCondLst>
                            <p:childTnLst>
                              <p:par>
                                <p:cTn id="12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3" dur="500"/>
                                        <p:tgtEl>
                                          <p:spTgt spid="26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4" dur="500"/>
                                        <p:tgtEl>
                                          <p:spTgt spid="26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5" dur="500"/>
                                        <p:tgtEl>
                                          <p:spTgt spid="26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9" dur="1000" fill="hold"/>
                                        <p:tgtEl>
                                          <p:spTgt spid="26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1000" fill="hold"/>
                                        <p:tgtEl>
                                          <p:spTgt spid="26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1" dur="1000"/>
                                        <p:tgtEl>
                                          <p:spTgt spid="267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2" fill="hold">
                            <p:stCondLst>
                              <p:cond delay="109500"/>
                            </p:stCondLst>
                            <p:childTnLst>
                              <p:par>
                                <p:cTn id="12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4" dur="500"/>
                                        <p:tgtEl>
                                          <p:spTgt spid="26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5" dur="500"/>
                                        <p:tgtEl>
                                          <p:spTgt spid="26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6" dur="500"/>
                                        <p:tgtEl>
                                          <p:spTgt spid="26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0" dur="1000" fill="hold"/>
                                        <p:tgtEl>
                                          <p:spTgt spid="26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1" dur="1000" fill="hold"/>
                                        <p:tgtEl>
                                          <p:spTgt spid="26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2" dur="1000"/>
                                        <p:tgtEl>
                                          <p:spTgt spid="267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3" fill="hold">
                            <p:stCondLst>
                              <p:cond delay="110500"/>
                            </p:stCondLst>
                            <p:childTnLst>
                              <p:par>
                                <p:cTn id="125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5" dur="500"/>
                                        <p:tgtEl>
                                          <p:spTgt spid="26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500"/>
                                        <p:tgtEl>
                                          <p:spTgt spid="26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7" dur="500"/>
                                        <p:tgtEl>
                                          <p:spTgt spid="26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1" dur="1000" fill="hold"/>
                                        <p:tgtEl>
                                          <p:spTgt spid="26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2" dur="1000" fill="hold"/>
                                        <p:tgtEl>
                                          <p:spTgt spid="26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3" dur="1000"/>
                                        <p:tgtEl>
                                          <p:spTgt spid="267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4" fill="hold">
                            <p:stCondLst>
                              <p:cond delay="111500"/>
                            </p:stCondLst>
                            <p:childTnLst>
                              <p:par>
                                <p:cTn id="12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6" dur="500"/>
                                        <p:tgtEl>
                                          <p:spTgt spid="26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500"/>
                                        <p:tgtEl>
                                          <p:spTgt spid="26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8" dur="500"/>
                                        <p:tgtEl>
                                          <p:spTgt spid="26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2" dur="1000" fill="hold"/>
                                        <p:tgtEl>
                                          <p:spTgt spid="26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1000" fill="hold"/>
                                        <p:tgtEl>
                                          <p:spTgt spid="26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4" dur="1000"/>
                                        <p:tgtEl>
                                          <p:spTgt spid="267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12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7" dur="500"/>
                                        <p:tgtEl>
                                          <p:spTgt spid="26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8" dur="500"/>
                                        <p:tgtEl>
                                          <p:spTgt spid="26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9" dur="500"/>
                                        <p:tgtEl>
                                          <p:spTgt spid="26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3" dur="1000" fill="hold"/>
                                        <p:tgtEl>
                                          <p:spTgt spid="26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1000" fill="hold"/>
                                        <p:tgtEl>
                                          <p:spTgt spid="26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5" dur="1000"/>
                                        <p:tgtEl>
                                          <p:spTgt spid="267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6" fill="hold">
                            <p:stCondLst>
                              <p:cond delay="113500"/>
                            </p:stCondLst>
                            <p:childTnLst>
                              <p:par>
                                <p:cTn id="12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8" dur="500"/>
                                        <p:tgtEl>
                                          <p:spTgt spid="26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9" dur="500"/>
                                        <p:tgtEl>
                                          <p:spTgt spid="26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0" dur="500"/>
                                        <p:tgtEl>
                                          <p:spTgt spid="26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4" dur="1000" fill="hold"/>
                                        <p:tgtEl>
                                          <p:spTgt spid="26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5" dur="1000" fill="hold"/>
                                        <p:tgtEl>
                                          <p:spTgt spid="26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6" dur="1000"/>
                                        <p:tgtEl>
                                          <p:spTgt spid="267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7" fill="hold">
                            <p:stCondLst>
                              <p:cond delay="114500"/>
                            </p:stCondLst>
                            <p:childTnLst>
                              <p:par>
                                <p:cTn id="12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9" dur="500"/>
                                        <p:tgtEl>
                                          <p:spTgt spid="26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0" dur="500"/>
                                        <p:tgtEl>
                                          <p:spTgt spid="26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1" dur="500"/>
                                        <p:tgtEl>
                                          <p:spTgt spid="26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5" dur="1000" fill="hold"/>
                                        <p:tgtEl>
                                          <p:spTgt spid="26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6" dur="1000" fill="hold"/>
                                        <p:tgtEl>
                                          <p:spTgt spid="26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7" dur="1000"/>
                                        <p:tgtEl>
                                          <p:spTgt spid="26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13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0" dur="500"/>
                                        <p:tgtEl>
                                          <p:spTgt spid="26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1" dur="500"/>
                                        <p:tgtEl>
                                          <p:spTgt spid="26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2" dur="500"/>
                                        <p:tgtEl>
                                          <p:spTgt spid="26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6" dur="1000" fill="hold"/>
                                        <p:tgtEl>
                                          <p:spTgt spid="26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7" dur="1000" fill="hold"/>
                                        <p:tgtEl>
                                          <p:spTgt spid="26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8" dur="1000"/>
                                        <p:tgtEl>
                                          <p:spTgt spid="267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9" fill="hold">
                            <p:stCondLst>
                              <p:cond delay="116500"/>
                            </p:stCondLst>
                            <p:childTnLst>
                              <p:par>
                                <p:cTn id="13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1" dur="500"/>
                                        <p:tgtEl>
                                          <p:spTgt spid="26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2" dur="500"/>
                                        <p:tgtEl>
                                          <p:spTgt spid="26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3" dur="500"/>
                                        <p:tgtEl>
                                          <p:spTgt spid="26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7" dur="1000" fill="hold"/>
                                        <p:tgtEl>
                                          <p:spTgt spid="26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8" dur="1000" fill="hold"/>
                                        <p:tgtEl>
                                          <p:spTgt spid="26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9" dur="1000"/>
                                        <p:tgtEl>
                                          <p:spTgt spid="26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13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2" dur="500"/>
                                        <p:tgtEl>
                                          <p:spTgt spid="26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3" dur="500"/>
                                        <p:tgtEl>
                                          <p:spTgt spid="26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4" dur="500"/>
                                        <p:tgtEl>
                                          <p:spTgt spid="26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8" dur="1000" fill="hold"/>
                                        <p:tgtEl>
                                          <p:spTgt spid="26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9" dur="1000" fill="hold"/>
                                        <p:tgtEl>
                                          <p:spTgt spid="26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0" dur="1000"/>
                                        <p:tgtEl>
                                          <p:spTgt spid="267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1" fill="hold">
                            <p:stCondLst>
                              <p:cond delay="118500"/>
                            </p:stCondLst>
                            <p:childTnLst>
                              <p:par>
                                <p:cTn id="13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3" dur="500"/>
                                        <p:tgtEl>
                                          <p:spTgt spid="26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4" dur="500"/>
                                        <p:tgtEl>
                                          <p:spTgt spid="26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5" dur="500"/>
                                        <p:tgtEl>
                                          <p:spTgt spid="26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9" dur="1000" fill="hold"/>
                                        <p:tgtEl>
                                          <p:spTgt spid="26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0" dur="1000" fill="hold"/>
                                        <p:tgtEl>
                                          <p:spTgt spid="26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1" dur="1000"/>
                                        <p:tgtEl>
                                          <p:spTgt spid="267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Vnese backdrop golden bell 430x250cm ver2-01.JPG">
            <a:extLst>
              <a:ext uri="{FF2B5EF4-FFF2-40B4-BE49-F238E27FC236}">
                <a16:creationId xmlns:a16="http://schemas.microsoft.com/office/drawing/2014/main" xmlns="" id="{DE5BCB5B-809F-CB41-10D2-5E1D6ABA5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 descr="Vnese backdrop golden bell 430x250cm ver2-01.JPG">
            <a:extLst>
              <a:ext uri="{FF2B5EF4-FFF2-40B4-BE49-F238E27FC236}">
                <a16:creationId xmlns:a16="http://schemas.microsoft.com/office/drawing/2014/main" xmlns="" id="{64F378E9-9C52-A075-37B1-5E018272B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6" t="17935" r="59790" b="76035"/>
          <a:stretch>
            <a:fillRect/>
          </a:stretch>
        </p:blipFill>
        <p:spPr bwMode="auto">
          <a:xfrm>
            <a:off x="5083219" y="3"/>
            <a:ext cx="2045369" cy="230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576E07-D4A7-817E-1FA1-86BC6BB18FF4}"/>
              </a:ext>
            </a:extLst>
          </p:cNvPr>
          <p:cNvSpPr/>
          <p:nvPr/>
        </p:nvSpPr>
        <p:spPr>
          <a:xfrm>
            <a:off x="2263464" y="2161013"/>
            <a:ext cx="7829387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charset="0"/>
                <a:cs typeface="Arial" charset="0"/>
              </a:rPr>
              <a:t>Nhà</a:t>
            </a: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charset="0"/>
                <a:cs typeface="Arial" charset="0"/>
              </a:rPr>
              <a:t> khoa </a:t>
            </a:r>
            <a:r>
              <a:rPr lang="en-US" sz="40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charset="0"/>
                <a:cs typeface="Arial" charset="0"/>
              </a:rPr>
              <a:t>học</a:t>
            </a: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charset="0"/>
                <a:cs typeface="Arial" charset="0"/>
              </a:rPr>
              <a:t> </a:t>
            </a:r>
            <a:r>
              <a:rPr lang="en-US" sz="40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charset="0"/>
                <a:cs typeface="Arial" charset="0"/>
              </a:rPr>
              <a:t>thông</a:t>
            </a: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charset="0"/>
                <a:cs typeface="Arial" charset="0"/>
              </a:rPr>
              <a:t> </a:t>
            </a:r>
            <a:r>
              <a:rPr lang="en-US" sz="40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charset="0"/>
                <a:cs typeface="Arial" charset="0"/>
              </a:rPr>
              <a:t>thái</a:t>
            </a:r>
            <a:endParaRPr lang="en-US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ahoma" charset="0"/>
              <a:cs typeface="Arial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0114BF28-41DD-E0D9-0608-878018EB1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204" y="1073947"/>
            <a:ext cx="3771900" cy="725091"/>
          </a:xfrm>
          <a:prstGeom prst="cloudCallout">
            <a:avLst>
              <a:gd name="adj1" fmla="val -1648"/>
              <a:gd name="adj2" fmla="val -57523"/>
            </a:avLst>
          </a:prstGeom>
          <a:gradFill rotWithShape="1">
            <a:gsLst>
              <a:gs pos="0">
                <a:srgbClr val="66FF66"/>
              </a:gs>
              <a:gs pos="50000">
                <a:schemeClr val="bg1"/>
              </a:gs>
              <a:gs pos="100000">
                <a:srgbClr val="66FF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2700" b="1" dirty="0">
                <a:solidFill>
                  <a:srgbClr val="FF3300"/>
                </a:solidFill>
                <a:latin typeface="Times New Roman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762</Words>
  <Application>Microsoft Office PowerPoint</Application>
  <PresentationFormat>Widescreen</PresentationFormat>
  <Paragraphs>261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.VnTime</vt:lpstr>
      <vt:lpstr>Times New Roman</vt:lpstr>
      <vt:lpstr>Microsoft YaHei</vt:lpstr>
      <vt:lpstr>Calibri Light</vt:lpstr>
      <vt:lpstr>MS PGothic</vt:lpstr>
      <vt:lpstr>Arial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DELL</cp:lastModifiedBy>
  <cp:revision>59</cp:revision>
  <dcterms:created xsi:type="dcterms:W3CDTF">2024-03-26T13:13:23Z</dcterms:created>
  <dcterms:modified xsi:type="dcterms:W3CDTF">2024-04-03T01:55:30Z</dcterms:modified>
</cp:coreProperties>
</file>