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70" r:id="rId5"/>
    <p:sldId id="268" r:id="rId6"/>
    <p:sldId id="260" r:id="rId7"/>
    <p:sldId id="262" r:id="rId8"/>
    <p:sldId id="263" r:id="rId9"/>
    <p:sldId id="271" r:id="rId10"/>
    <p:sldId id="265" r:id="rId11"/>
    <p:sldId id="267" r:id="rId12"/>
    <p:sldId id="266" r:id="rId13"/>
    <p:sldId id="272" r:id="rId14"/>
    <p:sldId id="273" r:id="rId15"/>
    <p:sldId id="264" r:id="rId16"/>
    <p:sldId id="274" r:id="rId17"/>
    <p:sldId id="275" r:id="rId18"/>
    <p:sldId id="276" r:id="rId19"/>
    <p:sldId id="277" r:id="rId20"/>
    <p:sldId id="279" r:id="rId21"/>
    <p:sldId id="278" r:id="rId22"/>
    <p:sldId id="280" r:id="rId23"/>
    <p:sldId id="281" r:id="rId24"/>
    <p:sldId id="282" r:id="rId25"/>
    <p:sldId id="283" r:id="rId26"/>
    <p:sldId id="284" r:id="rId27"/>
    <p:sldId id="269" r:id="rId28"/>
  </p:sldIdLst>
  <p:sldSz cx="18288000" cy="10287000"/>
  <p:notesSz cx="6858000" cy="9144000"/>
  <p:embeddedFontLs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thi ngocdiem" initials="hn" lastIdx="2" clrIdx="0">
    <p:extLst>
      <p:ext uri="{19B8F6BF-5375-455C-9EA6-DF929625EA0E}">
        <p15:presenceInfo xmlns:p15="http://schemas.microsoft.com/office/powerpoint/2012/main" userId="48b3cdce709e9a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6DB"/>
    <a:srgbClr val="D6F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43"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jpeg"/><Relationship Id="rId7" Type="http://schemas.openxmlformats.org/officeDocument/2006/relationships/image" Target="../media/image17.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svg"/><Relationship Id="rId7" Type="http://schemas.openxmlformats.org/officeDocument/2006/relationships/image" Target="../media/image5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7.svg"/><Relationship Id="rId7" Type="http://schemas.openxmlformats.org/officeDocument/2006/relationships/image" Target="../media/image6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svg"/><Relationship Id="rId7" Type="http://schemas.openxmlformats.org/officeDocument/2006/relationships/image" Target="../media/image7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17.svg"/><Relationship Id="rId7" Type="http://schemas.openxmlformats.org/officeDocument/2006/relationships/image" Target="../media/image8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4.svg"/><Relationship Id="rId4" Type="http://schemas.openxmlformats.org/officeDocument/2006/relationships/image" Target="../media/image57.png"/><Relationship Id="rId9" Type="http://schemas.openxmlformats.org/officeDocument/2006/relationships/image" Target="../media/image60.gif"/></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95.svg"/><Relationship Id="rId12" Type="http://schemas.openxmlformats.org/officeDocument/2006/relationships/image" Target="../media/image67.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42.svg"/><Relationship Id="rId5" Type="http://schemas.openxmlformats.org/officeDocument/2006/relationships/image" Target="../media/image93.svg"/><Relationship Id="rId10" Type="http://schemas.openxmlformats.org/officeDocument/2006/relationships/image" Target="../media/image28.png"/><Relationship Id="rId4" Type="http://schemas.openxmlformats.org/officeDocument/2006/relationships/image" Target="../media/image64.png"/><Relationship Id="rId9" Type="http://schemas.openxmlformats.org/officeDocument/2006/relationships/image" Target="../media/image97.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6.xml"/><Relationship Id="rId18" Type="http://schemas.openxmlformats.org/officeDocument/2006/relationships/image" Target="../media/image82.png"/><Relationship Id="rId26" Type="http://schemas.openxmlformats.org/officeDocument/2006/relationships/image" Target="../media/image88.png"/><Relationship Id="rId3" Type="http://schemas.openxmlformats.org/officeDocument/2006/relationships/image" Target="../media/image72.jpeg"/><Relationship Id="rId21" Type="http://schemas.openxmlformats.org/officeDocument/2006/relationships/slide" Target="slide8.xml"/><Relationship Id="rId34" Type="http://schemas.openxmlformats.org/officeDocument/2006/relationships/slide" Target="slide9.xml"/><Relationship Id="rId7" Type="http://schemas.openxmlformats.org/officeDocument/2006/relationships/slide" Target="slide25.xml"/><Relationship Id="rId12" Type="http://schemas.openxmlformats.org/officeDocument/2006/relationships/image" Target="../media/image78.png"/><Relationship Id="rId17" Type="http://schemas.openxmlformats.org/officeDocument/2006/relationships/image" Target="../media/image81.png"/><Relationship Id="rId25" Type="http://schemas.openxmlformats.org/officeDocument/2006/relationships/image" Target="../media/image87.png"/><Relationship Id="rId33" Type="http://schemas.openxmlformats.org/officeDocument/2006/relationships/image" Target="../media/image93.gif"/><Relationship Id="rId2" Type="http://schemas.openxmlformats.org/officeDocument/2006/relationships/image" Target="../media/image71.jpg"/><Relationship Id="rId16" Type="http://schemas.openxmlformats.org/officeDocument/2006/relationships/slide" Target="slide7.xml"/><Relationship Id="rId20" Type="http://schemas.openxmlformats.org/officeDocument/2006/relationships/image" Target="../media/image84.png"/><Relationship Id="rId29"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7.png"/><Relationship Id="rId24" Type="http://schemas.openxmlformats.org/officeDocument/2006/relationships/slide" Target="slide15.xml"/><Relationship Id="rId32"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0.png"/><Relationship Id="rId23" Type="http://schemas.openxmlformats.org/officeDocument/2006/relationships/image" Target="../media/image86.png"/><Relationship Id="rId28" Type="http://schemas.openxmlformats.org/officeDocument/2006/relationships/image" Target="../media/image89.png"/><Relationship Id="rId10" Type="http://schemas.openxmlformats.org/officeDocument/2006/relationships/slide" Target="slide26.xml"/><Relationship Id="rId19" Type="http://schemas.openxmlformats.org/officeDocument/2006/relationships/image" Target="../media/image83.png"/><Relationship Id="rId31" Type="http://schemas.openxmlformats.org/officeDocument/2006/relationships/image" Target="../media/image91.png"/><Relationship Id="rId4" Type="http://schemas.openxmlformats.org/officeDocument/2006/relationships/slide" Target="slide24.xml"/><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5.png"/><Relationship Id="rId27" Type="http://schemas.openxmlformats.org/officeDocument/2006/relationships/slide" Target="slide10.xml"/><Relationship Id="rId30"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0.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98.gif"/><Relationship Id="rId5" Type="http://schemas.openxmlformats.org/officeDocument/2006/relationships/image" Target="../media/image95.gif"/><Relationship Id="rId15" Type="http://schemas.openxmlformats.org/officeDocument/2006/relationships/image" Target="../media/image102.gif"/><Relationship Id="rId10" Type="http://schemas.openxmlformats.org/officeDocument/2006/relationships/image" Target="../media/image97.gif"/><Relationship Id="rId4" Type="http://schemas.openxmlformats.org/officeDocument/2006/relationships/image" Target="../media/image94.png"/><Relationship Id="rId9" Type="http://schemas.openxmlformats.org/officeDocument/2006/relationships/slide" Target="slide23.xml"/><Relationship Id="rId14" Type="http://schemas.openxmlformats.org/officeDocument/2006/relationships/image" Target="../media/image101.gif"/></Relationships>
</file>

<file path=ppt/slides/_rels/slide25.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0.gif"/><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98.gif"/><Relationship Id="rId5" Type="http://schemas.openxmlformats.org/officeDocument/2006/relationships/image" Target="../media/image95.gif"/><Relationship Id="rId15" Type="http://schemas.openxmlformats.org/officeDocument/2006/relationships/image" Target="../media/image102.gif"/><Relationship Id="rId10" Type="http://schemas.openxmlformats.org/officeDocument/2006/relationships/image" Target="../media/image97.gif"/><Relationship Id="rId4" Type="http://schemas.openxmlformats.org/officeDocument/2006/relationships/image" Target="../media/image94.png"/><Relationship Id="rId9" Type="http://schemas.openxmlformats.org/officeDocument/2006/relationships/slide" Target="slide23.xml"/><Relationship Id="rId14" Type="http://schemas.openxmlformats.org/officeDocument/2006/relationships/image" Target="../media/image101.gif"/></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0.gif"/><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98.gif"/><Relationship Id="rId5" Type="http://schemas.openxmlformats.org/officeDocument/2006/relationships/image" Target="../media/image95.gif"/><Relationship Id="rId15" Type="http://schemas.openxmlformats.org/officeDocument/2006/relationships/image" Target="../media/image102.gif"/><Relationship Id="rId10" Type="http://schemas.openxmlformats.org/officeDocument/2006/relationships/image" Target="../media/image97.gif"/><Relationship Id="rId4" Type="http://schemas.openxmlformats.org/officeDocument/2006/relationships/image" Target="../media/image94.png"/><Relationship Id="rId9" Type="http://schemas.openxmlformats.org/officeDocument/2006/relationships/slide" Target="slide23.xml"/><Relationship Id="rId14" Type="http://schemas.openxmlformats.org/officeDocument/2006/relationships/image" Target="../media/image101.gif"/></Relationships>
</file>

<file path=ppt/slides/_rels/slide27.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7.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7.svg"/><Relationship Id="rId7" Type="http://schemas.openxmlformats.org/officeDocument/2006/relationships/image" Target="../media/image22.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1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5842">
            <a:alpha val="41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85695" y="4610100"/>
            <a:ext cx="6916610" cy="673414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19057">
            <a:off x="625996" y="64933"/>
            <a:ext cx="2580480" cy="254763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657">
            <a:off x="15804102" y="2037245"/>
            <a:ext cx="3010138" cy="1630947"/>
          </a:xfrm>
          <a:prstGeom prst="rect">
            <a:avLst/>
          </a:prstGeom>
        </p:spPr>
      </p:pic>
      <p:sp>
        <p:nvSpPr>
          <p:cNvPr id="8" name="TextBox 7">
            <a:extLst>
              <a:ext uri="{FF2B5EF4-FFF2-40B4-BE49-F238E27FC236}">
                <a16:creationId xmlns:a16="http://schemas.microsoft.com/office/drawing/2014/main" id="{AD18A8E3-2AAD-432C-991F-4949D4ED61CD}"/>
              </a:ext>
            </a:extLst>
          </p:cNvPr>
          <p:cNvSpPr txBox="1"/>
          <p:nvPr/>
        </p:nvSpPr>
        <p:spPr>
          <a:xfrm>
            <a:off x="1916236" y="1989190"/>
            <a:ext cx="14020800" cy="2620910"/>
          </a:xfrm>
          <a:prstGeom prst="rect">
            <a:avLst/>
          </a:prstGeom>
        </p:spPr>
        <p:txBody>
          <a:bodyPr wrap="square" lIns="0" tIns="0" rIns="0" bIns="0" rtlCol="0" anchor="t">
            <a:spAutoFit/>
          </a:bodyPr>
          <a:lstStyle/>
          <a:p>
            <a:pPr algn="ctr">
              <a:lnSpc>
                <a:spcPct val="150000"/>
              </a:lnSpc>
            </a:pPr>
            <a:r>
              <a:rPr lang="vi-VN" sz="6000" b="1">
                <a:solidFill>
                  <a:schemeClr val="accent5">
                    <a:lumMod val="75000"/>
                  </a:schemeClr>
                </a:solidFill>
              </a:rPr>
              <a:t>CHÀO MỪNG CÁC EM </a:t>
            </a:r>
            <a:endParaRPr lang="en-US" sz="6000" b="1">
              <a:solidFill>
                <a:schemeClr val="accent5">
                  <a:lumMod val="75000"/>
                </a:schemeClr>
              </a:solidFill>
            </a:endParaRPr>
          </a:p>
          <a:p>
            <a:pPr algn="ctr">
              <a:lnSpc>
                <a:spcPct val="150000"/>
              </a:lnSpc>
            </a:pPr>
            <a:r>
              <a:rPr lang="vi-VN" sz="6000" b="1">
                <a:solidFill>
                  <a:schemeClr val="accent5">
                    <a:lumMod val="75000"/>
                  </a:schemeClr>
                </a:solidFill>
              </a:rPr>
              <a:t>CÙNG ĐẾN VỚI TIẾT HỌC HÔM NAY!</a:t>
            </a:r>
            <a:endParaRPr lang="en-US" sz="6000" b="1" dirty="0">
              <a:solidFill>
                <a:schemeClr val="accent5">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749170-79DB-4985-93C5-E896DDBF2C35}"/>
              </a:ext>
            </a:extLst>
          </p:cNvPr>
          <p:cNvSpPr txBox="1"/>
          <p:nvPr/>
        </p:nvSpPr>
        <p:spPr>
          <a:xfrm>
            <a:off x="723900" y="2628900"/>
            <a:ext cx="17449800" cy="901593"/>
          </a:xfrm>
          <a:prstGeom prst="rect">
            <a:avLst/>
          </a:prstGeom>
          <a:noFill/>
        </p:spPr>
        <p:txBody>
          <a:bodyPr wrap="square">
            <a:spAutoFit/>
          </a:bodyPr>
          <a:lstStyle/>
          <a:p>
            <a:pPr>
              <a:lnSpc>
                <a:spcPct val="150000"/>
              </a:lnSpc>
            </a:pPr>
            <a:r>
              <a:rPr lang="nl-NL" sz="4000">
                <a:solidFill>
                  <a:srgbClr val="C00000"/>
                </a:solidFill>
                <a:latin typeface="Arial" panose="020B0604020202020204" pitchFamily="34" charset="0"/>
                <a:ea typeface="Calibri" panose="020F0502020204030204" pitchFamily="34" charset="0"/>
                <a:cs typeface="Arial" panose="020B0604020202020204" pitchFamily="34" charset="0"/>
              </a:rPr>
              <a:t>Q</a:t>
            </a:r>
            <a:r>
              <a:rPr lang="nl-NL" sz="4000">
                <a:solidFill>
                  <a:srgbClr val="C00000"/>
                </a:solidFill>
                <a:effectLst/>
                <a:latin typeface="Arial" panose="020B0604020202020204" pitchFamily="34" charset="0"/>
                <a:ea typeface="Calibri" panose="020F0502020204030204" pitchFamily="34" charset="0"/>
                <a:cs typeface="Arial" panose="020B0604020202020204" pitchFamily="34" charset="0"/>
              </a:rPr>
              <a:t>uan sát hình và nêu nhận xét ở hình nào không khí chứa nhiều khói, bụi?</a:t>
            </a:r>
            <a:endParaRPr lang="en-US" sz="4000">
              <a:solidFill>
                <a:srgbClr val="C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E00EF8FA-AEE9-4CB8-B729-AD4509ED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212" y="3621611"/>
            <a:ext cx="9552788" cy="6397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83C880-1F46-4934-84D2-F74FC4445028}"/>
              </a:ext>
            </a:extLst>
          </p:cNvPr>
          <p:cNvSpPr txBox="1"/>
          <p:nvPr/>
        </p:nvSpPr>
        <p:spPr>
          <a:xfrm>
            <a:off x="2027998" y="1820545"/>
            <a:ext cx="6019800" cy="707886"/>
          </a:xfrm>
          <a:prstGeom prst="rect">
            <a:avLst/>
          </a:prstGeom>
          <a:noFill/>
        </p:spPr>
        <p:txBody>
          <a:bodyPr wrap="square" rtlCol="0">
            <a:spAutoFit/>
          </a:bodyPr>
          <a:lstStyle/>
          <a:p>
            <a:r>
              <a:rPr lang="en-US" sz="4000" b="1" i="1">
                <a:solidFill>
                  <a:srgbClr val="00B050"/>
                </a:solidFill>
                <a:latin typeface="Arial" panose="020B0604020202020204" pitchFamily="34" charset="0"/>
                <a:cs typeface="Arial" panose="020B0604020202020204" pitchFamily="34" charset="0"/>
              </a:rPr>
              <a:t>Thảo luận theo cặp</a:t>
            </a:r>
          </a:p>
        </p:txBody>
      </p:sp>
      <p:sp>
        <p:nvSpPr>
          <p:cNvPr id="4" name="Rectangle 3">
            <a:extLst>
              <a:ext uri="{FF2B5EF4-FFF2-40B4-BE49-F238E27FC236}">
                <a16:creationId xmlns:a16="http://schemas.microsoft.com/office/drawing/2014/main" id="{F8BFB4E6-3417-46E5-A68B-74824D3CEFCE}"/>
              </a:ext>
            </a:extLst>
          </p:cNvPr>
          <p:cNvSpPr/>
          <p:nvPr/>
        </p:nvSpPr>
        <p:spPr>
          <a:xfrm>
            <a:off x="685800" y="2628900"/>
            <a:ext cx="17325188" cy="99617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35195C-8741-42E9-ADEB-BE244BD11011}"/>
              </a:ext>
            </a:extLst>
          </p:cNvPr>
          <p:cNvSpPr txBox="1"/>
          <p:nvPr/>
        </p:nvSpPr>
        <p:spPr>
          <a:xfrm>
            <a:off x="214745" y="6132586"/>
            <a:ext cx="8915400" cy="3851119"/>
          </a:xfrm>
          <a:prstGeom prst="rect">
            <a:avLst/>
          </a:prstGeom>
          <a:noFill/>
        </p:spPr>
        <p:txBody>
          <a:bodyPr wrap="square">
            <a:spAutoFit/>
          </a:bodyPr>
          <a:lstStyle/>
          <a:p>
            <a:pPr marL="571500" marR="0" indent="-571500">
              <a:lnSpc>
                <a:spcPct val="150000"/>
              </a:lnSpc>
              <a:spcBef>
                <a:spcPts val="700"/>
              </a:spcBef>
              <a:spcAft>
                <a:spcPts val="700"/>
              </a:spcAft>
              <a:buFont typeface="Courier New" panose="02070309020205020404" pitchFamily="49" charset="0"/>
              <a:buChar char="o"/>
              <a:tabLst>
                <a:tab pos="3160395" algn="ctr"/>
                <a:tab pos="5740400" algn="l"/>
              </a:tabLst>
            </a:pPr>
            <a:r>
              <a:rPr lang="nl-NL" sz="4000" b="1">
                <a:solidFill>
                  <a:srgbClr val="0070C0"/>
                </a:solidFill>
                <a:effectLst/>
                <a:latin typeface="Arial" panose="020B0604020202020204" pitchFamily="34" charset="0"/>
                <a:ea typeface="Calibri" panose="020F0502020204030204" pitchFamily="34" charset="0"/>
                <a:cs typeface="Arial" panose="020B0604020202020204" pitchFamily="34" charset="0"/>
              </a:rPr>
              <a:t>Hình 2 - </a:t>
            </a:r>
            <a:r>
              <a:rPr lang="nl-NL" sz="4000">
                <a:solidFill>
                  <a:srgbClr val="0070C0"/>
                </a:solidFill>
                <a:effectLst/>
                <a:latin typeface="Arial" panose="020B0604020202020204" pitchFamily="34" charset="0"/>
                <a:ea typeface="Calibri" panose="020F0502020204030204" pitchFamily="34" charset="0"/>
                <a:cs typeface="Arial" panose="020B0604020202020204" pitchFamily="34" charset="0"/>
              </a:rPr>
              <a:t>không khí ở đường phố có nhiều khói, bụi do các ô tô thải ra</a:t>
            </a:r>
          </a:p>
          <a:p>
            <a:pPr marL="571500" marR="0" indent="-571500">
              <a:lnSpc>
                <a:spcPct val="150000"/>
              </a:lnSpc>
              <a:spcBef>
                <a:spcPts val="700"/>
              </a:spcBef>
              <a:spcAft>
                <a:spcPts val="700"/>
              </a:spcAft>
              <a:buFont typeface="Courier New" panose="02070309020205020404" pitchFamily="49" charset="0"/>
              <a:buChar char="o"/>
              <a:tabLst>
                <a:tab pos="3160395" algn="ctr"/>
                <a:tab pos="5740400" algn="l"/>
              </a:tabLst>
            </a:pPr>
            <a:r>
              <a:rPr lang="nl-NL" sz="400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nl-NL" sz="4000" b="1">
                <a:solidFill>
                  <a:srgbClr val="0070C0"/>
                </a:solidFill>
                <a:effectLst/>
                <a:latin typeface="Arial" panose="020B0604020202020204" pitchFamily="34" charset="0"/>
                <a:ea typeface="Calibri" panose="020F0502020204030204" pitchFamily="34" charset="0"/>
                <a:cs typeface="Arial" panose="020B0604020202020204" pitchFamily="34" charset="0"/>
              </a:rPr>
              <a:t>Hình 3 - </a:t>
            </a:r>
            <a:r>
              <a:rPr lang="nl-NL" sz="4000">
                <a:solidFill>
                  <a:srgbClr val="0070C0"/>
                </a:solidFill>
                <a:effectLst/>
                <a:latin typeface="Arial" panose="020B0604020202020204" pitchFamily="34" charset="0"/>
                <a:ea typeface="Calibri" panose="020F0502020204030204" pitchFamily="34" charset="0"/>
                <a:cs typeface="Arial" panose="020B0604020202020204" pitchFamily="34" charset="0"/>
              </a:rPr>
              <a:t>không khí trong nhà có khói thuốc lá.</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13BCF92-11E3-448D-B16C-B476E34C3012}"/>
              </a:ext>
            </a:extLst>
          </p:cNvPr>
          <p:cNvSpPr/>
          <p:nvPr/>
        </p:nvSpPr>
        <p:spPr>
          <a:xfrm>
            <a:off x="214745" y="6149904"/>
            <a:ext cx="8915400" cy="3886200"/>
          </a:xfrm>
          <a:prstGeom prst="rect">
            <a:avLst/>
          </a:prstGeom>
          <a:noFill/>
          <a:ln>
            <a:solidFill>
              <a:srgbClr val="FCB6D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Wawa The Panda | Cute panda wallpaper, Cartoon panda, Cute baby cartoon">
            <a:extLst>
              <a:ext uri="{FF2B5EF4-FFF2-40B4-BE49-F238E27FC236}">
                <a16:creationId xmlns:a16="http://schemas.microsoft.com/office/drawing/2014/main" id="{0EA8EA71-D352-4457-8DF5-D514526462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5147" y="3479337"/>
            <a:ext cx="3524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812;p29">
            <a:extLst>
              <a:ext uri="{FF2B5EF4-FFF2-40B4-BE49-F238E27FC236}">
                <a16:creationId xmlns:a16="http://schemas.microsoft.com/office/drawing/2014/main" id="{53FF8988-EC58-4BB8-94DD-A2D1E5304B6F}"/>
              </a:ext>
            </a:extLst>
          </p:cNvPr>
          <p:cNvSpPr/>
          <p:nvPr/>
        </p:nvSpPr>
        <p:spPr>
          <a:xfrm>
            <a:off x="11963400" y="1771133"/>
            <a:ext cx="1240675" cy="548283"/>
          </a:xfrm>
          <a:custGeom>
            <a:avLst/>
            <a:gdLst/>
            <a:ahLst/>
            <a:cxnLst/>
            <a:rect l="l" t="t" r="r" b="b"/>
            <a:pathLst>
              <a:path w="22117" h="9774" extrusionOk="0">
                <a:moveTo>
                  <a:pt x="10801" y="2353"/>
                </a:moveTo>
                <a:lnTo>
                  <a:pt x="10801" y="2353"/>
                </a:lnTo>
                <a:cubicBezTo>
                  <a:pt x="11676" y="2942"/>
                  <a:pt x="11676" y="3270"/>
                  <a:pt x="11676" y="3369"/>
                </a:cubicBezTo>
                <a:cubicBezTo>
                  <a:pt x="11643" y="3536"/>
                  <a:pt x="11376" y="3669"/>
                  <a:pt x="10975" y="3703"/>
                </a:cubicBezTo>
                <a:cubicBezTo>
                  <a:pt x="10909" y="3703"/>
                  <a:pt x="10842" y="3669"/>
                  <a:pt x="10809" y="3603"/>
                </a:cubicBezTo>
                <a:cubicBezTo>
                  <a:pt x="10644" y="3208"/>
                  <a:pt x="10642" y="2749"/>
                  <a:pt x="10801" y="2353"/>
                </a:cubicBezTo>
                <a:close/>
                <a:moveTo>
                  <a:pt x="16146" y="2068"/>
                </a:moveTo>
                <a:lnTo>
                  <a:pt x="16146" y="2068"/>
                </a:lnTo>
                <a:cubicBezTo>
                  <a:pt x="16446" y="2635"/>
                  <a:pt x="16413" y="3302"/>
                  <a:pt x="16112" y="3903"/>
                </a:cubicBezTo>
                <a:cubicBezTo>
                  <a:pt x="15990" y="4178"/>
                  <a:pt x="15700" y="4341"/>
                  <a:pt x="15396" y="4341"/>
                </a:cubicBezTo>
                <a:cubicBezTo>
                  <a:pt x="15368" y="4341"/>
                  <a:pt x="15340" y="4339"/>
                  <a:pt x="15312" y="4337"/>
                </a:cubicBezTo>
                <a:cubicBezTo>
                  <a:pt x="14978" y="4270"/>
                  <a:pt x="14978" y="3903"/>
                  <a:pt x="14978" y="3703"/>
                </a:cubicBezTo>
                <a:cubicBezTo>
                  <a:pt x="14978" y="3102"/>
                  <a:pt x="15445" y="2202"/>
                  <a:pt x="16146" y="2068"/>
                </a:cubicBezTo>
                <a:close/>
                <a:moveTo>
                  <a:pt x="6236" y="2915"/>
                </a:moveTo>
                <a:lnTo>
                  <a:pt x="6236" y="2915"/>
                </a:lnTo>
                <a:cubicBezTo>
                  <a:pt x="6389" y="2977"/>
                  <a:pt x="6516" y="3042"/>
                  <a:pt x="6672" y="3136"/>
                </a:cubicBezTo>
                <a:cubicBezTo>
                  <a:pt x="7339" y="3636"/>
                  <a:pt x="7606" y="4136"/>
                  <a:pt x="7473" y="4570"/>
                </a:cubicBezTo>
                <a:cubicBezTo>
                  <a:pt x="7273" y="5037"/>
                  <a:pt x="6839" y="5304"/>
                  <a:pt x="6339" y="5337"/>
                </a:cubicBezTo>
                <a:cubicBezTo>
                  <a:pt x="6139" y="5337"/>
                  <a:pt x="6038" y="5271"/>
                  <a:pt x="6038" y="5137"/>
                </a:cubicBezTo>
                <a:cubicBezTo>
                  <a:pt x="6005" y="4374"/>
                  <a:pt x="6071" y="3644"/>
                  <a:pt x="6236" y="2915"/>
                </a:cubicBezTo>
                <a:close/>
                <a:moveTo>
                  <a:pt x="3303" y="4970"/>
                </a:moveTo>
                <a:cubicBezTo>
                  <a:pt x="3437" y="5070"/>
                  <a:pt x="3570" y="5204"/>
                  <a:pt x="3670" y="5371"/>
                </a:cubicBezTo>
                <a:cubicBezTo>
                  <a:pt x="3870" y="5671"/>
                  <a:pt x="3904" y="6038"/>
                  <a:pt x="3737" y="6338"/>
                </a:cubicBezTo>
                <a:cubicBezTo>
                  <a:pt x="3603" y="6605"/>
                  <a:pt x="3337" y="6772"/>
                  <a:pt x="3036" y="6772"/>
                </a:cubicBezTo>
                <a:cubicBezTo>
                  <a:pt x="2936" y="6772"/>
                  <a:pt x="2803" y="6738"/>
                  <a:pt x="2736" y="6638"/>
                </a:cubicBezTo>
                <a:cubicBezTo>
                  <a:pt x="2669" y="6538"/>
                  <a:pt x="2703" y="6338"/>
                  <a:pt x="2803" y="6071"/>
                </a:cubicBezTo>
                <a:cubicBezTo>
                  <a:pt x="2970" y="5704"/>
                  <a:pt x="3103" y="5337"/>
                  <a:pt x="3303" y="4970"/>
                </a:cubicBezTo>
                <a:close/>
                <a:moveTo>
                  <a:pt x="19348" y="5738"/>
                </a:moveTo>
                <a:lnTo>
                  <a:pt x="19348" y="5738"/>
                </a:lnTo>
                <a:cubicBezTo>
                  <a:pt x="19448" y="6038"/>
                  <a:pt x="19448" y="6338"/>
                  <a:pt x="19315" y="6638"/>
                </a:cubicBezTo>
                <a:cubicBezTo>
                  <a:pt x="19248" y="6738"/>
                  <a:pt x="19115" y="6772"/>
                  <a:pt x="18981" y="6772"/>
                </a:cubicBezTo>
                <a:cubicBezTo>
                  <a:pt x="18781" y="6738"/>
                  <a:pt x="18781" y="6672"/>
                  <a:pt x="18781" y="6638"/>
                </a:cubicBezTo>
                <a:cubicBezTo>
                  <a:pt x="18714" y="6438"/>
                  <a:pt x="18981" y="6038"/>
                  <a:pt x="19348" y="5738"/>
                </a:cubicBezTo>
                <a:close/>
                <a:moveTo>
                  <a:pt x="13177" y="300"/>
                </a:moveTo>
                <a:cubicBezTo>
                  <a:pt x="13511" y="300"/>
                  <a:pt x="13877" y="367"/>
                  <a:pt x="14178" y="500"/>
                </a:cubicBezTo>
                <a:cubicBezTo>
                  <a:pt x="14912" y="734"/>
                  <a:pt x="15512" y="1168"/>
                  <a:pt x="15979" y="1768"/>
                </a:cubicBezTo>
                <a:cubicBezTo>
                  <a:pt x="15212" y="2102"/>
                  <a:pt x="14678" y="2835"/>
                  <a:pt x="14645" y="3703"/>
                </a:cubicBezTo>
                <a:cubicBezTo>
                  <a:pt x="14611" y="4236"/>
                  <a:pt x="14811" y="4570"/>
                  <a:pt x="15245" y="4670"/>
                </a:cubicBezTo>
                <a:cubicBezTo>
                  <a:pt x="15293" y="4677"/>
                  <a:pt x="15341" y="4680"/>
                  <a:pt x="15389" y="4680"/>
                </a:cubicBezTo>
                <a:cubicBezTo>
                  <a:pt x="15805" y="4680"/>
                  <a:pt x="16200" y="4425"/>
                  <a:pt x="16379" y="4036"/>
                </a:cubicBezTo>
                <a:cubicBezTo>
                  <a:pt x="16713" y="3436"/>
                  <a:pt x="16746" y="2702"/>
                  <a:pt x="16479" y="2068"/>
                </a:cubicBezTo>
                <a:lnTo>
                  <a:pt x="16479" y="2068"/>
                </a:lnTo>
                <a:cubicBezTo>
                  <a:pt x="16846" y="2135"/>
                  <a:pt x="17180" y="2335"/>
                  <a:pt x="17447" y="2635"/>
                </a:cubicBezTo>
                <a:cubicBezTo>
                  <a:pt x="18214" y="3436"/>
                  <a:pt x="18848" y="4370"/>
                  <a:pt x="19248" y="5404"/>
                </a:cubicBezTo>
                <a:cubicBezTo>
                  <a:pt x="18714" y="5738"/>
                  <a:pt x="18381" y="6305"/>
                  <a:pt x="18447" y="6672"/>
                </a:cubicBezTo>
                <a:cubicBezTo>
                  <a:pt x="18514" y="6905"/>
                  <a:pt x="18714" y="7038"/>
                  <a:pt x="18948" y="7038"/>
                </a:cubicBezTo>
                <a:cubicBezTo>
                  <a:pt x="18986" y="7044"/>
                  <a:pt x="19024" y="7047"/>
                  <a:pt x="19061" y="7047"/>
                </a:cubicBezTo>
                <a:cubicBezTo>
                  <a:pt x="19254" y="7047"/>
                  <a:pt x="19436" y="6973"/>
                  <a:pt x="19548" y="6805"/>
                </a:cubicBezTo>
                <a:cubicBezTo>
                  <a:pt x="19782" y="6405"/>
                  <a:pt x="19782" y="5938"/>
                  <a:pt x="19615" y="5537"/>
                </a:cubicBezTo>
                <a:cubicBezTo>
                  <a:pt x="19817" y="5431"/>
                  <a:pt x="20035" y="5379"/>
                  <a:pt x="20251" y="5379"/>
                </a:cubicBezTo>
                <a:cubicBezTo>
                  <a:pt x="20643" y="5379"/>
                  <a:pt x="21025" y="5549"/>
                  <a:pt x="21283" y="5871"/>
                </a:cubicBezTo>
                <a:cubicBezTo>
                  <a:pt x="21683" y="6271"/>
                  <a:pt x="21816" y="6638"/>
                  <a:pt x="21683" y="6972"/>
                </a:cubicBezTo>
                <a:cubicBezTo>
                  <a:pt x="21283" y="7939"/>
                  <a:pt x="19014" y="8606"/>
                  <a:pt x="15745" y="8773"/>
                </a:cubicBezTo>
                <a:cubicBezTo>
                  <a:pt x="14678" y="8806"/>
                  <a:pt x="13377" y="8906"/>
                  <a:pt x="12043" y="9040"/>
                </a:cubicBezTo>
                <a:cubicBezTo>
                  <a:pt x="9941" y="9240"/>
                  <a:pt x="7573" y="9474"/>
                  <a:pt x="5538" y="9474"/>
                </a:cubicBezTo>
                <a:cubicBezTo>
                  <a:pt x="2469" y="9474"/>
                  <a:pt x="835" y="8973"/>
                  <a:pt x="601" y="7972"/>
                </a:cubicBezTo>
                <a:cubicBezTo>
                  <a:pt x="334" y="7172"/>
                  <a:pt x="501" y="6305"/>
                  <a:pt x="1002" y="5637"/>
                </a:cubicBezTo>
                <a:cubicBezTo>
                  <a:pt x="1368" y="5137"/>
                  <a:pt x="1969" y="4804"/>
                  <a:pt x="2636" y="4770"/>
                </a:cubicBezTo>
                <a:lnTo>
                  <a:pt x="2636" y="4770"/>
                </a:lnTo>
                <a:lnTo>
                  <a:pt x="2603" y="4804"/>
                </a:lnTo>
                <a:cubicBezTo>
                  <a:pt x="2736" y="4804"/>
                  <a:pt x="2903" y="4804"/>
                  <a:pt x="3003" y="4870"/>
                </a:cubicBezTo>
                <a:cubicBezTo>
                  <a:pt x="2836" y="5237"/>
                  <a:pt x="2669" y="5604"/>
                  <a:pt x="2536" y="6004"/>
                </a:cubicBezTo>
                <a:cubicBezTo>
                  <a:pt x="2369" y="6238"/>
                  <a:pt x="2369" y="6571"/>
                  <a:pt x="2503" y="6838"/>
                </a:cubicBezTo>
                <a:cubicBezTo>
                  <a:pt x="2603" y="7005"/>
                  <a:pt x="2803" y="7105"/>
                  <a:pt x="3036" y="7105"/>
                </a:cubicBezTo>
                <a:cubicBezTo>
                  <a:pt x="3437" y="7072"/>
                  <a:pt x="3804" y="6872"/>
                  <a:pt x="4037" y="6505"/>
                </a:cubicBezTo>
                <a:cubicBezTo>
                  <a:pt x="4237" y="6104"/>
                  <a:pt x="4204" y="5637"/>
                  <a:pt x="3937" y="5237"/>
                </a:cubicBezTo>
                <a:cubicBezTo>
                  <a:pt x="3804" y="5037"/>
                  <a:pt x="3637" y="4837"/>
                  <a:pt x="3437" y="4703"/>
                </a:cubicBezTo>
                <a:cubicBezTo>
                  <a:pt x="3958" y="3783"/>
                  <a:pt x="4733" y="2778"/>
                  <a:pt x="5685" y="2778"/>
                </a:cubicBezTo>
                <a:cubicBezTo>
                  <a:pt x="5768" y="2778"/>
                  <a:pt x="5853" y="2786"/>
                  <a:pt x="5938" y="2802"/>
                </a:cubicBezTo>
                <a:cubicBezTo>
                  <a:pt x="5772" y="3603"/>
                  <a:pt x="5705" y="4403"/>
                  <a:pt x="5738" y="5170"/>
                </a:cubicBezTo>
                <a:cubicBezTo>
                  <a:pt x="5738" y="5471"/>
                  <a:pt x="6005" y="5671"/>
                  <a:pt x="6372" y="5671"/>
                </a:cubicBezTo>
                <a:cubicBezTo>
                  <a:pt x="6972" y="5637"/>
                  <a:pt x="7540" y="5271"/>
                  <a:pt x="7773" y="4703"/>
                </a:cubicBezTo>
                <a:cubicBezTo>
                  <a:pt x="7907" y="4303"/>
                  <a:pt x="7840" y="3669"/>
                  <a:pt x="6839" y="2902"/>
                </a:cubicBezTo>
                <a:cubicBezTo>
                  <a:pt x="6672" y="2802"/>
                  <a:pt x="6505" y="2702"/>
                  <a:pt x="6305" y="2602"/>
                </a:cubicBezTo>
                <a:cubicBezTo>
                  <a:pt x="6629" y="1632"/>
                  <a:pt x="7175" y="1142"/>
                  <a:pt x="7946" y="1142"/>
                </a:cubicBezTo>
                <a:cubicBezTo>
                  <a:pt x="8289" y="1142"/>
                  <a:pt x="8676" y="1239"/>
                  <a:pt x="9107" y="1434"/>
                </a:cubicBezTo>
                <a:cubicBezTo>
                  <a:pt x="9574" y="1635"/>
                  <a:pt x="10075" y="1901"/>
                  <a:pt x="10542" y="2168"/>
                </a:cubicBezTo>
                <a:cubicBezTo>
                  <a:pt x="10308" y="2835"/>
                  <a:pt x="10308" y="3469"/>
                  <a:pt x="10542" y="3803"/>
                </a:cubicBezTo>
                <a:cubicBezTo>
                  <a:pt x="10608" y="3936"/>
                  <a:pt x="10775" y="4036"/>
                  <a:pt x="10942" y="4036"/>
                </a:cubicBezTo>
                <a:lnTo>
                  <a:pt x="11009" y="4036"/>
                </a:lnTo>
                <a:cubicBezTo>
                  <a:pt x="11542" y="3970"/>
                  <a:pt x="11876" y="3736"/>
                  <a:pt x="11943" y="3469"/>
                </a:cubicBezTo>
                <a:cubicBezTo>
                  <a:pt x="12009" y="3169"/>
                  <a:pt x="11876" y="2702"/>
                  <a:pt x="10909" y="2035"/>
                </a:cubicBezTo>
                <a:cubicBezTo>
                  <a:pt x="11109" y="1501"/>
                  <a:pt x="11776" y="300"/>
                  <a:pt x="13177" y="300"/>
                </a:cubicBezTo>
                <a:close/>
                <a:moveTo>
                  <a:pt x="13177" y="0"/>
                </a:moveTo>
                <a:cubicBezTo>
                  <a:pt x="11876" y="0"/>
                  <a:pt x="11042" y="934"/>
                  <a:pt x="10642" y="1868"/>
                </a:cubicBezTo>
                <a:cubicBezTo>
                  <a:pt x="10175" y="1601"/>
                  <a:pt x="9708" y="1368"/>
                  <a:pt x="9207" y="1168"/>
                </a:cubicBezTo>
                <a:cubicBezTo>
                  <a:pt x="8734" y="946"/>
                  <a:pt x="8299" y="837"/>
                  <a:pt x="7910" y="837"/>
                </a:cubicBezTo>
                <a:cubicBezTo>
                  <a:pt x="7012" y="837"/>
                  <a:pt x="6354" y="1418"/>
                  <a:pt x="6005" y="2535"/>
                </a:cubicBezTo>
                <a:cubicBezTo>
                  <a:pt x="5905" y="2502"/>
                  <a:pt x="5772" y="2469"/>
                  <a:pt x="5638" y="2469"/>
                </a:cubicBezTo>
                <a:cubicBezTo>
                  <a:pt x="4537" y="2469"/>
                  <a:pt x="3703" y="3569"/>
                  <a:pt x="3136" y="4570"/>
                </a:cubicBezTo>
                <a:cubicBezTo>
                  <a:pt x="2970" y="4503"/>
                  <a:pt x="2803" y="4470"/>
                  <a:pt x="2603" y="4470"/>
                </a:cubicBezTo>
                <a:cubicBezTo>
                  <a:pt x="1869" y="4503"/>
                  <a:pt x="1202" y="4870"/>
                  <a:pt x="735" y="5471"/>
                </a:cubicBezTo>
                <a:cubicBezTo>
                  <a:pt x="201" y="6205"/>
                  <a:pt x="1" y="7172"/>
                  <a:pt x="268" y="8039"/>
                </a:cubicBezTo>
                <a:cubicBezTo>
                  <a:pt x="601" y="9240"/>
                  <a:pt x="2269" y="9774"/>
                  <a:pt x="5538" y="9774"/>
                </a:cubicBezTo>
                <a:cubicBezTo>
                  <a:pt x="7573" y="9774"/>
                  <a:pt x="9941" y="9574"/>
                  <a:pt x="12076" y="9407"/>
                </a:cubicBezTo>
                <a:cubicBezTo>
                  <a:pt x="13410" y="9307"/>
                  <a:pt x="14711" y="9173"/>
                  <a:pt x="15745" y="9140"/>
                </a:cubicBezTo>
                <a:cubicBezTo>
                  <a:pt x="19215" y="9007"/>
                  <a:pt x="21550" y="8239"/>
                  <a:pt x="21950" y="7172"/>
                </a:cubicBezTo>
                <a:cubicBezTo>
                  <a:pt x="22083" y="6838"/>
                  <a:pt x="22117" y="6338"/>
                  <a:pt x="21516" y="5704"/>
                </a:cubicBezTo>
                <a:cubicBezTo>
                  <a:pt x="21189" y="5333"/>
                  <a:pt x="20732" y="5133"/>
                  <a:pt x="20269" y="5133"/>
                </a:cubicBezTo>
                <a:cubicBezTo>
                  <a:pt x="20025" y="5133"/>
                  <a:pt x="19778" y="5189"/>
                  <a:pt x="19548" y="5304"/>
                </a:cubicBezTo>
                <a:cubicBezTo>
                  <a:pt x="19115" y="4203"/>
                  <a:pt x="18481" y="3236"/>
                  <a:pt x="17680" y="2435"/>
                </a:cubicBezTo>
                <a:cubicBezTo>
                  <a:pt x="17347" y="2002"/>
                  <a:pt x="16846" y="1768"/>
                  <a:pt x="16313" y="1735"/>
                </a:cubicBezTo>
                <a:cubicBezTo>
                  <a:pt x="15846" y="1001"/>
                  <a:pt x="15112" y="467"/>
                  <a:pt x="14311" y="200"/>
                </a:cubicBezTo>
                <a:cubicBezTo>
                  <a:pt x="13944" y="67"/>
                  <a:pt x="13577" y="0"/>
                  <a:pt x="13177" y="0"/>
                </a:cubicBezTo>
                <a:close/>
              </a:path>
            </a:pathLst>
          </a:custGeom>
          <a:solidFill>
            <a:srgbClr val="26192A"/>
          </a:solidFill>
          <a:ln>
            <a:solidFill>
              <a:srgbClr val="00B0F0"/>
            </a:solidFill>
          </a:ln>
        </p:spPr>
        <p:txBody>
          <a:bodyPr spcFirstLastPara="1" wrap="square" lIns="97520" tIns="97520" rIns="97520" bIns="97520" anchor="ctr" anchorCtr="0">
            <a:noAutofit/>
          </a:bodyPr>
          <a:lstStyle/>
          <a:p>
            <a:endParaRPr sz="1920"/>
          </a:p>
        </p:txBody>
      </p:sp>
      <p:grpSp>
        <p:nvGrpSpPr>
          <p:cNvPr id="25" name="Google Shape;2136;p46">
            <a:extLst>
              <a:ext uri="{FF2B5EF4-FFF2-40B4-BE49-F238E27FC236}">
                <a16:creationId xmlns:a16="http://schemas.microsoft.com/office/drawing/2014/main" id="{28B40FCD-E72F-44D1-B3EB-386D07BD92BE}"/>
              </a:ext>
            </a:extLst>
          </p:cNvPr>
          <p:cNvGrpSpPr/>
          <p:nvPr/>
        </p:nvGrpSpPr>
        <p:grpSpPr>
          <a:xfrm>
            <a:off x="296915" y="4172443"/>
            <a:ext cx="1731083" cy="1977461"/>
            <a:chOff x="1723075" y="238225"/>
            <a:chExt cx="4165900" cy="5218450"/>
          </a:xfrm>
        </p:grpSpPr>
        <p:sp>
          <p:nvSpPr>
            <p:cNvPr id="26" name="Google Shape;2137;p46">
              <a:extLst>
                <a:ext uri="{FF2B5EF4-FFF2-40B4-BE49-F238E27FC236}">
                  <a16:creationId xmlns:a16="http://schemas.microsoft.com/office/drawing/2014/main" id="{00763DFD-69B0-4A68-B55C-9C18F7D5444D}"/>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28" name="Google Shape;2138;p46">
              <a:extLst>
                <a:ext uri="{FF2B5EF4-FFF2-40B4-BE49-F238E27FC236}">
                  <a16:creationId xmlns:a16="http://schemas.microsoft.com/office/drawing/2014/main" id="{1699302F-575A-4F14-9EFC-C796CA7704CB}"/>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34" name="Google Shape;2139;p46">
              <a:extLst>
                <a:ext uri="{FF2B5EF4-FFF2-40B4-BE49-F238E27FC236}">
                  <a16:creationId xmlns:a16="http://schemas.microsoft.com/office/drawing/2014/main" id="{2A373CD2-5192-42B4-8D13-EF23B6263BED}"/>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36" name="Google Shape;2140;p46">
              <a:extLst>
                <a:ext uri="{FF2B5EF4-FFF2-40B4-BE49-F238E27FC236}">
                  <a16:creationId xmlns:a16="http://schemas.microsoft.com/office/drawing/2014/main" id="{E4BDA229-711A-49F1-8A64-9F04D547D620}"/>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38" name="Google Shape;2141;p46">
              <a:extLst>
                <a:ext uri="{FF2B5EF4-FFF2-40B4-BE49-F238E27FC236}">
                  <a16:creationId xmlns:a16="http://schemas.microsoft.com/office/drawing/2014/main" id="{EA14D492-4EF0-4063-94CB-3F44666CBCC6}"/>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39" name="Google Shape;2142;p46">
              <a:extLst>
                <a:ext uri="{FF2B5EF4-FFF2-40B4-BE49-F238E27FC236}">
                  <a16:creationId xmlns:a16="http://schemas.microsoft.com/office/drawing/2014/main" id="{531E2A43-ADF6-4F12-9CFB-1651F610DF2F}"/>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40" name="Google Shape;2143;p46">
              <a:extLst>
                <a:ext uri="{FF2B5EF4-FFF2-40B4-BE49-F238E27FC236}">
                  <a16:creationId xmlns:a16="http://schemas.microsoft.com/office/drawing/2014/main" id="{B8D8BB84-216F-498D-A15F-78F0DBFC1CE7}"/>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41" name="Google Shape;2144;p46">
              <a:extLst>
                <a:ext uri="{FF2B5EF4-FFF2-40B4-BE49-F238E27FC236}">
                  <a16:creationId xmlns:a16="http://schemas.microsoft.com/office/drawing/2014/main" id="{303997BD-895F-42EB-B9C3-CC7CAA0789B0}"/>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43" name="Google Shape;2145;p46">
              <a:extLst>
                <a:ext uri="{FF2B5EF4-FFF2-40B4-BE49-F238E27FC236}">
                  <a16:creationId xmlns:a16="http://schemas.microsoft.com/office/drawing/2014/main" id="{2978F223-CA47-45D9-9643-EAFDDBBC66E6}"/>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44" name="Google Shape;2146;p46">
              <a:extLst>
                <a:ext uri="{FF2B5EF4-FFF2-40B4-BE49-F238E27FC236}">
                  <a16:creationId xmlns:a16="http://schemas.microsoft.com/office/drawing/2014/main" id="{61C3B8C0-2085-47EB-BCAC-7329EAB2ADC1}"/>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45" name="Google Shape;2147;p46">
              <a:extLst>
                <a:ext uri="{FF2B5EF4-FFF2-40B4-BE49-F238E27FC236}">
                  <a16:creationId xmlns:a16="http://schemas.microsoft.com/office/drawing/2014/main" id="{041D5DE3-B8FE-4279-9CAE-CB246B6BF56A}"/>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46" name="Google Shape;2148;p46">
              <a:extLst>
                <a:ext uri="{FF2B5EF4-FFF2-40B4-BE49-F238E27FC236}">
                  <a16:creationId xmlns:a16="http://schemas.microsoft.com/office/drawing/2014/main" id="{591010B8-2C83-489E-B167-1078BF88A863}"/>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7" name="Google Shape;2149;p46">
              <a:extLst>
                <a:ext uri="{FF2B5EF4-FFF2-40B4-BE49-F238E27FC236}">
                  <a16:creationId xmlns:a16="http://schemas.microsoft.com/office/drawing/2014/main" id="{F9CE5210-768A-47D6-9175-637A468FC011}"/>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8" name="Google Shape;2150;p46">
              <a:extLst>
                <a:ext uri="{FF2B5EF4-FFF2-40B4-BE49-F238E27FC236}">
                  <a16:creationId xmlns:a16="http://schemas.microsoft.com/office/drawing/2014/main" id="{10E294AF-CF9E-4F8F-8212-AA87F7DEB818}"/>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9" name="Google Shape;2151;p46">
              <a:extLst>
                <a:ext uri="{FF2B5EF4-FFF2-40B4-BE49-F238E27FC236}">
                  <a16:creationId xmlns:a16="http://schemas.microsoft.com/office/drawing/2014/main" id="{5A828F08-7DE1-48D0-9F80-5B07A66B499C}"/>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0" name="Google Shape;2152;p46">
              <a:extLst>
                <a:ext uri="{FF2B5EF4-FFF2-40B4-BE49-F238E27FC236}">
                  <a16:creationId xmlns:a16="http://schemas.microsoft.com/office/drawing/2014/main" id="{3534E256-6CF6-43F7-B8DD-BABAC8424270}"/>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1" name="Google Shape;2153;p46">
              <a:extLst>
                <a:ext uri="{FF2B5EF4-FFF2-40B4-BE49-F238E27FC236}">
                  <a16:creationId xmlns:a16="http://schemas.microsoft.com/office/drawing/2014/main" id="{BD9C9F51-22A7-4FBC-980C-D444D165B5CF}"/>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52" name="Google Shape;2154;p46">
              <a:extLst>
                <a:ext uri="{FF2B5EF4-FFF2-40B4-BE49-F238E27FC236}">
                  <a16:creationId xmlns:a16="http://schemas.microsoft.com/office/drawing/2014/main" id="{FC5A772D-CA4A-4E45-BD76-437E1AA6DADA}"/>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53" name="Google Shape;2160;p46">
            <a:extLst>
              <a:ext uri="{FF2B5EF4-FFF2-40B4-BE49-F238E27FC236}">
                <a16:creationId xmlns:a16="http://schemas.microsoft.com/office/drawing/2014/main" id="{710F232C-EDC8-413A-9789-82AACDF49BBA}"/>
              </a:ext>
            </a:extLst>
          </p:cNvPr>
          <p:cNvGrpSpPr/>
          <p:nvPr/>
        </p:nvGrpSpPr>
        <p:grpSpPr>
          <a:xfrm>
            <a:off x="6866546" y="4442321"/>
            <a:ext cx="1962620" cy="1824693"/>
            <a:chOff x="3587575" y="-42425"/>
            <a:chExt cx="5003475" cy="5228350"/>
          </a:xfrm>
        </p:grpSpPr>
        <p:grpSp>
          <p:nvGrpSpPr>
            <p:cNvPr id="54" name="Google Shape;2161;p46">
              <a:extLst>
                <a:ext uri="{FF2B5EF4-FFF2-40B4-BE49-F238E27FC236}">
                  <a16:creationId xmlns:a16="http://schemas.microsoft.com/office/drawing/2014/main" id="{8924DC35-AD19-4B52-89A3-1EFBDB3B979D}"/>
                </a:ext>
              </a:extLst>
            </p:cNvPr>
            <p:cNvGrpSpPr/>
            <p:nvPr/>
          </p:nvGrpSpPr>
          <p:grpSpPr>
            <a:xfrm>
              <a:off x="3587575" y="-42425"/>
              <a:ext cx="5003475" cy="5228350"/>
              <a:chOff x="1302750" y="238125"/>
              <a:chExt cx="5003475" cy="5228350"/>
            </a:xfrm>
          </p:grpSpPr>
          <p:sp>
            <p:nvSpPr>
              <p:cNvPr id="58" name="Google Shape;2162;p46">
                <a:extLst>
                  <a:ext uri="{FF2B5EF4-FFF2-40B4-BE49-F238E27FC236}">
                    <a16:creationId xmlns:a16="http://schemas.microsoft.com/office/drawing/2014/main" id="{42812E5F-9DBF-4AA9-97DC-57AAD504F4C8}"/>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59" name="Google Shape;2163;p46">
                <a:extLst>
                  <a:ext uri="{FF2B5EF4-FFF2-40B4-BE49-F238E27FC236}">
                    <a16:creationId xmlns:a16="http://schemas.microsoft.com/office/drawing/2014/main" id="{C2EAC753-4B3F-4C6E-8B67-71BEC637CFE1}"/>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60" name="Google Shape;2164;p46">
                <a:extLst>
                  <a:ext uri="{FF2B5EF4-FFF2-40B4-BE49-F238E27FC236}">
                    <a16:creationId xmlns:a16="http://schemas.microsoft.com/office/drawing/2014/main" id="{E3373F71-0EA2-4E38-9845-8BBBB4AB5270}"/>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61" name="Google Shape;2165;p46">
                <a:extLst>
                  <a:ext uri="{FF2B5EF4-FFF2-40B4-BE49-F238E27FC236}">
                    <a16:creationId xmlns:a16="http://schemas.microsoft.com/office/drawing/2014/main" id="{414BD7A0-1771-46C7-8634-ADB3733CD98A}"/>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62" name="Google Shape;2166;p46">
                <a:extLst>
                  <a:ext uri="{FF2B5EF4-FFF2-40B4-BE49-F238E27FC236}">
                    <a16:creationId xmlns:a16="http://schemas.microsoft.com/office/drawing/2014/main" id="{E04E4B16-4B18-401A-B256-676E892A434A}"/>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63" name="Google Shape;2167;p46">
                <a:extLst>
                  <a:ext uri="{FF2B5EF4-FFF2-40B4-BE49-F238E27FC236}">
                    <a16:creationId xmlns:a16="http://schemas.microsoft.com/office/drawing/2014/main" id="{A14FAE50-E85E-4ADB-A96F-78155A67F031}"/>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4" name="Google Shape;2168;p46">
                <a:extLst>
                  <a:ext uri="{FF2B5EF4-FFF2-40B4-BE49-F238E27FC236}">
                    <a16:creationId xmlns:a16="http://schemas.microsoft.com/office/drawing/2014/main" id="{548168B6-D4DC-4798-96E2-8C5DD379D0B6}"/>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65" name="Google Shape;2169;p46">
                <a:extLst>
                  <a:ext uri="{FF2B5EF4-FFF2-40B4-BE49-F238E27FC236}">
                    <a16:creationId xmlns:a16="http://schemas.microsoft.com/office/drawing/2014/main" id="{575B85B4-2BA6-445F-9068-5989A9D869A9}"/>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6" name="Google Shape;2170;p46">
                <a:extLst>
                  <a:ext uri="{FF2B5EF4-FFF2-40B4-BE49-F238E27FC236}">
                    <a16:creationId xmlns:a16="http://schemas.microsoft.com/office/drawing/2014/main" id="{128DC60F-C289-4243-8F92-A08016CDE251}"/>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7" name="Google Shape;2171;p46">
                <a:extLst>
                  <a:ext uri="{FF2B5EF4-FFF2-40B4-BE49-F238E27FC236}">
                    <a16:creationId xmlns:a16="http://schemas.microsoft.com/office/drawing/2014/main" id="{6955D4CB-098E-4593-89E7-9505201E99B1}"/>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68" name="Google Shape;2172;p46">
                <a:extLst>
                  <a:ext uri="{FF2B5EF4-FFF2-40B4-BE49-F238E27FC236}">
                    <a16:creationId xmlns:a16="http://schemas.microsoft.com/office/drawing/2014/main" id="{DC752E7B-0885-4900-B441-CC149B132F77}"/>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69" name="Google Shape;2173;p46">
                <a:extLst>
                  <a:ext uri="{FF2B5EF4-FFF2-40B4-BE49-F238E27FC236}">
                    <a16:creationId xmlns:a16="http://schemas.microsoft.com/office/drawing/2014/main" id="{86C52C6D-7BE9-49B8-A3D8-86A8C00E38E6}"/>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70" name="Google Shape;2174;p46">
                <a:extLst>
                  <a:ext uri="{FF2B5EF4-FFF2-40B4-BE49-F238E27FC236}">
                    <a16:creationId xmlns:a16="http://schemas.microsoft.com/office/drawing/2014/main" id="{6F008686-3E8B-4E9C-9E7B-92145A85E617}"/>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1" name="Google Shape;2175;p46">
                <a:extLst>
                  <a:ext uri="{FF2B5EF4-FFF2-40B4-BE49-F238E27FC236}">
                    <a16:creationId xmlns:a16="http://schemas.microsoft.com/office/drawing/2014/main" id="{F3302BF6-8477-447F-B173-BCA3DB7A189C}"/>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2" name="Google Shape;2176;p46">
                <a:extLst>
                  <a:ext uri="{FF2B5EF4-FFF2-40B4-BE49-F238E27FC236}">
                    <a16:creationId xmlns:a16="http://schemas.microsoft.com/office/drawing/2014/main" id="{F75D80C8-9F3C-4FBC-B9A4-0937696874EE}"/>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3" name="Google Shape;2177;p46">
                <a:extLst>
                  <a:ext uri="{FF2B5EF4-FFF2-40B4-BE49-F238E27FC236}">
                    <a16:creationId xmlns:a16="http://schemas.microsoft.com/office/drawing/2014/main" id="{1563E6DA-B7AF-417B-91A4-45886D83A1B7}"/>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4" name="Google Shape;2178;p46">
                <a:extLst>
                  <a:ext uri="{FF2B5EF4-FFF2-40B4-BE49-F238E27FC236}">
                    <a16:creationId xmlns:a16="http://schemas.microsoft.com/office/drawing/2014/main" id="{38E48020-39AE-4AFC-ABB8-070F3F63B804}"/>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5" name="Google Shape;2179;p46">
                <a:extLst>
                  <a:ext uri="{FF2B5EF4-FFF2-40B4-BE49-F238E27FC236}">
                    <a16:creationId xmlns:a16="http://schemas.microsoft.com/office/drawing/2014/main" id="{37408AFB-E6A7-4F80-A854-971AAAB8CDF2}"/>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6" name="Google Shape;2180;p46">
                <a:extLst>
                  <a:ext uri="{FF2B5EF4-FFF2-40B4-BE49-F238E27FC236}">
                    <a16:creationId xmlns:a16="http://schemas.microsoft.com/office/drawing/2014/main" id="{4C4A9801-199E-4AC6-ABC7-7C5416B9BDA6}"/>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55" name="Google Shape;2181;p46">
              <a:extLst>
                <a:ext uri="{FF2B5EF4-FFF2-40B4-BE49-F238E27FC236}">
                  <a16:creationId xmlns:a16="http://schemas.microsoft.com/office/drawing/2014/main" id="{52A29441-E62E-4EC7-AB65-3201C5F029A4}"/>
                </a:ext>
              </a:extLst>
            </p:cNvPr>
            <p:cNvGrpSpPr/>
            <p:nvPr/>
          </p:nvGrpSpPr>
          <p:grpSpPr>
            <a:xfrm>
              <a:off x="4430586" y="2419727"/>
              <a:ext cx="3317443" cy="515264"/>
              <a:chOff x="2691775" y="2748425"/>
              <a:chExt cx="2276275" cy="353550"/>
            </a:xfrm>
          </p:grpSpPr>
          <p:sp>
            <p:nvSpPr>
              <p:cNvPr id="56" name="Google Shape;2182;p46">
                <a:extLst>
                  <a:ext uri="{FF2B5EF4-FFF2-40B4-BE49-F238E27FC236}">
                    <a16:creationId xmlns:a16="http://schemas.microsoft.com/office/drawing/2014/main" id="{173B71E3-BA7B-497B-BDC4-746774317FBF}"/>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57" name="Google Shape;2183;p46">
                <a:extLst>
                  <a:ext uri="{FF2B5EF4-FFF2-40B4-BE49-F238E27FC236}">
                    <a16:creationId xmlns:a16="http://schemas.microsoft.com/office/drawing/2014/main" id="{E3060F68-8BCB-452C-8FDE-8E0193A3551D}"/>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grpSp>
        <p:nvGrpSpPr>
          <p:cNvPr id="77" name="Group 8">
            <a:extLst>
              <a:ext uri="{FF2B5EF4-FFF2-40B4-BE49-F238E27FC236}">
                <a16:creationId xmlns:a16="http://schemas.microsoft.com/office/drawing/2014/main" id="{928750EA-84B5-4D54-8A88-B5C1DC9761ED}"/>
              </a:ext>
            </a:extLst>
          </p:cNvPr>
          <p:cNvGrpSpPr/>
          <p:nvPr/>
        </p:nvGrpSpPr>
        <p:grpSpPr>
          <a:xfrm>
            <a:off x="1058552" y="284037"/>
            <a:ext cx="13571848" cy="1380180"/>
            <a:chOff x="0" y="0"/>
            <a:chExt cx="5002584" cy="1764738"/>
          </a:xfrm>
          <a:solidFill>
            <a:schemeClr val="accent6">
              <a:lumMod val="20000"/>
              <a:lumOff val="80000"/>
            </a:schemeClr>
          </a:solidFill>
        </p:grpSpPr>
        <p:sp>
          <p:nvSpPr>
            <p:cNvPr id="78" name="Freeform 9">
              <a:extLst>
                <a:ext uri="{FF2B5EF4-FFF2-40B4-BE49-F238E27FC236}">
                  <a16:creationId xmlns:a16="http://schemas.microsoft.com/office/drawing/2014/main" id="{7EE01E3C-077E-433D-AAEC-FD5EB939F3B5}"/>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79" name="Picture 30">
            <a:extLst>
              <a:ext uri="{FF2B5EF4-FFF2-40B4-BE49-F238E27FC236}">
                <a16:creationId xmlns:a16="http://schemas.microsoft.com/office/drawing/2014/main" id="{194027D5-6349-4BEF-AB05-18C30ECD0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8140" y="535758"/>
            <a:ext cx="1254687" cy="996175"/>
          </a:xfrm>
          <a:prstGeom prst="rect">
            <a:avLst/>
          </a:prstGeom>
        </p:spPr>
      </p:pic>
      <p:sp>
        <p:nvSpPr>
          <p:cNvPr id="80" name="TextBox 79">
            <a:extLst>
              <a:ext uri="{FF2B5EF4-FFF2-40B4-BE49-F238E27FC236}">
                <a16:creationId xmlns:a16="http://schemas.microsoft.com/office/drawing/2014/main" id="{8B36E0D8-4FC7-465D-A87B-4DDDF9D0D6B1}"/>
              </a:ext>
            </a:extLst>
          </p:cNvPr>
          <p:cNvSpPr txBox="1"/>
          <p:nvPr/>
        </p:nvSpPr>
        <p:spPr>
          <a:xfrm>
            <a:off x="2302937" y="464625"/>
            <a:ext cx="12851178" cy="800412"/>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heel(1)">
                                      <p:cBhvr>
                                        <p:cTn id="26" dur="2000"/>
                                        <p:tgtEl>
                                          <p:spTgt spid="1028"/>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barn(inVertical)">
                                      <p:cBhvr>
                                        <p:cTn id="39"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A36B39C-2713-428D-B875-81A67ADD7EEB}"/>
              </a:ext>
            </a:extLst>
          </p:cNvPr>
          <p:cNvSpPr txBox="1"/>
          <p:nvPr/>
        </p:nvSpPr>
        <p:spPr>
          <a:xfrm>
            <a:off x="2190847" y="1827348"/>
            <a:ext cx="15773440" cy="901593"/>
          </a:xfrm>
          <a:prstGeom prst="rect">
            <a:avLst/>
          </a:prstGeom>
          <a:noFill/>
        </p:spPr>
        <p:txBody>
          <a:bodyPr wrap="square">
            <a:spAutoFit/>
          </a:bodyPr>
          <a:lstStyle/>
          <a:p>
            <a:pPr marL="571500" marR="0" indent="-571500" algn="just">
              <a:lnSpc>
                <a:spcPct val="150000"/>
              </a:lnSpc>
              <a:spcBef>
                <a:spcPts val="700"/>
              </a:spcBef>
              <a:spcAft>
                <a:spcPts val="700"/>
              </a:spcAft>
              <a:buFont typeface="Wingdings" panose="05000000000000000000" pitchFamily="2" charset="2"/>
              <a:buChar char="v"/>
              <a:tabLst>
                <a:tab pos="3160395" algn="ctr"/>
                <a:tab pos="5740400" algn="l"/>
              </a:tabLst>
            </a:pPr>
            <a:r>
              <a:rPr lang="nl-NL" sz="4000">
                <a:solidFill>
                  <a:srgbClr val="FF0000"/>
                </a:solidFill>
                <a:effectLst/>
                <a:latin typeface="Arial" panose="020B0604020202020204" pitchFamily="34" charset="0"/>
                <a:ea typeface="Calibri" panose="020F0502020204030204" pitchFamily="34" charset="0"/>
                <a:cs typeface="Arial" panose="020B0604020202020204" pitchFamily="34" charset="0"/>
              </a:rPr>
              <a:t>Em cảm thấy thế nào khi phải thở không khí có nhiều khói bụi?</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Ô nhiễm không khí và những ảnh hưởng không ngờ - Công ty CP Thiết Bị Y Tế  Hợp Phát">
            <a:extLst>
              <a:ext uri="{FF2B5EF4-FFF2-40B4-BE49-F238E27FC236}">
                <a16:creationId xmlns:a16="http://schemas.microsoft.com/office/drawing/2014/main" id="{B9FEA1D5-4292-4EE0-AA41-F790DBE7F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582" y="3158836"/>
            <a:ext cx="7273636" cy="51405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E1543AE-308F-4B44-B753-85A817B5D86F}"/>
              </a:ext>
            </a:extLst>
          </p:cNvPr>
          <p:cNvSpPr txBox="1"/>
          <p:nvPr/>
        </p:nvSpPr>
        <p:spPr>
          <a:xfrm>
            <a:off x="2190847" y="8673176"/>
            <a:ext cx="15773440" cy="901593"/>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4000" i="1">
                <a:solidFill>
                  <a:srgbClr val="0070C0"/>
                </a:solidFill>
                <a:latin typeface="Arial" panose="020B0604020202020204" pitchFamily="34" charset="0"/>
                <a:ea typeface="Calibri" panose="020F0502020204030204" pitchFamily="34" charset="0"/>
                <a:cs typeface="Arial" panose="020B0604020202020204" pitchFamily="34" charset="0"/>
              </a:rPr>
              <a:t>C</a:t>
            </a:r>
            <a:r>
              <a:rPr lang="nl-NL" sz="4000" i="1">
                <a:solidFill>
                  <a:srgbClr val="0070C0"/>
                </a:solidFill>
                <a:effectLst/>
                <a:latin typeface="Arial" panose="020B0604020202020204" pitchFamily="34" charset="0"/>
                <a:ea typeface="Calibri" panose="020F0502020204030204" pitchFamily="34" charset="0"/>
                <a:cs typeface="Arial" panose="020B0604020202020204" pitchFamily="34" charset="0"/>
              </a:rPr>
              <a:t>ảm thấy khó chịu, khó thở khi phải thở không khí có nhiều khói bụi.</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59519F11-7E19-4E38-B91B-856B8DF2116A}"/>
              </a:ext>
            </a:extLst>
          </p:cNvPr>
          <p:cNvSpPr/>
          <p:nvPr/>
        </p:nvSpPr>
        <p:spPr>
          <a:xfrm>
            <a:off x="2066156" y="8673176"/>
            <a:ext cx="15773440" cy="1034477"/>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BÀI 10: Không khí và bảo vệ môi trường không khí - Hoc24">
            <a:extLst>
              <a:ext uri="{FF2B5EF4-FFF2-40B4-BE49-F238E27FC236}">
                <a16:creationId xmlns:a16="http://schemas.microsoft.com/office/drawing/2014/main" id="{427576AF-1B4E-4ABF-88E1-0FBFD3EC3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273" y="3164981"/>
            <a:ext cx="6733309" cy="51344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1">
            <a:extLst>
              <a:ext uri="{FF2B5EF4-FFF2-40B4-BE49-F238E27FC236}">
                <a16:creationId xmlns:a16="http://schemas.microsoft.com/office/drawing/2014/main" id="{CD85B26E-9B01-4D30-8EF1-A5598B30C8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728" y="2718280"/>
            <a:ext cx="3309821" cy="7568720"/>
          </a:xfrm>
          <a:prstGeom prst="rect">
            <a:avLst/>
          </a:prstGeom>
        </p:spPr>
      </p:pic>
      <p:grpSp>
        <p:nvGrpSpPr>
          <p:cNvPr id="25" name="Group 8">
            <a:extLst>
              <a:ext uri="{FF2B5EF4-FFF2-40B4-BE49-F238E27FC236}">
                <a16:creationId xmlns:a16="http://schemas.microsoft.com/office/drawing/2014/main" id="{51033889-7152-4E30-8EEE-75F23FF48FAA}"/>
              </a:ext>
            </a:extLst>
          </p:cNvPr>
          <p:cNvGrpSpPr/>
          <p:nvPr/>
        </p:nvGrpSpPr>
        <p:grpSpPr>
          <a:xfrm>
            <a:off x="1058552" y="284037"/>
            <a:ext cx="13571848" cy="1247896"/>
            <a:chOff x="0" y="0"/>
            <a:chExt cx="5002584" cy="1764738"/>
          </a:xfrm>
          <a:solidFill>
            <a:schemeClr val="accent6">
              <a:lumMod val="20000"/>
              <a:lumOff val="80000"/>
            </a:schemeClr>
          </a:solidFill>
        </p:grpSpPr>
        <p:sp>
          <p:nvSpPr>
            <p:cNvPr id="26" name="Freeform 9">
              <a:extLst>
                <a:ext uri="{FF2B5EF4-FFF2-40B4-BE49-F238E27FC236}">
                  <a16:creationId xmlns:a16="http://schemas.microsoft.com/office/drawing/2014/main" id="{79447499-FA3E-4A6C-B4E5-FB99A997DBF1}"/>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7" name="Picture 30">
            <a:extLst>
              <a:ext uri="{FF2B5EF4-FFF2-40B4-BE49-F238E27FC236}">
                <a16:creationId xmlns:a16="http://schemas.microsoft.com/office/drawing/2014/main" id="{EC99B9D8-98D4-46C5-B668-4F0C01DBE2F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53401" y="444690"/>
            <a:ext cx="1254687" cy="996175"/>
          </a:xfrm>
          <a:prstGeom prst="rect">
            <a:avLst/>
          </a:prstGeom>
        </p:spPr>
      </p:pic>
      <p:sp>
        <p:nvSpPr>
          <p:cNvPr id="28" name="TextBox 27">
            <a:extLst>
              <a:ext uri="{FF2B5EF4-FFF2-40B4-BE49-F238E27FC236}">
                <a16:creationId xmlns:a16="http://schemas.microsoft.com/office/drawing/2014/main" id="{0198427F-308B-4C43-B76C-A4BD7DBAEF33}"/>
              </a:ext>
            </a:extLst>
          </p:cNvPr>
          <p:cNvSpPr txBox="1"/>
          <p:nvPr/>
        </p:nvSpPr>
        <p:spPr>
          <a:xfrm>
            <a:off x="2302937" y="464625"/>
            <a:ext cx="12851178" cy="800412"/>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pic>
        <p:nvPicPr>
          <p:cNvPr id="29" name="Picture 7">
            <a:extLst>
              <a:ext uri="{FF2B5EF4-FFF2-40B4-BE49-F238E27FC236}">
                <a16:creationId xmlns:a16="http://schemas.microsoft.com/office/drawing/2014/main" id="{AAC6E27A-A943-401E-85B0-F5FBDD61DD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51781" y="284037"/>
            <a:ext cx="2053437" cy="1863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2000"/>
                                        <p:tgtEl>
                                          <p:spTgt spid="2054"/>
                                        </p:tgtEl>
                                      </p:cBhvr>
                                    </p:animEffect>
                                  </p:childTnLst>
                                </p:cTn>
                              </p:par>
                              <p:par>
                                <p:cTn id="13" presetID="6" presetClass="entr" presetSubtype="16"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B9291C06-293B-4A1C-BD33-9ABEC7EB8240}"/>
              </a:ext>
            </a:extLst>
          </p:cNvPr>
          <p:cNvGrpSpPr/>
          <p:nvPr/>
        </p:nvGrpSpPr>
        <p:grpSpPr>
          <a:xfrm>
            <a:off x="1058552" y="284037"/>
            <a:ext cx="13571848" cy="1380180"/>
            <a:chOff x="0" y="0"/>
            <a:chExt cx="5002584" cy="1764738"/>
          </a:xfrm>
          <a:solidFill>
            <a:schemeClr val="accent6">
              <a:lumMod val="20000"/>
              <a:lumOff val="80000"/>
            </a:schemeClr>
          </a:solidFill>
        </p:grpSpPr>
        <p:sp>
          <p:nvSpPr>
            <p:cNvPr id="15" name="Freeform 9">
              <a:extLst>
                <a:ext uri="{FF2B5EF4-FFF2-40B4-BE49-F238E27FC236}">
                  <a16:creationId xmlns:a16="http://schemas.microsoft.com/office/drawing/2014/main" id="{E23C4CBA-A2D2-4C81-8A6C-D89FCBB604D3}"/>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16" name="Picture 30">
            <a:extLst>
              <a:ext uri="{FF2B5EF4-FFF2-40B4-BE49-F238E27FC236}">
                <a16:creationId xmlns:a16="http://schemas.microsoft.com/office/drawing/2014/main" id="{A7A18549-C4C0-4EB6-BA81-385E82324F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8140" y="535758"/>
            <a:ext cx="1254687" cy="996175"/>
          </a:xfrm>
          <a:prstGeom prst="rect">
            <a:avLst/>
          </a:prstGeom>
        </p:spPr>
      </p:pic>
      <p:sp>
        <p:nvSpPr>
          <p:cNvPr id="17" name="TextBox 16">
            <a:extLst>
              <a:ext uri="{FF2B5EF4-FFF2-40B4-BE49-F238E27FC236}">
                <a16:creationId xmlns:a16="http://schemas.microsoft.com/office/drawing/2014/main" id="{6B8F9E52-2119-457B-8CA9-EE3FB5E8CC1A}"/>
              </a:ext>
            </a:extLst>
          </p:cNvPr>
          <p:cNvSpPr txBox="1"/>
          <p:nvPr/>
        </p:nvSpPr>
        <p:spPr>
          <a:xfrm>
            <a:off x="2302937" y="464625"/>
            <a:ext cx="12851178" cy="800412"/>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id="{410D17C0-B4C2-4EAD-8243-94269F9650F5}"/>
              </a:ext>
            </a:extLst>
          </p:cNvPr>
          <p:cNvSpPr/>
          <p:nvPr/>
        </p:nvSpPr>
        <p:spPr>
          <a:xfrm>
            <a:off x="0" y="3047915"/>
            <a:ext cx="6705600" cy="2763022"/>
          </a:xfrm>
          <a:prstGeom prst="cloudCallout">
            <a:avLst>
              <a:gd name="adj1" fmla="val 8410"/>
              <a:gd name="adj2" fmla="val 64413"/>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61C5592-61EE-49CF-A377-906FC11A9AA9}"/>
              </a:ext>
            </a:extLst>
          </p:cNvPr>
          <p:cNvSpPr txBox="1"/>
          <p:nvPr/>
        </p:nvSpPr>
        <p:spPr>
          <a:xfrm>
            <a:off x="609600" y="3180199"/>
            <a:ext cx="6096000" cy="1824923"/>
          </a:xfrm>
          <a:prstGeom prst="rect">
            <a:avLst/>
          </a:prstGeom>
          <a:noFill/>
        </p:spPr>
        <p:txBody>
          <a:bodyPr wrap="square">
            <a:spAutoFit/>
          </a:bodyPr>
          <a:lstStyle/>
          <a:p>
            <a:pPr>
              <a:lnSpc>
                <a:spcPct val="150000"/>
              </a:lnSpc>
            </a:pPr>
            <a:r>
              <a:rPr lang="nl-NL" sz="4000">
                <a:solidFill>
                  <a:srgbClr val="FF0000"/>
                </a:solidFill>
                <a:effectLst/>
                <a:latin typeface="Arial" panose="020B0604020202020204" pitchFamily="34" charset="0"/>
                <a:ea typeface="Calibri" panose="020F0502020204030204" pitchFamily="34" charset="0"/>
                <a:cs typeface="Arial" panose="020B0604020202020204" pitchFamily="34" charset="0"/>
              </a:rPr>
              <a:t>Tại sao chúng ta nên tránh xa nơi có khói, bụi?</a:t>
            </a:r>
            <a:endParaRPr lang="en-US" sz="4000">
              <a:solidFill>
                <a:srgbClr val="FF0000"/>
              </a:solidFill>
              <a:latin typeface="Arial" panose="020B0604020202020204" pitchFamily="34" charset="0"/>
              <a:cs typeface="Arial" panose="020B0604020202020204" pitchFamily="34" charset="0"/>
            </a:endParaRPr>
          </a:p>
        </p:txBody>
      </p:sp>
      <p:pic>
        <p:nvPicPr>
          <p:cNvPr id="4098" name="Picture 2" descr="4 bí kíp giúp 2k1 “xử đẹp” những bài Toán hình - Page 47 of 228">
            <a:extLst>
              <a:ext uri="{FF2B5EF4-FFF2-40B4-BE49-F238E27FC236}">
                <a16:creationId xmlns:a16="http://schemas.microsoft.com/office/drawing/2014/main" id="{CEB56160-6BDC-49A7-9074-6F79F5AEA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17" y="6150754"/>
            <a:ext cx="5238750" cy="4324350"/>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21">
            <a:extLst>
              <a:ext uri="{FF2B5EF4-FFF2-40B4-BE49-F238E27FC236}">
                <a16:creationId xmlns:a16="http://schemas.microsoft.com/office/drawing/2014/main" id="{18FC3059-44DE-4583-94B9-779E18CFEFC6}"/>
              </a:ext>
            </a:extLst>
          </p:cNvPr>
          <p:cNvSpPr/>
          <p:nvPr/>
        </p:nvSpPr>
        <p:spPr>
          <a:xfrm>
            <a:off x="5943600" y="5013541"/>
            <a:ext cx="5410200" cy="3390840"/>
          </a:xfrm>
          <a:prstGeom prst="cloudCallout">
            <a:avLst>
              <a:gd name="adj1" fmla="val -62281"/>
              <a:gd name="adj2" fmla="val 22777"/>
            </a:avLst>
          </a:prstGeom>
          <a:blipFill>
            <a:blip r:embed="rId5"/>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0FC96F-8360-4793-BDB9-E60A5E6474F0}"/>
              </a:ext>
            </a:extLst>
          </p:cNvPr>
          <p:cNvSpPr txBox="1"/>
          <p:nvPr/>
        </p:nvSpPr>
        <p:spPr>
          <a:xfrm>
            <a:off x="5181600" y="1946282"/>
            <a:ext cx="13338464" cy="901593"/>
          </a:xfrm>
          <a:prstGeom prst="rect">
            <a:avLst/>
          </a:prstGeom>
          <a:noFill/>
        </p:spPr>
        <p:txBody>
          <a:bodyPr wrap="square">
            <a:spAutoFit/>
          </a:bodyPr>
          <a:lstStyle/>
          <a:p>
            <a:pPr>
              <a:lnSpc>
                <a:spcPct val="150000"/>
              </a:lnSpc>
            </a:pPr>
            <a:r>
              <a:rPr lang="nl-NL" sz="4000" i="1">
                <a:solidFill>
                  <a:srgbClr val="0070C0"/>
                </a:solidFill>
                <a:effectLst/>
                <a:latin typeface="Arial" panose="020B0604020202020204" pitchFamily="34" charset="0"/>
                <a:ea typeface="Calibri" panose="020F0502020204030204" pitchFamily="34" charset="0"/>
                <a:cs typeface="Arial" panose="020B0604020202020204" pitchFamily="34" charset="0"/>
              </a:rPr>
              <a:t>Vì khói, bụi chứa nhiều chất độc, gây hại cho sức khoẻ.</a:t>
            </a:r>
            <a:endParaRPr lang="en-US" sz="4000">
              <a:solidFill>
                <a:srgbClr val="0070C0"/>
              </a:solidFill>
              <a:latin typeface="Arial" panose="020B0604020202020204" pitchFamily="34" charset="0"/>
              <a:cs typeface="Arial" panose="020B0604020202020204" pitchFamily="34" charset="0"/>
            </a:endParaRPr>
          </a:p>
        </p:txBody>
      </p:sp>
      <p:pic>
        <p:nvPicPr>
          <p:cNvPr id="27" name="Picture 17">
            <a:extLst>
              <a:ext uri="{FF2B5EF4-FFF2-40B4-BE49-F238E27FC236}">
                <a16:creationId xmlns:a16="http://schemas.microsoft.com/office/drawing/2014/main" id="{479670B7-ACF4-4127-AFB1-DE5AA516E4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92150" y="3030914"/>
            <a:ext cx="4779758" cy="7306608"/>
          </a:xfrm>
          <a:prstGeom prst="rect">
            <a:avLst/>
          </a:prstGeom>
        </p:spPr>
      </p:pic>
      <p:sp>
        <p:nvSpPr>
          <p:cNvPr id="24" name="Flowchart: Process 23">
            <a:extLst>
              <a:ext uri="{FF2B5EF4-FFF2-40B4-BE49-F238E27FC236}">
                <a16:creationId xmlns:a16="http://schemas.microsoft.com/office/drawing/2014/main" id="{7F25DA24-23DF-47FC-80BD-7AD3EBBFD7E8}"/>
              </a:ext>
            </a:extLst>
          </p:cNvPr>
          <p:cNvSpPr/>
          <p:nvPr/>
        </p:nvSpPr>
        <p:spPr>
          <a:xfrm>
            <a:off x="5105400" y="1840628"/>
            <a:ext cx="12851178" cy="1204377"/>
          </a:xfrm>
          <a:prstGeom prst="flowChartProcess">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4">
            <a:extLst>
              <a:ext uri="{FF2B5EF4-FFF2-40B4-BE49-F238E27FC236}">
                <a16:creationId xmlns:a16="http://schemas.microsoft.com/office/drawing/2014/main" id="{0CB9469B-7953-4884-8386-FC14C16EFE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699451" y="7241996"/>
            <a:ext cx="2303131" cy="3045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6"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B9291C06-293B-4A1C-BD33-9ABEC7EB8240}"/>
              </a:ext>
            </a:extLst>
          </p:cNvPr>
          <p:cNvGrpSpPr/>
          <p:nvPr/>
        </p:nvGrpSpPr>
        <p:grpSpPr>
          <a:xfrm>
            <a:off x="1176976" y="571500"/>
            <a:ext cx="13571848" cy="1380180"/>
            <a:chOff x="0" y="0"/>
            <a:chExt cx="5002584" cy="1764738"/>
          </a:xfrm>
          <a:solidFill>
            <a:schemeClr val="accent6">
              <a:lumMod val="20000"/>
              <a:lumOff val="80000"/>
            </a:schemeClr>
          </a:solidFill>
        </p:grpSpPr>
        <p:sp>
          <p:nvSpPr>
            <p:cNvPr id="15" name="Freeform 9">
              <a:extLst>
                <a:ext uri="{FF2B5EF4-FFF2-40B4-BE49-F238E27FC236}">
                  <a16:creationId xmlns:a16="http://schemas.microsoft.com/office/drawing/2014/main" id="{E23C4CBA-A2D2-4C81-8A6C-D89FCBB604D3}"/>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16" name="Picture 30">
            <a:extLst>
              <a:ext uri="{FF2B5EF4-FFF2-40B4-BE49-F238E27FC236}">
                <a16:creationId xmlns:a16="http://schemas.microsoft.com/office/drawing/2014/main" id="{A7A18549-C4C0-4EB6-BA81-385E82324F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6564" y="823221"/>
            <a:ext cx="1254687" cy="996175"/>
          </a:xfrm>
          <a:prstGeom prst="rect">
            <a:avLst/>
          </a:prstGeom>
        </p:spPr>
      </p:pic>
      <p:sp>
        <p:nvSpPr>
          <p:cNvPr id="17" name="TextBox 16">
            <a:extLst>
              <a:ext uri="{FF2B5EF4-FFF2-40B4-BE49-F238E27FC236}">
                <a16:creationId xmlns:a16="http://schemas.microsoft.com/office/drawing/2014/main" id="{6B8F9E52-2119-457B-8CA9-EE3FB5E8CC1A}"/>
              </a:ext>
            </a:extLst>
          </p:cNvPr>
          <p:cNvSpPr txBox="1"/>
          <p:nvPr/>
        </p:nvSpPr>
        <p:spPr>
          <a:xfrm>
            <a:off x="2421361" y="752088"/>
            <a:ext cx="12851178" cy="800412"/>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sp>
        <p:nvSpPr>
          <p:cNvPr id="4" name="Flowchart: Process 3">
            <a:extLst>
              <a:ext uri="{FF2B5EF4-FFF2-40B4-BE49-F238E27FC236}">
                <a16:creationId xmlns:a16="http://schemas.microsoft.com/office/drawing/2014/main" id="{7E03F8A0-7231-4E26-B307-BA7F2E1E06D3}"/>
              </a:ext>
            </a:extLst>
          </p:cNvPr>
          <p:cNvSpPr/>
          <p:nvPr/>
        </p:nvSpPr>
        <p:spPr>
          <a:xfrm>
            <a:off x="1447800" y="3128086"/>
            <a:ext cx="15849600" cy="6587414"/>
          </a:xfrm>
          <a:prstGeom prst="flowChartProcess">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232EFFA-A473-4C9D-8E1E-1C0A22EC671F}"/>
              </a:ext>
            </a:extLst>
          </p:cNvPr>
          <p:cNvSpPr txBox="1"/>
          <p:nvPr/>
        </p:nvSpPr>
        <p:spPr>
          <a:xfrm>
            <a:off x="1524000" y="3221674"/>
            <a:ext cx="16078200" cy="1824923"/>
          </a:xfrm>
          <a:prstGeom prst="rect">
            <a:avLst/>
          </a:prstGeom>
          <a:noFill/>
        </p:spPr>
        <p:txBody>
          <a:bodyPr wrap="square">
            <a:spAutoFit/>
          </a:bodyPr>
          <a:lstStyle/>
          <a:p>
            <a:pPr marL="571500" marR="0" indent="-571500">
              <a:lnSpc>
                <a:spcPct val="150000"/>
              </a:lnSpc>
              <a:spcBef>
                <a:spcPts val="700"/>
              </a:spcBef>
              <a:spcAft>
                <a:spcPts val="700"/>
              </a:spcAft>
              <a:buFont typeface="Wingdings" panose="05000000000000000000" pitchFamily="2" charset="2"/>
              <a:buChar char="v"/>
              <a:tabLst>
                <a:tab pos="3160395" algn="ctr"/>
                <a:tab pos="5740400" algn="l"/>
              </a:tabLst>
            </a:pPr>
            <a:r>
              <a:rPr lang="nl-NL" sz="4000">
                <a:solidFill>
                  <a:srgbClr val="C00000"/>
                </a:solidFill>
                <a:effectLst/>
                <a:latin typeface="Arial" panose="020B0604020202020204" pitchFamily="34" charset="0"/>
                <a:ea typeface="Calibri" panose="020F0502020204030204" pitchFamily="34" charset="0"/>
                <a:cs typeface="Arial" panose="020B0604020202020204" pitchFamily="34" charset="0"/>
              </a:rPr>
              <a:t>Trong trường hợp phải tiếp xúc với không khí có nhiều khói, bụi, chúng ta cần làm gì?</a:t>
            </a:r>
            <a:endParaRPr lang="en-US" sz="40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Gấu đeo khẩu trang🐻 | Động vật, Nhật ký nghệ thuật, Anime">
            <a:extLst>
              <a:ext uri="{FF2B5EF4-FFF2-40B4-BE49-F238E27FC236}">
                <a16:creationId xmlns:a16="http://schemas.microsoft.com/office/drawing/2014/main" id="{9CEB7D9A-B35E-486C-B73A-923679192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8" y="4347434"/>
            <a:ext cx="4171950" cy="41719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A21A09C-CD82-4B55-99A6-6E68E3BAE2F0}"/>
              </a:ext>
            </a:extLst>
          </p:cNvPr>
          <p:cNvSpPr txBox="1"/>
          <p:nvPr/>
        </p:nvSpPr>
        <p:spPr>
          <a:xfrm>
            <a:off x="5572125" y="8827026"/>
            <a:ext cx="9144000" cy="707886"/>
          </a:xfrm>
          <a:prstGeom prst="rect">
            <a:avLst/>
          </a:prstGeom>
          <a:noFill/>
        </p:spPr>
        <p:txBody>
          <a:bodyPr wrap="square">
            <a:spAutoFit/>
          </a:bodyPr>
          <a:lstStyle/>
          <a:p>
            <a:r>
              <a:rPr lang="nl-NL" sz="4000" b="1">
                <a:solidFill>
                  <a:srgbClr val="0070C0"/>
                </a:solidFill>
                <a:effectLst/>
                <a:latin typeface="Arial" panose="020B0604020202020204" pitchFamily="34" charset="0"/>
                <a:ea typeface="Calibri" panose="020F0502020204030204" pitchFamily="34" charset="0"/>
                <a:cs typeface="Arial" panose="020B0604020202020204" pitchFamily="34" charset="0"/>
              </a:rPr>
              <a:t>Chúng ta cần đeo khẩu trang </a:t>
            </a:r>
            <a:endParaRPr lang="en-US" sz="4000" b="1">
              <a:solidFill>
                <a:srgbClr val="0070C0"/>
              </a:solidFill>
              <a:latin typeface="Arial" panose="020B0604020202020204" pitchFamily="34" charset="0"/>
              <a:cs typeface="Arial" panose="020B0604020202020204" pitchFamily="34" charset="0"/>
            </a:endParaRPr>
          </a:p>
        </p:txBody>
      </p:sp>
      <p:pic>
        <p:nvPicPr>
          <p:cNvPr id="5124" name="Picture 4" descr="Pin by Bạch Âu on Couple | Gambar lucu, Gambar kawaii, Ilustrasi karakter">
            <a:extLst>
              <a:ext uri="{FF2B5EF4-FFF2-40B4-BE49-F238E27FC236}">
                <a16:creationId xmlns:a16="http://schemas.microsoft.com/office/drawing/2014/main" id="{66A118C9-7BE1-425B-BBC4-C72B50143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5143499"/>
            <a:ext cx="35718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a:extLst>
              <a:ext uri="{FF2B5EF4-FFF2-40B4-BE49-F238E27FC236}">
                <a16:creationId xmlns:a16="http://schemas.microsoft.com/office/drawing/2014/main" id="{65BF136B-D00A-4633-A0A9-F7D1DB69CA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9" y="5676899"/>
            <a:ext cx="4610701" cy="4568693"/>
          </a:xfrm>
          <a:prstGeom prst="rect">
            <a:avLst/>
          </a:prstGeom>
        </p:spPr>
      </p:pic>
      <p:grpSp>
        <p:nvGrpSpPr>
          <p:cNvPr id="31" name="Google Shape;818;p29">
            <a:extLst>
              <a:ext uri="{FF2B5EF4-FFF2-40B4-BE49-F238E27FC236}">
                <a16:creationId xmlns:a16="http://schemas.microsoft.com/office/drawing/2014/main" id="{A79A62CF-C128-458D-8D06-A3A663EB0FE9}"/>
              </a:ext>
            </a:extLst>
          </p:cNvPr>
          <p:cNvGrpSpPr/>
          <p:nvPr/>
        </p:nvGrpSpPr>
        <p:grpSpPr>
          <a:xfrm>
            <a:off x="14277667" y="4076700"/>
            <a:ext cx="4171950" cy="5975005"/>
            <a:chOff x="5083850" y="424253"/>
            <a:chExt cx="3320849" cy="4313429"/>
          </a:xfrm>
        </p:grpSpPr>
        <p:sp>
          <p:nvSpPr>
            <p:cNvPr id="32" name="Google Shape;819;p29">
              <a:extLst>
                <a:ext uri="{FF2B5EF4-FFF2-40B4-BE49-F238E27FC236}">
                  <a16:creationId xmlns:a16="http://schemas.microsoft.com/office/drawing/2014/main" id="{E351F257-7791-4B59-9887-CCAFF3B290D9}"/>
                </a:ext>
              </a:extLst>
            </p:cNvPr>
            <p:cNvSpPr/>
            <p:nvPr/>
          </p:nvSpPr>
          <p:spPr>
            <a:xfrm>
              <a:off x="5083850" y="520861"/>
              <a:ext cx="1124532" cy="866210"/>
            </a:xfrm>
            <a:custGeom>
              <a:avLst/>
              <a:gdLst/>
              <a:ahLst/>
              <a:cxnLst/>
              <a:rect l="l" t="t" r="r" b="b"/>
              <a:pathLst>
                <a:path w="21383" h="16471" extrusionOk="0">
                  <a:moveTo>
                    <a:pt x="5378" y="0"/>
                  </a:moveTo>
                  <a:cubicBezTo>
                    <a:pt x="5238" y="0"/>
                    <a:pt x="5092" y="44"/>
                    <a:pt x="4971" y="125"/>
                  </a:cubicBezTo>
                  <a:cubicBezTo>
                    <a:pt x="3636" y="992"/>
                    <a:pt x="4504" y="4795"/>
                    <a:pt x="5071" y="6797"/>
                  </a:cubicBezTo>
                  <a:cubicBezTo>
                    <a:pt x="3470" y="4228"/>
                    <a:pt x="1735" y="2393"/>
                    <a:pt x="901" y="2393"/>
                  </a:cubicBezTo>
                  <a:cubicBezTo>
                    <a:pt x="879" y="2389"/>
                    <a:pt x="858" y="2387"/>
                    <a:pt x="837" y="2387"/>
                  </a:cubicBezTo>
                  <a:cubicBezTo>
                    <a:pt x="700" y="2387"/>
                    <a:pt x="592" y="2478"/>
                    <a:pt x="534" y="2594"/>
                  </a:cubicBezTo>
                  <a:cubicBezTo>
                    <a:pt x="0" y="3528"/>
                    <a:pt x="2035" y="7063"/>
                    <a:pt x="3269" y="9132"/>
                  </a:cubicBezTo>
                  <a:cubicBezTo>
                    <a:pt x="7139" y="15436"/>
                    <a:pt x="13744" y="16470"/>
                    <a:pt x="17646" y="16470"/>
                  </a:cubicBezTo>
                  <a:cubicBezTo>
                    <a:pt x="18714" y="16470"/>
                    <a:pt x="19748" y="16370"/>
                    <a:pt x="20815" y="16203"/>
                  </a:cubicBezTo>
                  <a:cubicBezTo>
                    <a:pt x="20882" y="16170"/>
                    <a:pt x="20949" y="16103"/>
                    <a:pt x="20915" y="16003"/>
                  </a:cubicBezTo>
                  <a:cubicBezTo>
                    <a:pt x="20915" y="15949"/>
                    <a:pt x="20849" y="15894"/>
                    <a:pt x="20788" y="15894"/>
                  </a:cubicBezTo>
                  <a:cubicBezTo>
                    <a:pt x="20774" y="15894"/>
                    <a:pt x="20761" y="15897"/>
                    <a:pt x="20749" y="15903"/>
                  </a:cubicBezTo>
                  <a:cubicBezTo>
                    <a:pt x="20716" y="15903"/>
                    <a:pt x="19484" y="16135"/>
                    <a:pt x="17642" y="16135"/>
                  </a:cubicBezTo>
                  <a:cubicBezTo>
                    <a:pt x="13805" y="16135"/>
                    <a:pt x="7323" y="15130"/>
                    <a:pt x="3536" y="8931"/>
                  </a:cubicBezTo>
                  <a:cubicBezTo>
                    <a:pt x="1135" y="4995"/>
                    <a:pt x="568" y="3161"/>
                    <a:pt x="801" y="2727"/>
                  </a:cubicBezTo>
                  <a:cubicBezTo>
                    <a:pt x="801" y="2660"/>
                    <a:pt x="834" y="2660"/>
                    <a:pt x="901" y="2660"/>
                  </a:cubicBezTo>
                  <a:cubicBezTo>
                    <a:pt x="1502" y="2660"/>
                    <a:pt x="3503" y="4595"/>
                    <a:pt x="5471" y="8031"/>
                  </a:cubicBezTo>
                  <a:cubicBezTo>
                    <a:pt x="5494" y="8101"/>
                    <a:pt x="5546" y="8130"/>
                    <a:pt x="5599" y="8130"/>
                  </a:cubicBezTo>
                  <a:cubicBezTo>
                    <a:pt x="5698" y="8130"/>
                    <a:pt x="5803" y="8028"/>
                    <a:pt x="5738" y="7897"/>
                  </a:cubicBezTo>
                  <a:cubicBezTo>
                    <a:pt x="5137" y="6096"/>
                    <a:pt x="3837" y="1193"/>
                    <a:pt x="5137" y="359"/>
                  </a:cubicBezTo>
                  <a:cubicBezTo>
                    <a:pt x="5216" y="320"/>
                    <a:pt x="5294" y="303"/>
                    <a:pt x="5372" y="303"/>
                  </a:cubicBezTo>
                  <a:cubicBezTo>
                    <a:pt x="5427" y="303"/>
                    <a:pt x="5483" y="311"/>
                    <a:pt x="5538" y="325"/>
                  </a:cubicBezTo>
                  <a:cubicBezTo>
                    <a:pt x="6739" y="859"/>
                    <a:pt x="8106" y="6163"/>
                    <a:pt x="8507" y="8164"/>
                  </a:cubicBezTo>
                  <a:cubicBezTo>
                    <a:pt x="8540" y="8264"/>
                    <a:pt x="8607" y="8298"/>
                    <a:pt x="8707" y="8298"/>
                  </a:cubicBezTo>
                  <a:cubicBezTo>
                    <a:pt x="8773" y="8264"/>
                    <a:pt x="8840" y="8198"/>
                    <a:pt x="8807" y="8131"/>
                  </a:cubicBezTo>
                  <a:cubicBezTo>
                    <a:pt x="8573" y="6363"/>
                    <a:pt x="8040" y="1660"/>
                    <a:pt x="8807" y="959"/>
                  </a:cubicBezTo>
                  <a:cubicBezTo>
                    <a:pt x="8856" y="910"/>
                    <a:pt x="8922" y="879"/>
                    <a:pt x="8994" y="879"/>
                  </a:cubicBezTo>
                  <a:cubicBezTo>
                    <a:pt x="9020" y="879"/>
                    <a:pt x="9047" y="883"/>
                    <a:pt x="9074" y="892"/>
                  </a:cubicBezTo>
                  <a:cubicBezTo>
                    <a:pt x="10174" y="1193"/>
                    <a:pt x="11242" y="7230"/>
                    <a:pt x="11642" y="11233"/>
                  </a:cubicBezTo>
                  <a:cubicBezTo>
                    <a:pt x="11675" y="11300"/>
                    <a:pt x="11742" y="11367"/>
                    <a:pt x="11809" y="11367"/>
                  </a:cubicBezTo>
                  <a:cubicBezTo>
                    <a:pt x="11909" y="11367"/>
                    <a:pt x="11976" y="11300"/>
                    <a:pt x="11976" y="11233"/>
                  </a:cubicBezTo>
                  <a:cubicBezTo>
                    <a:pt x="12009" y="9032"/>
                    <a:pt x="12343" y="5429"/>
                    <a:pt x="13043" y="5029"/>
                  </a:cubicBezTo>
                  <a:cubicBezTo>
                    <a:pt x="13060" y="5012"/>
                    <a:pt x="13093" y="5004"/>
                    <a:pt x="13131" y="5004"/>
                  </a:cubicBezTo>
                  <a:cubicBezTo>
                    <a:pt x="13168" y="5004"/>
                    <a:pt x="13210" y="5012"/>
                    <a:pt x="13243" y="5029"/>
                  </a:cubicBezTo>
                  <a:cubicBezTo>
                    <a:pt x="13510" y="5195"/>
                    <a:pt x="13610" y="6096"/>
                    <a:pt x="13710" y="7164"/>
                  </a:cubicBezTo>
                  <a:cubicBezTo>
                    <a:pt x="14044" y="10232"/>
                    <a:pt x="14578" y="15369"/>
                    <a:pt x="20982" y="15369"/>
                  </a:cubicBezTo>
                  <a:lnTo>
                    <a:pt x="21216" y="15369"/>
                  </a:lnTo>
                  <a:cubicBezTo>
                    <a:pt x="21282" y="15369"/>
                    <a:pt x="21382" y="15303"/>
                    <a:pt x="21382" y="15203"/>
                  </a:cubicBezTo>
                  <a:cubicBezTo>
                    <a:pt x="21355" y="15120"/>
                    <a:pt x="21305" y="15061"/>
                    <a:pt x="21251" y="15061"/>
                  </a:cubicBezTo>
                  <a:cubicBezTo>
                    <a:pt x="21239" y="15061"/>
                    <a:pt x="21227" y="15063"/>
                    <a:pt x="21216" y="15069"/>
                  </a:cubicBezTo>
                  <a:lnTo>
                    <a:pt x="20982" y="15069"/>
                  </a:lnTo>
                  <a:cubicBezTo>
                    <a:pt x="14878" y="15069"/>
                    <a:pt x="14344" y="10099"/>
                    <a:pt x="14044" y="7130"/>
                  </a:cubicBezTo>
                  <a:cubicBezTo>
                    <a:pt x="13910" y="5863"/>
                    <a:pt x="13810" y="5029"/>
                    <a:pt x="13377" y="4795"/>
                  </a:cubicBezTo>
                  <a:cubicBezTo>
                    <a:pt x="13310" y="4745"/>
                    <a:pt x="13227" y="4720"/>
                    <a:pt x="13139" y="4720"/>
                  </a:cubicBezTo>
                  <a:cubicBezTo>
                    <a:pt x="13051" y="4720"/>
                    <a:pt x="12960" y="4745"/>
                    <a:pt x="12876" y="4795"/>
                  </a:cubicBezTo>
                  <a:cubicBezTo>
                    <a:pt x="12176" y="5162"/>
                    <a:pt x="11876" y="7631"/>
                    <a:pt x="11742" y="9398"/>
                  </a:cubicBezTo>
                  <a:cubicBezTo>
                    <a:pt x="11342" y="6463"/>
                    <a:pt x="10441" y="959"/>
                    <a:pt x="9140" y="626"/>
                  </a:cubicBezTo>
                  <a:cubicBezTo>
                    <a:pt x="9085" y="603"/>
                    <a:pt x="9022" y="592"/>
                    <a:pt x="8957" y="592"/>
                  </a:cubicBezTo>
                  <a:cubicBezTo>
                    <a:pt x="8829" y="592"/>
                    <a:pt x="8696" y="637"/>
                    <a:pt x="8607" y="726"/>
                  </a:cubicBezTo>
                  <a:cubicBezTo>
                    <a:pt x="7973" y="1293"/>
                    <a:pt x="8040" y="3628"/>
                    <a:pt x="8206" y="5562"/>
                  </a:cubicBezTo>
                  <a:cubicBezTo>
                    <a:pt x="7606" y="3361"/>
                    <a:pt x="6639" y="492"/>
                    <a:pt x="5638" y="58"/>
                  </a:cubicBezTo>
                  <a:cubicBezTo>
                    <a:pt x="5559" y="19"/>
                    <a:pt x="5470" y="0"/>
                    <a:pt x="537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3" name="Google Shape;820;p29">
              <a:extLst>
                <a:ext uri="{FF2B5EF4-FFF2-40B4-BE49-F238E27FC236}">
                  <a16:creationId xmlns:a16="http://schemas.microsoft.com/office/drawing/2014/main" id="{98113C4E-C65C-4206-932C-EC9517D3481C}"/>
                </a:ext>
              </a:extLst>
            </p:cNvPr>
            <p:cNvSpPr/>
            <p:nvPr/>
          </p:nvSpPr>
          <p:spPr>
            <a:xfrm>
              <a:off x="6203071" y="424253"/>
              <a:ext cx="1021035" cy="962818"/>
            </a:xfrm>
            <a:custGeom>
              <a:avLst/>
              <a:gdLst/>
              <a:ahLst/>
              <a:cxnLst/>
              <a:rect l="l" t="t" r="r" b="b"/>
              <a:pathLst>
                <a:path w="19415" h="18308" extrusionOk="0">
                  <a:moveTo>
                    <a:pt x="13700" y="0"/>
                  </a:moveTo>
                  <a:cubicBezTo>
                    <a:pt x="13565" y="0"/>
                    <a:pt x="13426" y="36"/>
                    <a:pt x="13310" y="94"/>
                  </a:cubicBezTo>
                  <a:cubicBezTo>
                    <a:pt x="12376" y="661"/>
                    <a:pt x="11875" y="3663"/>
                    <a:pt x="11609" y="5932"/>
                  </a:cubicBezTo>
                  <a:cubicBezTo>
                    <a:pt x="11475" y="3997"/>
                    <a:pt x="11208" y="1662"/>
                    <a:pt x="10508" y="1195"/>
                  </a:cubicBezTo>
                  <a:cubicBezTo>
                    <a:pt x="10416" y="1140"/>
                    <a:pt x="10314" y="1115"/>
                    <a:pt x="10208" y="1115"/>
                  </a:cubicBezTo>
                  <a:cubicBezTo>
                    <a:pt x="10121" y="1115"/>
                    <a:pt x="10031" y="1132"/>
                    <a:pt x="9941" y="1162"/>
                  </a:cubicBezTo>
                  <a:cubicBezTo>
                    <a:pt x="8740" y="1695"/>
                    <a:pt x="8640" y="7233"/>
                    <a:pt x="8673" y="10268"/>
                  </a:cubicBezTo>
                  <a:cubicBezTo>
                    <a:pt x="8273" y="8500"/>
                    <a:pt x="7639" y="6132"/>
                    <a:pt x="6872" y="5832"/>
                  </a:cubicBezTo>
                  <a:cubicBezTo>
                    <a:pt x="6816" y="5809"/>
                    <a:pt x="6757" y="5798"/>
                    <a:pt x="6698" y="5798"/>
                  </a:cubicBezTo>
                  <a:cubicBezTo>
                    <a:pt x="6579" y="5798"/>
                    <a:pt x="6461" y="5843"/>
                    <a:pt x="6372" y="5932"/>
                  </a:cubicBezTo>
                  <a:cubicBezTo>
                    <a:pt x="5971" y="6232"/>
                    <a:pt x="6005" y="7066"/>
                    <a:pt x="6071" y="8367"/>
                  </a:cubicBezTo>
                  <a:cubicBezTo>
                    <a:pt x="6205" y="11369"/>
                    <a:pt x="6438" y="16439"/>
                    <a:pt x="134" y="17240"/>
                  </a:cubicBezTo>
                  <a:cubicBezTo>
                    <a:pt x="67" y="17273"/>
                    <a:pt x="0" y="17340"/>
                    <a:pt x="0" y="17440"/>
                  </a:cubicBezTo>
                  <a:cubicBezTo>
                    <a:pt x="34" y="17507"/>
                    <a:pt x="100" y="17573"/>
                    <a:pt x="200" y="17573"/>
                  </a:cubicBezTo>
                  <a:cubicBezTo>
                    <a:pt x="6772" y="16706"/>
                    <a:pt x="6538" y="11469"/>
                    <a:pt x="6405" y="8333"/>
                  </a:cubicBezTo>
                  <a:cubicBezTo>
                    <a:pt x="6338" y="7299"/>
                    <a:pt x="6305" y="6399"/>
                    <a:pt x="6572" y="6165"/>
                  </a:cubicBezTo>
                  <a:cubicBezTo>
                    <a:pt x="6595" y="6142"/>
                    <a:pt x="6652" y="6118"/>
                    <a:pt x="6707" y="6118"/>
                  </a:cubicBezTo>
                  <a:cubicBezTo>
                    <a:pt x="6730" y="6118"/>
                    <a:pt x="6752" y="6122"/>
                    <a:pt x="6772" y="6132"/>
                  </a:cubicBezTo>
                  <a:cubicBezTo>
                    <a:pt x="7472" y="6399"/>
                    <a:pt x="8340" y="9935"/>
                    <a:pt x="8707" y="12069"/>
                  </a:cubicBezTo>
                  <a:cubicBezTo>
                    <a:pt x="8734" y="12152"/>
                    <a:pt x="8784" y="12212"/>
                    <a:pt x="8857" y="12212"/>
                  </a:cubicBezTo>
                  <a:cubicBezTo>
                    <a:pt x="8872" y="12212"/>
                    <a:pt x="8889" y="12209"/>
                    <a:pt x="8907" y="12203"/>
                  </a:cubicBezTo>
                  <a:cubicBezTo>
                    <a:pt x="8973" y="12203"/>
                    <a:pt x="9040" y="12136"/>
                    <a:pt x="9040" y="12036"/>
                  </a:cubicBezTo>
                  <a:cubicBezTo>
                    <a:pt x="8873" y="8033"/>
                    <a:pt x="9007" y="1895"/>
                    <a:pt x="10074" y="1462"/>
                  </a:cubicBezTo>
                  <a:cubicBezTo>
                    <a:pt x="10108" y="1428"/>
                    <a:pt x="10149" y="1412"/>
                    <a:pt x="10195" y="1412"/>
                  </a:cubicBezTo>
                  <a:cubicBezTo>
                    <a:pt x="10241" y="1412"/>
                    <a:pt x="10291" y="1428"/>
                    <a:pt x="10341" y="1462"/>
                  </a:cubicBezTo>
                  <a:cubicBezTo>
                    <a:pt x="11208" y="2029"/>
                    <a:pt x="11375" y="6766"/>
                    <a:pt x="11375" y="8534"/>
                  </a:cubicBezTo>
                  <a:cubicBezTo>
                    <a:pt x="11375" y="8634"/>
                    <a:pt x="11442" y="8700"/>
                    <a:pt x="11509" y="8700"/>
                  </a:cubicBezTo>
                  <a:cubicBezTo>
                    <a:pt x="11609" y="8700"/>
                    <a:pt x="11675" y="8634"/>
                    <a:pt x="11675" y="8567"/>
                  </a:cubicBezTo>
                  <a:cubicBezTo>
                    <a:pt x="11809" y="6499"/>
                    <a:pt x="12342" y="1062"/>
                    <a:pt x="13477" y="361"/>
                  </a:cubicBezTo>
                  <a:cubicBezTo>
                    <a:pt x="13543" y="328"/>
                    <a:pt x="13610" y="311"/>
                    <a:pt x="13673" y="311"/>
                  </a:cubicBezTo>
                  <a:cubicBezTo>
                    <a:pt x="13735" y="311"/>
                    <a:pt x="13794" y="328"/>
                    <a:pt x="13844" y="361"/>
                  </a:cubicBezTo>
                  <a:cubicBezTo>
                    <a:pt x="15311" y="1028"/>
                    <a:pt x="14711" y="6032"/>
                    <a:pt x="14377" y="7900"/>
                  </a:cubicBezTo>
                  <a:cubicBezTo>
                    <a:pt x="14344" y="8000"/>
                    <a:pt x="14411" y="8067"/>
                    <a:pt x="14477" y="8100"/>
                  </a:cubicBezTo>
                  <a:cubicBezTo>
                    <a:pt x="14577" y="8100"/>
                    <a:pt x="14644" y="8067"/>
                    <a:pt x="14677" y="8000"/>
                  </a:cubicBezTo>
                  <a:cubicBezTo>
                    <a:pt x="16112" y="4264"/>
                    <a:pt x="17780" y="2096"/>
                    <a:pt x="18380" y="1996"/>
                  </a:cubicBezTo>
                  <a:cubicBezTo>
                    <a:pt x="18447" y="1996"/>
                    <a:pt x="18480" y="2029"/>
                    <a:pt x="18514" y="2062"/>
                  </a:cubicBezTo>
                  <a:cubicBezTo>
                    <a:pt x="18780" y="2429"/>
                    <a:pt x="18480" y="4364"/>
                    <a:pt x="16712" y="8600"/>
                  </a:cubicBezTo>
                  <a:cubicBezTo>
                    <a:pt x="12873" y="17621"/>
                    <a:pt x="2796" y="18010"/>
                    <a:pt x="1007" y="18010"/>
                  </a:cubicBezTo>
                  <a:cubicBezTo>
                    <a:pt x="838" y="18010"/>
                    <a:pt x="743" y="18007"/>
                    <a:pt x="734" y="18007"/>
                  </a:cubicBezTo>
                  <a:cubicBezTo>
                    <a:pt x="634" y="18007"/>
                    <a:pt x="567" y="18074"/>
                    <a:pt x="567" y="18174"/>
                  </a:cubicBezTo>
                  <a:cubicBezTo>
                    <a:pt x="567" y="18240"/>
                    <a:pt x="634" y="18307"/>
                    <a:pt x="701" y="18307"/>
                  </a:cubicBezTo>
                  <a:lnTo>
                    <a:pt x="1001" y="18307"/>
                  </a:lnTo>
                  <a:cubicBezTo>
                    <a:pt x="2869" y="18307"/>
                    <a:pt x="13110" y="17874"/>
                    <a:pt x="17012" y="8667"/>
                  </a:cubicBezTo>
                  <a:cubicBezTo>
                    <a:pt x="17946" y="6465"/>
                    <a:pt x="19414" y="2663"/>
                    <a:pt x="18780" y="1829"/>
                  </a:cubicBezTo>
                  <a:cubicBezTo>
                    <a:pt x="18698" y="1718"/>
                    <a:pt x="18569" y="1653"/>
                    <a:pt x="18432" y="1653"/>
                  </a:cubicBezTo>
                  <a:cubicBezTo>
                    <a:pt x="18404" y="1653"/>
                    <a:pt x="18375" y="1656"/>
                    <a:pt x="18347" y="1662"/>
                  </a:cubicBezTo>
                  <a:cubicBezTo>
                    <a:pt x="17546" y="1795"/>
                    <a:pt x="16078" y="3897"/>
                    <a:pt x="14878" y="6666"/>
                  </a:cubicBezTo>
                  <a:cubicBezTo>
                    <a:pt x="15144" y="4597"/>
                    <a:pt x="15445" y="728"/>
                    <a:pt x="13977" y="61"/>
                  </a:cubicBezTo>
                  <a:cubicBezTo>
                    <a:pt x="13893" y="19"/>
                    <a:pt x="13798" y="0"/>
                    <a:pt x="1370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4" name="Google Shape;821;p29">
              <a:extLst>
                <a:ext uri="{FF2B5EF4-FFF2-40B4-BE49-F238E27FC236}">
                  <a16:creationId xmlns:a16="http://schemas.microsoft.com/office/drawing/2014/main" id="{D97D428A-1311-4002-9D52-E2B7DB0999AD}"/>
                </a:ext>
              </a:extLst>
            </p:cNvPr>
            <p:cNvSpPr/>
            <p:nvPr/>
          </p:nvSpPr>
          <p:spPr>
            <a:xfrm>
              <a:off x="5341699" y="1246654"/>
              <a:ext cx="2890083" cy="2521007"/>
            </a:xfrm>
            <a:custGeom>
              <a:avLst/>
              <a:gdLst/>
              <a:ahLst/>
              <a:cxnLst/>
              <a:rect l="l" t="t" r="r" b="b"/>
              <a:pathLst>
                <a:path w="54955" h="47937" extrusionOk="0">
                  <a:moveTo>
                    <a:pt x="18666" y="0"/>
                  </a:moveTo>
                  <a:cubicBezTo>
                    <a:pt x="11606" y="0"/>
                    <a:pt x="8274" y="6072"/>
                    <a:pt x="8274" y="6072"/>
                  </a:cubicBezTo>
                  <a:cubicBezTo>
                    <a:pt x="8274" y="6072"/>
                    <a:pt x="1" y="20048"/>
                    <a:pt x="7173" y="21950"/>
                  </a:cubicBezTo>
                  <a:cubicBezTo>
                    <a:pt x="7325" y="21989"/>
                    <a:pt x="7480" y="22008"/>
                    <a:pt x="7638" y="22008"/>
                  </a:cubicBezTo>
                  <a:cubicBezTo>
                    <a:pt x="11328" y="22008"/>
                    <a:pt x="16512" y="11610"/>
                    <a:pt x="16513" y="11609"/>
                  </a:cubicBezTo>
                  <a:lnTo>
                    <a:pt x="16513" y="11609"/>
                  </a:lnTo>
                  <a:cubicBezTo>
                    <a:pt x="16512" y="11611"/>
                    <a:pt x="8941" y="44766"/>
                    <a:pt x="22817" y="46801"/>
                  </a:cubicBezTo>
                  <a:cubicBezTo>
                    <a:pt x="27136" y="47424"/>
                    <a:pt x="31913" y="47937"/>
                    <a:pt x="36411" y="47937"/>
                  </a:cubicBezTo>
                  <a:cubicBezTo>
                    <a:pt x="46367" y="47937"/>
                    <a:pt x="54954" y="45424"/>
                    <a:pt x="54173" y="36026"/>
                  </a:cubicBezTo>
                  <a:cubicBezTo>
                    <a:pt x="53347" y="25999"/>
                    <a:pt x="45887" y="24910"/>
                    <a:pt x="39349" y="24910"/>
                  </a:cubicBezTo>
                  <a:cubicBezTo>
                    <a:pt x="37535" y="24910"/>
                    <a:pt x="35792" y="24994"/>
                    <a:pt x="34281" y="24994"/>
                  </a:cubicBezTo>
                  <a:cubicBezTo>
                    <a:pt x="31347" y="24994"/>
                    <a:pt x="29289" y="24677"/>
                    <a:pt x="29289" y="22817"/>
                  </a:cubicBezTo>
                  <a:cubicBezTo>
                    <a:pt x="29289" y="16579"/>
                    <a:pt x="28221" y="101"/>
                    <a:pt x="18781" y="1"/>
                  </a:cubicBezTo>
                  <a:cubicBezTo>
                    <a:pt x="18742" y="0"/>
                    <a:pt x="18704" y="0"/>
                    <a:pt x="18666"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35" name="Google Shape;822;p29">
              <a:extLst>
                <a:ext uri="{FF2B5EF4-FFF2-40B4-BE49-F238E27FC236}">
                  <a16:creationId xmlns:a16="http://schemas.microsoft.com/office/drawing/2014/main" id="{FBFF75C4-F6D8-446B-B3D0-BF995D45406C}"/>
                </a:ext>
              </a:extLst>
            </p:cNvPr>
            <p:cNvSpPr/>
            <p:nvPr/>
          </p:nvSpPr>
          <p:spPr>
            <a:xfrm>
              <a:off x="5457502" y="1869424"/>
              <a:ext cx="578963" cy="551406"/>
            </a:xfrm>
            <a:custGeom>
              <a:avLst/>
              <a:gdLst/>
              <a:ahLst/>
              <a:cxnLst/>
              <a:rect l="l" t="t" r="r" b="b"/>
              <a:pathLst>
                <a:path w="11009" h="10485" extrusionOk="0">
                  <a:moveTo>
                    <a:pt x="3336" y="0"/>
                  </a:moveTo>
                  <a:cubicBezTo>
                    <a:pt x="3336" y="1"/>
                    <a:pt x="1" y="7806"/>
                    <a:pt x="3636" y="10041"/>
                  </a:cubicBezTo>
                  <a:cubicBezTo>
                    <a:pt x="4141" y="10351"/>
                    <a:pt x="4647" y="10484"/>
                    <a:pt x="5145" y="10484"/>
                  </a:cubicBezTo>
                  <a:cubicBezTo>
                    <a:pt x="8237" y="10484"/>
                    <a:pt x="11008" y="5338"/>
                    <a:pt x="11008" y="5338"/>
                  </a:cubicBezTo>
                  <a:cubicBezTo>
                    <a:pt x="9341" y="868"/>
                    <a:pt x="3337" y="0"/>
                    <a:pt x="333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36" name="Google Shape;823;p29">
              <a:extLst>
                <a:ext uri="{FF2B5EF4-FFF2-40B4-BE49-F238E27FC236}">
                  <a16:creationId xmlns:a16="http://schemas.microsoft.com/office/drawing/2014/main" id="{362A9226-D9E4-479C-AED1-9A8CF2633D76}"/>
                </a:ext>
              </a:extLst>
            </p:cNvPr>
            <p:cNvSpPr/>
            <p:nvPr/>
          </p:nvSpPr>
          <p:spPr>
            <a:xfrm>
              <a:off x="5724134" y="2080994"/>
              <a:ext cx="187799" cy="225296"/>
            </a:xfrm>
            <a:custGeom>
              <a:avLst/>
              <a:gdLst/>
              <a:ahLst/>
              <a:cxnLst/>
              <a:rect l="l" t="t" r="r" b="b"/>
              <a:pathLst>
                <a:path w="3571" h="4284" extrusionOk="0">
                  <a:moveTo>
                    <a:pt x="2328" y="1"/>
                  </a:moveTo>
                  <a:cubicBezTo>
                    <a:pt x="2307" y="1"/>
                    <a:pt x="2287" y="5"/>
                    <a:pt x="2269" y="14"/>
                  </a:cubicBezTo>
                  <a:cubicBezTo>
                    <a:pt x="2169" y="47"/>
                    <a:pt x="2136" y="147"/>
                    <a:pt x="2169" y="214"/>
                  </a:cubicBezTo>
                  <a:cubicBezTo>
                    <a:pt x="3270" y="2549"/>
                    <a:pt x="3103" y="3416"/>
                    <a:pt x="2769" y="3750"/>
                  </a:cubicBezTo>
                  <a:cubicBezTo>
                    <a:pt x="2600" y="3910"/>
                    <a:pt x="2352" y="3971"/>
                    <a:pt x="2075" y="3971"/>
                  </a:cubicBezTo>
                  <a:cubicBezTo>
                    <a:pt x="1427" y="3971"/>
                    <a:pt x="618" y="3636"/>
                    <a:pt x="268" y="3449"/>
                  </a:cubicBezTo>
                  <a:cubicBezTo>
                    <a:pt x="232" y="3426"/>
                    <a:pt x="197" y="3415"/>
                    <a:pt x="164" y="3415"/>
                  </a:cubicBezTo>
                  <a:cubicBezTo>
                    <a:pt x="105" y="3415"/>
                    <a:pt x="56" y="3452"/>
                    <a:pt x="34" y="3516"/>
                  </a:cubicBezTo>
                  <a:cubicBezTo>
                    <a:pt x="1" y="3583"/>
                    <a:pt x="34" y="3683"/>
                    <a:pt x="101" y="3716"/>
                  </a:cubicBezTo>
                  <a:cubicBezTo>
                    <a:pt x="735" y="4017"/>
                    <a:pt x="1402" y="4217"/>
                    <a:pt x="2069" y="4283"/>
                  </a:cubicBezTo>
                  <a:cubicBezTo>
                    <a:pt x="2403" y="4283"/>
                    <a:pt x="2736" y="4183"/>
                    <a:pt x="2970" y="3950"/>
                  </a:cubicBezTo>
                  <a:cubicBezTo>
                    <a:pt x="3570" y="3383"/>
                    <a:pt x="3403" y="2115"/>
                    <a:pt x="2469" y="80"/>
                  </a:cubicBezTo>
                  <a:cubicBezTo>
                    <a:pt x="2445" y="32"/>
                    <a:pt x="2385" y="1"/>
                    <a:pt x="232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7" name="Google Shape;824;p29">
              <a:extLst>
                <a:ext uri="{FF2B5EF4-FFF2-40B4-BE49-F238E27FC236}">
                  <a16:creationId xmlns:a16="http://schemas.microsoft.com/office/drawing/2014/main" id="{20852C1D-9B4C-4E4E-9806-0B0E01850363}"/>
                </a:ext>
              </a:extLst>
            </p:cNvPr>
            <p:cNvSpPr/>
            <p:nvPr/>
          </p:nvSpPr>
          <p:spPr>
            <a:xfrm>
              <a:off x="5706621" y="2133163"/>
              <a:ext cx="184223" cy="145043"/>
            </a:xfrm>
            <a:custGeom>
              <a:avLst/>
              <a:gdLst/>
              <a:ahLst/>
              <a:cxnLst/>
              <a:rect l="l" t="t" r="r" b="b"/>
              <a:pathLst>
                <a:path w="3503" h="2758" extrusionOk="0">
                  <a:moveTo>
                    <a:pt x="191" y="0"/>
                  </a:moveTo>
                  <a:cubicBezTo>
                    <a:pt x="145" y="0"/>
                    <a:pt x="106" y="17"/>
                    <a:pt x="67" y="56"/>
                  </a:cubicBezTo>
                  <a:cubicBezTo>
                    <a:pt x="0" y="122"/>
                    <a:pt x="34" y="223"/>
                    <a:pt x="100" y="289"/>
                  </a:cubicBezTo>
                  <a:lnTo>
                    <a:pt x="3236" y="2724"/>
                  </a:lnTo>
                  <a:cubicBezTo>
                    <a:pt x="3269" y="2724"/>
                    <a:pt x="3303" y="2758"/>
                    <a:pt x="3336" y="2758"/>
                  </a:cubicBezTo>
                  <a:cubicBezTo>
                    <a:pt x="3369" y="2758"/>
                    <a:pt x="3436" y="2724"/>
                    <a:pt x="3469" y="2691"/>
                  </a:cubicBezTo>
                  <a:cubicBezTo>
                    <a:pt x="3503" y="2624"/>
                    <a:pt x="3503" y="2524"/>
                    <a:pt x="3436" y="2457"/>
                  </a:cubicBezTo>
                  <a:lnTo>
                    <a:pt x="300" y="22"/>
                  </a:lnTo>
                  <a:cubicBezTo>
                    <a:pt x="259" y="9"/>
                    <a:pt x="223" y="0"/>
                    <a:pt x="19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8" name="Google Shape;825;p29">
              <a:extLst>
                <a:ext uri="{FF2B5EF4-FFF2-40B4-BE49-F238E27FC236}">
                  <a16:creationId xmlns:a16="http://schemas.microsoft.com/office/drawing/2014/main" id="{D2B8E31F-1BEF-42F1-9DC9-D96C3EE6561C}"/>
                </a:ext>
              </a:extLst>
            </p:cNvPr>
            <p:cNvSpPr/>
            <p:nvPr/>
          </p:nvSpPr>
          <p:spPr>
            <a:xfrm>
              <a:off x="5587294" y="2022040"/>
              <a:ext cx="133421" cy="133368"/>
            </a:xfrm>
            <a:custGeom>
              <a:avLst/>
              <a:gdLst/>
              <a:ahLst/>
              <a:cxnLst/>
              <a:rect l="l" t="t" r="r" b="b"/>
              <a:pathLst>
                <a:path w="2537" h="2536" extrusionOk="0">
                  <a:moveTo>
                    <a:pt x="1402" y="1"/>
                  </a:moveTo>
                  <a:lnTo>
                    <a:pt x="1" y="2269"/>
                  </a:lnTo>
                  <a:cubicBezTo>
                    <a:pt x="1" y="2269"/>
                    <a:pt x="1068" y="2536"/>
                    <a:pt x="1800" y="2536"/>
                  </a:cubicBezTo>
                  <a:cubicBezTo>
                    <a:pt x="2165" y="2536"/>
                    <a:pt x="2447" y="2469"/>
                    <a:pt x="2469" y="2269"/>
                  </a:cubicBezTo>
                  <a:cubicBezTo>
                    <a:pt x="2536" y="1635"/>
                    <a:pt x="1402" y="1"/>
                    <a:pt x="140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9" name="Google Shape;826;p29">
              <a:extLst>
                <a:ext uri="{FF2B5EF4-FFF2-40B4-BE49-F238E27FC236}">
                  <a16:creationId xmlns:a16="http://schemas.microsoft.com/office/drawing/2014/main" id="{54A165D4-5579-442F-A290-EB1C5AA8EF18}"/>
                </a:ext>
              </a:extLst>
            </p:cNvPr>
            <p:cNvSpPr/>
            <p:nvPr/>
          </p:nvSpPr>
          <p:spPr>
            <a:xfrm>
              <a:off x="6499521" y="1332271"/>
              <a:ext cx="433342" cy="163870"/>
            </a:xfrm>
            <a:custGeom>
              <a:avLst/>
              <a:gdLst/>
              <a:ahLst/>
              <a:cxnLst/>
              <a:rect l="l" t="t" r="r" b="b"/>
              <a:pathLst>
                <a:path w="8240" h="3116" extrusionOk="0">
                  <a:moveTo>
                    <a:pt x="4827" y="0"/>
                  </a:moveTo>
                  <a:cubicBezTo>
                    <a:pt x="1866" y="0"/>
                    <a:pt x="1" y="2309"/>
                    <a:pt x="1" y="2309"/>
                  </a:cubicBezTo>
                  <a:lnTo>
                    <a:pt x="501" y="2742"/>
                  </a:lnTo>
                  <a:cubicBezTo>
                    <a:pt x="1449" y="3007"/>
                    <a:pt x="2311" y="3115"/>
                    <a:pt x="3086" y="3115"/>
                  </a:cubicBezTo>
                  <a:cubicBezTo>
                    <a:pt x="6510" y="3115"/>
                    <a:pt x="8240" y="1008"/>
                    <a:pt x="8240" y="1008"/>
                  </a:cubicBezTo>
                  <a:cubicBezTo>
                    <a:pt x="6993" y="274"/>
                    <a:pt x="5845" y="0"/>
                    <a:pt x="4827"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0" name="Google Shape;827;p29">
              <a:extLst>
                <a:ext uri="{FF2B5EF4-FFF2-40B4-BE49-F238E27FC236}">
                  <a16:creationId xmlns:a16="http://schemas.microsoft.com/office/drawing/2014/main" id="{05E188AF-62DB-441F-866E-F1D976F2EF61}"/>
                </a:ext>
              </a:extLst>
            </p:cNvPr>
            <p:cNvSpPr/>
            <p:nvPr/>
          </p:nvSpPr>
          <p:spPr>
            <a:xfrm>
              <a:off x="6073226" y="1551886"/>
              <a:ext cx="100079" cy="187326"/>
            </a:xfrm>
            <a:custGeom>
              <a:avLst/>
              <a:gdLst/>
              <a:ahLst/>
              <a:cxnLst/>
              <a:rect l="l" t="t" r="r" b="b"/>
              <a:pathLst>
                <a:path w="1903" h="3562" extrusionOk="0">
                  <a:moveTo>
                    <a:pt x="168" y="1"/>
                  </a:moveTo>
                  <a:cubicBezTo>
                    <a:pt x="68" y="1"/>
                    <a:pt x="1" y="67"/>
                    <a:pt x="1" y="168"/>
                  </a:cubicBezTo>
                  <a:cubicBezTo>
                    <a:pt x="34" y="668"/>
                    <a:pt x="101" y="3303"/>
                    <a:pt x="935" y="3537"/>
                  </a:cubicBezTo>
                  <a:cubicBezTo>
                    <a:pt x="952" y="3553"/>
                    <a:pt x="968" y="3562"/>
                    <a:pt x="985" y="3562"/>
                  </a:cubicBezTo>
                  <a:cubicBezTo>
                    <a:pt x="1002" y="3562"/>
                    <a:pt x="1018" y="3553"/>
                    <a:pt x="1035" y="3537"/>
                  </a:cubicBezTo>
                  <a:cubicBezTo>
                    <a:pt x="1064" y="3546"/>
                    <a:pt x="1091" y="3550"/>
                    <a:pt x="1115" y="3550"/>
                  </a:cubicBezTo>
                  <a:cubicBezTo>
                    <a:pt x="1174" y="3550"/>
                    <a:pt x="1221" y="3527"/>
                    <a:pt x="1268" y="3503"/>
                  </a:cubicBezTo>
                  <a:cubicBezTo>
                    <a:pt x="1869" y="3036"/>
                    <a:pt x="1902" y="635"/>
                    <a:pt x="1902" y="168"/>
                  </a:cubicBezTo>
                  <a:cubicBezTo>
                    <a:pt x="1902" y="101"/>
                    <a:pt x="1836" y="1"/>
                    <a:pt x="1735" y="1"/>
                  </a:cubicBezTo>
                  <a:cubicBezTo>
                    <a:pt x="1669" y="1"/>
                    <a:pt x="1602" y="101"/>
                    <a:pt x="1602" y="168"/>
                  </a:cubicBezTo>
                  <a:cubicBezTo>
                    <a:pt x="1602" y="1202"/>
                    <a:pt x="1469" y="2970"/>
                    <a:pt x="1102" y="3236"/>
                  </a:cubicBezTo>
                  <a:cubicBezTo>
                    <a:pt x="1085" y="3253"/>
                    <a:pt x="1068" y="3261"/>
                    <a:pt x="1052" y="3261"/>
                  </a:cubicBezTo>
                  <a:cubicBezTo>
                    <a:pt x="1035" y="3261"/>
                    <a:pt x="1018" y="3253"/>
                    <a:pt x="1002" y="3236"/>
                  </a:cubicBezTo>
                  <a:cubicBezTo>
                    <a:pt x="535" y="3103"/>
                    <a:pt x="334" y="1368"/>
                    <a:pt x="334" y="168"/>
                  </a:cubicBezTo>
                  <a:cubicBezTo>
                    <a:pt x="334" y="67"/>
                    <a:pt x="268" y="1"/>
                    <a:pt x="16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1" name="Google Shape;828;p29">
              <a:extLst>
                <a:ext uri="{FF2B5EF4-FFF2-40B4-BE49-F238E27FC236}">
                  <a16:creationId xmlns:a16="http://schemas.microsoft.com/office/drawing/2014/main" id="{0C2E97B6-99D4-4998-A624-EDB1B4139F39}"/>
                </a:ext>
              </a:extLst>
            </p:cNvPr>
            <p:cNvSpPr/>
            <p:nvPr/>
          </p:nvSpPr>
          <p:spPr>
            <a:xfrm>
              <a:off x="5862761" y="1551886"/>
              <a:ext cx="100026" cy="187326"/>
            </a:xfrm>
            <a:custGeom>
              <a:avLst/>
              <a:gdLst/>
              <a:ahLst/>
              <a:cxnLst/>
              <a:rect l="l" t="t" r="r" b="b"/>
              <a:pathLst>
                <a:path w="1902" h="3562" extrusionOk="0">
                  <a:moveTo>
                    <a:pt x="167" y="1"/>
                  </a:moveTo>
                  <a:cubicBezTo>
                    <a:pt x="67" y="1"/>
                    <a:pt x="0" y="67"/>
                    <a:pt x="0" y="168"/>
                  </a:cubicBezTo>
                  <a:cubicBezTo>
                    <a:pt x="0" y="668"/>
                    <a:pt x="67" y="3303"/>
                    <a:pt x="934" y="3537"/>
                  </a:cubicBezTo>
                  <a:cubicBezTo>
                    <a:pt x="951" y="3553"/>
                    <a:pt x="967" y="3562"/>
                    <a:pt x="984" y="3562"/>
                  </a:cubicBezTo>
                  <a:cubicBezTo>
                    <a:pt x="1001" y="3562"/>
                    <a:pt x="1017" y="3553"/>
                    <a:pt x="1034" y="3537"/>
                  </a:cubicBezTo>
                  <a:cubicBezTo>
                    <a:pt x="1063" y="3546"/>
                    <a:pt x="1090" y="3550"/>
                    <a:pt x="1114" y="3550"/>
                  </a:cubicBezTo>
                  <a:cubicBezTo>
                    <a:pt x="1173" y="3550"/>
                    <a:pt x="1220" y="3527"/>
                    <a:pt x="1268" y="3503"/>
                  </a:cubicBezTo>
                  <a:cubicBezTo>
                    <a:pt x="1868" y="3036"/>
                    <a:pt x="1901" y="635"/>
                    <a:pt x="1901" y="168"/>
                  </a:cubicBezTo>
                  <a:cubicBezTo>
                    <a:pt x="1901" y="101"/>
                    <a:pt x="1835" y="1"/>
                    <a:pt x="1735" y="1"/>
                  </a:cubicBezTo>
                  <a:cubicBezTo>
                    <a:pt x="1668" y="1"/>
                    <a:pt x="1601" y="101"/>
                    <a:pt x="1601" y="168"/>
                  </a:cubicBezTo>
                  <a:cubicBezTo>
                    <a:pt x="1601" y="1202"/>
                    <a:pt x="1468" y="2970"/>
                    <a:pt x="1101" y="3236"/>
                  </a:cubicBezTo>
                  <a:cubicBezTo>
                    <a:pt x="1084" y="3253"/>
                    <a:pt x="1067" y="3261"/>
                    <a:pt x="1051" y="3261"/>
                  </a:cubicBezTo>
                  <a:cubicBezTo>
                    <a:pt x="1034" y="3261"/>
                    <a:pt x="1017" y="3253"/>
                    <a:pt x="1001" y="3236"/>
                  </a:cubicBezTo>
                  <a:cubicBezTo>
                    <a:pt x="534" y="3103"/>
                    <a:pt x="334" y="1368"/>
                    <a:pt x="334" y="168"/>
                  </a:cubicBezTo>
                  <a:cubicBezTo>
                    <a:pt x="334" y="67"/>
                    <a:pt x="267" y="1"/>
                    <a:pt x="16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2" name="Google Shape;829;p29">
              <a:extLst>
                <a:ext uri="{FF2B5EF4-FFF2-40B4-BE49-F238E27FC236}">
                  <a16:creationId xmlns:a16="http://schemas.microsoft.com/office/drawing/2014/main" id="{8A70EA35-CD06-447E-892B-BDA280BA71EF}"/>
                </a:ext>
              </a:extLst>
            </p:cNvPr>
            <p:cNvSpPr/>
            <p:nvPr/>
          </p:nvSpPr>
          <p:spPr>
            <a:xfrm>
              <a:off x="8032730" y="2516754"/>
              <a:ext cx="371969" cy="331580"/>
            </a:xfrm>
            <a:custGeom>
              <a:avLst/>
              <a:gdLst/>
              <a:ahLst/>
              <a:cxnLst/>
              <a:rect l="l" t="t" r="r" b="b"/>
              <a:pathLst>
                <a:path w="7073" h="6305" extrusionOk="0">
                  <a:moveTo>
                    <a:pt x="4337" y="0"/>
                  </a:moveTo>
                  <a:lnTo>
                    <a:pt x="1" y="4904"/>
                  </a:lnTo>
                  <a:lnTo>
                    <a:pt x="1135" y="6305"/>
                  </a:lnTo>
                  <a:cubicBezTo>
                    <a:pt x="7072" y="5504"/>
                    <a:pt x="4337" y="1"/>
                    <a:pt x="4337"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3" name="Google Shape;830;p29">
              <a:extLst>
                <a:ext uri="{FF2B5EF4-FFF2-40B4-BE49-F238E27FC236}">
                  <a16:creationId xmlns:a16="http://schemas.microsoft.com/office/drawing/2014/main" id="{B8092157-7416-4D63-AC19-109E0B1D574B}"/>
                </a:ext>
              </a:extLst>
            </p:cNvPr>
            <p:cNvSpPr/>
            <p:nvPr/>
          </p:nvSpPr>
          <p:spPr>
            <a:xfrm>
              <a:off x="6432889" y="3460954"/>
              <a:ext cx="310544" cy="1276727"/>
            </a:xfrm>
            <a:custGeom>
              <a:avLst/>
              <a:gdLst/>
              <a:ahLst/>
              <a:cxnLst/>
              <a:rect l="l" t="t" r="r" b="b"/>
              <a:pathLst>
                <a:path w="5905" h="24277" extrusionOk="0">
                  <a:moveTo>
                    <a:pt x="3591" y="0"/>
                  </a:moveTo>
                  <a:cubicBezTo>
                    <a:pt x="2003" y="0"/>
                    <a:pt x="0" y="1160"/>
                    <a:pt x="0" y="1160"/>
                  </a:cubicBezTo>
                  <a:cubicBezTo>
                    <a:pt x="0" y="1160"/>
                    <a:pt x="2402" y="18806"/>
                    <a:pt x="2002" y="24276"/>
                  </a:cubicBezTo>
                  <a:lnTo>
                    <a:pt x="5471" y="24276"/>
                  </a:lnTo>
                  <a:cubicBezTo>
                    <a:pt x="5471" y="24276"/>
                    <a:pt x="5904" y="5163"/>
                    <a:pt x="5471" y="1694"/>
                  </a:cubicBezTo>
                  <a:cubicBezTo>
                    <a:pt x="5322" y="405"/>
                    <a:pt x="4529" y="0"/>
                    <a:pt x="3591"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4" name="Google Shape;831;p29">
              <a:extLst>
                <a:ext uri="{FF2B5EF4-FFF2-40B4-BE49-F238E27FC236}">
                  <a16:creationId xmlns:a16="http://schemas.microsoft.com/office/drawing/2014/main" id="{5C377402-E5FD-46D5-8F50-A1424ED644DF}"/>
                </a:ext>
              </a:extLst>
            </p:cNvPr>
            <p:cNvSpPr/>
            <p:nvPr/>
          </p:nvSpPr>
          <p:spPr>
            <a:xfrm>
              <a:off x="5573305" y="3142995"/>
              <a:ext cx="803470" cy="1066630"/>
            </a:xfrm>
            <a:custGeom>
              <a:avLst/>
              <a:gdLst/>
              <a:ahLst/>
              <a:cxnLst/>
              <a:rect l="l" t="t" r="r" b="b"/>
              <a:pathLst>
                <a:path w="15278" h="20282" extrusionOk="0">
                  <a:moveTo>
                    <a:pt x="10774" y="1"/>
                  </a:moveTo>
                  <a:cubicBezTo>
                    <a:pt x="10774" y="1"/>
                    <a:pt x="0" y="2336"/>
                    <a:pt x="834" y="11242"/>
                  </a:cubicBezTo>
                  <a:cubicBezTo>
                    <a:pt x="1701" y="20282"/>
                    <a:pt x="15278" y="20282"/>
                    <a:pt x="15278" y="20282"/>
                  </a:cubicBezTo>
                  <a:lnTo>
                    <a:pt x="15278" y="16679"/>
                  </a:lnTo>
                  <a:cubicBezTo>
                    <a:pt x="15278" y="16679"/>
                    <a:pt x="7139" y="15245"/>
                    <a:pt x="5838" y="11276"/>
                  </a:cubicBezTo>
                  <a:cubicBezTo>
                    <a:pt x="4570" y="7273"/>
                    <a:pt x="11909" y="5204"/>
                    <a:pt x="11909" y="5204"/>
                  </a:cubicBezTo>
                  <a:lnTo>
                    <a:pt x="10774" y="1"/>
                  </a:ln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5" name="Google Shape;832;p29">
              <a:extLst>
                <a:ext uri="{FF2B5EF4-FFF2-40B4-BE49-F238E27FC236}">
                  <a16:creationId xmlns:a16="http://schemas.microsoft.com/office/drawing/2014/main" id="{EEB59296-EC6F-4549-9D75-9C8CF7C72F15}"/>
                </a:ext>
              </a:extLst>
            </p:cNvPr>
            <p:cNvSpPr/>
            <p:nvPr/>
          </p:nvSpPr>
          <p:spPr>
            <a:xfrm>
              <a:off x="7718715" y="3549989"/>
              <a:ext cx="400052" cy="1108755"/>
            </a:xfrm>
            <a:custGeom>
              <a:avLst/>
              <a:gdLst/>
              <a:ahLst/>
              <a:cxnLst/>
              <a:rect l="l" t="t" r="r" b="b"/>
              <a:pathLst>
                <a:path w="7607" h="21083" extrusionOk="0">
                  <a:moveTo>
                    <a:pt x="1" y="1"/>
                  </a:moveTo>
                  <a:cubicBezTo>
                    <a:pt x="1" y="1"/>
                    <a:pt x="1135" y="16312"/>
                    <a:pt x="568" y="19781"/>
                  </a:cubicBezTo>
                  <a:lnTo>
                    <a:pt x="3670" y="21082"/>
                  </a:lnTo>
                  <a:cubicBezTo>
                    <a:pt x="3670" y="21082"/>
                    <a:pt x="7606" y="5338"/>
                    <a:pt x="6406"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6" name="Google Shape;833;p29">
              <a:extLst>
                <a:ext uri="{FF2B5EF4-FFF2-40B4-BE49-F238E27FC236}">
                  <a16:creationId xmlns:a16="http://schemas.microsoft.com/office/drawing/2014/main" id="{59F4CEA9-0F34-4235-A695-41F89862370C}"/>
                </a:ext>
              </a:extLst>
            </p:cNvPr>
            <p:cNvSpPr/>
            <p:nvPr/>
          </p:nvSpPr>
          <p:spPr>
            <a:xfrm>
              <a:off x="7367887" y="3669263"/>
              <a:ext cx="343886" cy="1068418"/>
            </a:xfrm>
            <a:custGeom>
              <a:avLst/>
              <a:gdLst/>
              <a:ahLst/>
              <a:cxnLst/>
              <a:rect l="l" t="t" r="r" b="b"/>
              <a:pathLst>
                <a:path w="6539" h="20316" extrusionOk="0">
                  <a:moveTo>
                    <a:pt x="0" y="1"/>
                  </a:moveTo>
                  <a:cubicBezTo>
                    <a:pt x="0" y="1"/>
                    <a:pt x="2002" y="15245"/>
                    <a:pt x="1201" y="20315"/>
                  </a:cubicBezTo>
                  <a:lnTo>
                    <a:pt x="4670" y="20315"/>
                  </a:lnTo>
                  <a:cubicBezTo>
                    <a:pt x="4670" y="20315"/>
                    <a:pt x="6539" y="6005"/>
                    <a:pt x="6005"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7" name="Google Shape;834;p29">
              <a:extLst>
                <a:ext uri="{FF2B5EF4-FFF2-40B4-BE49-F238E27FC236}">
                  <a16:creationId xmlns:a16="http://schemas.microsoft.com/office/drawing/2014/main" id="{B15099AC-48C8-4747-89C8-1E6A0161E71D}"/>
                </a:ext>
              </a:extLst>
            </p:cNvPr>
            <p:cNvSpPr/>
            <p:nvPr/>
          </p:nvSpPr>
          <p:spPr>
            <a:xfrm>
              <a:off x="6578984" y="1405160"/>
              <a:ext cx="245543" cy="55588"/>
            </a:xfrm>
            <a:custGeom>
              <a:avLst/>
              <a:gdLst/>
              <a:ahLst/>
              <a:cxnLst/>
              <a:rect l="l" t="t" r="r" b="b"/>
              <a:pathLst>
                <a:path w="4669" h="1057" extrusionOk="0">
                  <a:moveTo>
                    <a:pt x="4447" y="0"/>
                  </a:moveTo>
                  <a:cubicBezTo>
                    <a:pt x="4420" y="0"/>
                    <a:pt x="4391" y="7"/>
                    <a:pt x="4361" y="22"/>
                  </a:cubicBezTo>
                  <a:cubicBezTo>
                    <a:pt x="3455" y="499"/>
                    <a:pt x="2448" y="737"/>
                    <a:pt x="1435" y="737"/>
                  </a:cubicBezTo>
                  <a:cubicBezTo>
                    <a:pt x="1030" y="737"/>
                    <a:pt x="625" y="699"/>
                    <a:pt x="224" y="623"/>
                  </a:cubicBezTo>
                  <a:cubicBezTo>
                    <a:pt x="215" y="621"/>
                    <a:pt x="205" y="620"/>
                    <a:pt x="196" y="620"/>
                  </a:cubicBezTo>
                  <a:cubicBezTo>
                    <a:pt x="50" y="620"/>
                    <a:pt x="1" y="860"/>
                    <a:pt x="158" y="923"/>
                  </a:cubicBezTo>
                  <a:cubicBezTo>
                    <a:pt x="591" y="1023"/>
                    <a:pt x="1025" y="1056"/>
                    <a:pt x="1458" y="1056"/>
                  </a:cubicBezTo>
                  <a:cubicBezTo>
                    <a:pt x="2526" y="1056"/>
                    <a:pt x="3560" y="789"/>
                    <a:pt x="4527" y="289"/>
                  </a:cubicBezTo>
                  <a:cubicBezTo>
                    <a:pt x="4669" y="204"/>
                    <a:pt x="4595" y="0"/>
                    <a:pt x="444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8" name="Google Shape;835;p29">
              <a:extLst>
                <a:ext uri="{FF2B5EF4-FFF2-40B4-BE49-F238E27FC236}">
                  <a16:creationId xmlns:a16="http://schemas.microsoft.com/office/drawing/2014/main" id="{F859C0D4-5605-4C6E-9ED4-1ACEC839912F}"/>
                </a:ext>
              </a:extLst>
            </p:cNvPr>
            <p:cNvSpPr/>
            <p:nvPr/>
          </p:nvSpPr>
          <p:spPr>
            <a:xfrm>
              <a:off x="5871859" y="2200951"/>
              <a:ext cx="690875" cy="1515749"/>
            </a:xfrm>
            <a:custGeom>
              <a:avLst/>
              <a:gdLst/>
              <a:ahLst/>
              <a:cxnLst/>
              <a:rect l="l" t="t" r="r" b="b"/>
              <a:pathLst>
                <a:path w="13137" h="28822" extrusionOk="0">
                  <a:moveTo>
                    <a:pt x="5264" y="1"/>
                  </a:moveTo>
                  <a:cubicBezTo>
                    <a:pt x="5258" y="1"/>
                    <a:pt x="1" y="27288"/>
                    <a:pt x="11135" y="28822"/>
                  </a:cubicBezTo>
                  <a:cubicBezTo>
                    <a:pt x="11135" y="28822"/>
                    <a:pt x="13137" y="3237"/>
                    <a:pt x="5264" y="1"/>
                  </a:cubicBezTo>
                  <a:cubicBezTo>
                    <a:pt x="5264" y="1"/>
                    <a:pt x="5264" y="1"/>
                    <a:pt x="5264"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49" name="Google Shape;836;p29">
              <a:extLst>
                <a:ext uri="{FF2B5EF4-FFF2-40B4-BE49-F238E27FC236}">
                  <a16:creationId xmlns:a16="http://schemas.microsoft.com/office/drawing/2014/main" id="{3C842DE0-F9D8-4D5F-A625-91AFBDEC02C6}"/>
                </a:ext>
              </a:extLst>
            </p:cNvPr>
            <p:cNvSpPr/>
            <p:nvPr/>
          </p:nvSpPr>
          <p:spPr>
            <a:xfrm>
              <a:off x="6729339" y="3403105"/>
              <a:ext cx="1001734" cy="368025"/>
            </a:xfrm>
            <a:custGeom>
              <a:avLst/>
              <a:gdLst/>
              <a:ahLst/>
              <a:cxnLst/>
              <a:rect l="l" t="t" r="r" b="b"/>
              <a:pathLst>
                <a:path w="19048" h="6998" extrusionOk="0">
                  <a:moveTo>
                    <a:pt x="10482" y="1"/>
                  </a:moveTo>
                  <a:cubicBezTo>
                    <a:pt x="4791" y="1"/>
                    <a:pt x="0" y="6263"/>
                    <a:pt x="0" y="6263"/>
                  </a:cubicBezTo>
                  <a:cubicBezTo>
                    <a:pt x="2902" y="6754"/>
                    <a:pt x="5838" y="6998"/>
                    <a:pt x="8774" y="6998"/>
                  </a:cubicBezTo>
                  <a:cubicBezTo>
                    <a:pt x="12218" y="6998"/>
                    <a:pt x="15662" y="6662"/>
                    <a:pt x="19047" y="5996"/>
                  </a:cubicBezTo>
                  <a:cubicBezTo>
                    <a:pt x="16281" y="1507"/>
                    <a:pt x="13274" y="1"/>
                    <a:pt x="10482"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50" name="Google Shape;837;p29">
              <a:extLst>
                <a:ext uri="{FF2B5EF4-FFF2-40B4-BE49-F238E27FC236}">
                  <a16:creationId xmlns:a16="http://schemas.microsoft.com/office/drawing/2014/main" id="{BAED2EC2-8321-4B01-9942-3567E9BF2015}"/>
                </a:ext>
              </a:extLst>
            </p:cNvPr>
            <p:cNvSpPr/>
            <p:nvPr/>
          </p:nvSpPr>
          <p:spPr>
            <a:xfrm>
              <a:off x="7104727" y="2650070"/>
              <a:ext cx="100079" cy="24612"/>
            </a:xfrm>
            <a:custGeom>
              <a:avLst/>
              <a:gdLst/>
              <a:ahLst/>
              <a:cxnLst/>
              <a:rect l="l" t="t" r="r" b="b"/>
              <a:pathLst>
                <a:path w="1903" h="468" extrusionOk="0">
                  <a:moveTo>
                    <a:pt x="134" y="0"/>
                  </a:moveTo>
                  <a:cubicBezTo>
                    <a:pt x="68" y="0"/>
                    <a:pt x="1" y="67"/>
                    <a:pt x="1" y="134"/>
                  </a:cubicBezTo>
                  <a:cubicBezTo>
                    <a:pt x="1" y="234"/>
                    <a:pt x="68" y="301"/>
                    <a:pt x="168" y="301"/>
                  </a:cubicBezTo>
                  <a:cubicBezTo>
                    <a:pt x="668" y="301"/>
                    <a:pt x="1202" y="367"/>
                    <a:pt x="1702" y="467"/>
                  </a:cubicBezTo>
                  <a:lnTo>
                    <a:pt x="1735" y="467"/>
                  </a:lnTo>
                  <a:cubicBezTo>
                    <a:pt x="1802" y="467"/>
                    <a:pt x="1869" y="401"/>
                    <a:pt x="1869" y="334"/>
                  </a:cubicBezTo>
                  <a:cubicBezTo>
                    <a:pt x="1902" y="234"/>
                    <a:pt x="1836" y="167"/>
                    <a:pt x="1735" y="134"/>
                  </a:cubicBezTo>
                  <a:cubicBezTo>
                    <a:pt x="1202" y="34"/>
                    <a:pt x="668" y="0"/>
                    <a:pt x="13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1" name="Google Shape;838;p29">
              <a:extLst>
                <a:ext uri="{FF2B5EF4-FFF2-40B4-BE49-F238E27FC236}">
                  <a16:creationId xmlns:a16="http://schemas.microsoft.com/office/drawing/2014/main" id="{03B1FA17-D555-4975-9379-F87FB78E49B1}"/>
                </a:ext>
              </a:extLst>
            </p:cNvPr>
            <p:cNvSpPr/>
            <p:nvPr/>
          </p:nvSpPr>
          <p:spPr>
            <a:xfrm>
              <a:off x="7231048" y="2620251"/>
              <a:ext cx="98291" cy="24612"/>
            </a:xfrm>
            <a:custGeom>
              <a:avLst/>
              <a:gdLst/>
              <a:ahLst/>
              <a:cxnLst/>
              <a:rect l="l" t="t" r="r" b="b"/>
              <a:pathLst>
                <a:path w="1869" h="468" extrusionOk="0">
                  <a:moveTo>
                    <a:pt x="134" y="0"/>
                  </a:moveTo>
                  <a:cubicBezTo>
                    <a:pt x="67" y="0"/>
                    <a:pt x="1" y="67"/>
                    <a:pt x="1" y="134"/>
                  </a:cubicBezTo>
                  <a:cubicBezTo>
                    <a:pt x="1" y="234"/>
                    <a:pt x="67" y="301"/>
                    <a:pt x="167" y="301"/>
                  </a:cubicBezTo>
                  <a:cubicBezTo>
                    <a:pt x="668" y="301"/>
                    <a:pt x="1168" y="367"/>
                    <a:pt x="1668" y="467"/>
                  </a:cubicBezTo>
                  <a:lnTo>
                    <a:pt x="1702" y="467"/>
                  </a:lnTo>
                  <a:cubicBezTo>
                    <a:pt x="1802" y="467"/>
                    <a:pt x="1835" y="401"/>
                    <a:pt x="1869" y="334"/>
                  </a:cubicBezTo>
                  <a:cubicBezTo>
                    <a:pt x="1869" y="234"/>
                    <a:pt x="1802" y="167"/>
                    <a:pt x="1735" y="134"/>
                  </a:cubicBezTo>
                  <a:cubicBezTo>
                    <a:pt x="1201" y="34"/>
                    <a:pt x="668" y="0"/>
                    <a:pt x="13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2" name="Google Shape;839;p29">
              <a:extLst>
                <a:ext uri="{FF2B5EF4-FFF2-40B4-BE49-F238E27FC236}">
                  <a16:creationId xmlns:a16="http://schemas.microsoft.com/office/drawing/2014/main" id="{D6AF32FB-BDD1-44BA-B317-D882B28CA6F7}"/>
                </a:ext>
              </a:extLst>
            </p:cNvPr>
            <p:cNvSpPr/>
            <p:nvPr/>
          </p:nvSpPr>
          <p:spPr>
            <a:xfrm>
              <a:off x="7246825" y="2686883"/>
              <a:ext cx="98291" cy="24612"/>
            </a:xfrm>
            <a:custGeom>
              <a:avLst/>
              <a:gdLst/>
              <a:ahLst/>
              <a:cxnLst/>
              <a:rect l="l" t="t" r="r" b="b"/>
              <a:pathLst>
                <a:path w="1869" h="468" extrusionOk="0">
                  <a:moveTo>
                    <a:pt x="134" y="1"/>
                  </a:moveTo>
                  <a:cubicBezTo>
                    <a:pt x="68" y="1"/>
                    <a:pt x="1" y="68"/>
                    <a:pt x="1" y="168"/>
                  </a:cubicBezTo>
                  <a:cubicBezTo>
                    <a:pt x="1" y="234"/>
                    <a:pt x="68" y="301"/>
                    <a:pt x="168" y="301"/>
                  </a:cubicBezTo>
                  <a:cubicBezTo>
                    <a:pt x="668" y="334"/>
                    <a:pt x="1202" y="368"/>
                    <a:pt x="1702" y="468"/>
                  </a:cubicBezTo>
                  <a:cubicBezTo>
                    <a:pt x="1802" y="468"/>
                    <a:pt x="1869" y="401"/>
                    <a:pt x="1869" y="334"/>
                  </a:cubicBezTo>
                  <a:cubicBezTo>
                    <a:pt x="1869" y="268"/>
                    <a:pt x="1835" y="168"/>
                    <a:pt x="1735" y="168"/>
                  </a:cubicBezTo>
                  <a:cubicBezTo>
                    <a:pt x="1202" y="68"/>
                    <a:pt x="668" y="1"/>
                    <a:pt x="13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3" name="Google Shape;840;p29">
              <a:extLst>
                <a:ext uri="{FF2B5EF4-FFF2-40B4-BE49-F238E27FC236}">
                  <a16:creationId xmlns:a16="http://schemas.microsoft.com/office/drawing/2014/main" id="{333EEFEF-0E5F-46CA-A47E-A7E24013C7FA}"/>
                </a:ext>
              </a:extLst>
            </p:cNvPr>
            <p:cNvSpPr/>
            <p:nvPr/>
          </p:nvSpPr>
          <p:spPr>
            <a:xfrm>
              <a:off x="7404700" y="2637764"/>
              <a:ext cx="100079" cy="26400"/>
            </a:xfrm>
            <a:custGeom>
              <a:avLst/>
              <a:gdLst/>
              <a:ahLst/>
              <a:cxnLst/>
              <a:rect l="l" t="t" r="r" b="b"/>
              <a:pathLst>
                <a:path w="1903" h="502" extrusionOk="0">
                  <a:moveTo>
                    <a:pt x="168" y="1"/>
                  </a:moveTo>
                  <a:cubicBezTo>
                    <a:pt x="101" y="1"/>
                    <a:pt x="1" y="101"/>
                    <a:pt x="34" y="168"/>
                  </a:cubicBezTo>
                  <a:cubicBezTo>
                    <a:pt x="34" y="268"/>
                    <a:pt x="101" y="334"/>
                    <a:pt x="201" y="334"/>
                  </a:cubicBezTo>
                  <a:cubicBezTo>
                    <a:pt x="701" y="334"/>
                    <a:pt x="1202" y="401"/>
                    <a:pt x="1702" y="501"/>
                  </a:cubicBezTo>
                  <a:lnTo>
                    <a:pt x="1736" y="501"/>
                  </a:lnTo>
                  <a:cubicBezTo>
                    <a:pt x="1836" y="468"/>
                    <a:pt x="1869" y="435"/>
                    <a:pt x="1902" y="368"/>
                  </a:cubicBezTo>
                  <a:cubicBezTo>
                    <a:pt x="1902" y="268"/>
                    <a:pt x="1869" y="201"/>
                    <a:pt x="1769" y="168"/>
                  </a:cubicBezTo>
                  <a:cubicBezTo>
                    <a:pt x="1235" y="68"/>
                    <a:pt x="701" y="1"/>
                    <a:pt x="16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4" name="Google Shape;841;p29">
              <a:extLst>
                <a:ext uri="{FF2B5EF4-FFF2-40B4-BE49-F238E27FC236}">
                  <a16:creationId xmlns:a16="http://schemas.microsoft.com/office/drawing/2014/main" id="{ADA28630-481A-4FC2-BE9F-A6E735A06106}"/>
                </a:ext>
              </a:extLst>
            </p:cNvPr>
            <p:cNvSpPr/>
            <p:nvPr/>
          </p:nvSpPr>
          <p:spPr>
            <a:xfrm>
              <a:off x="7411747" y="2750043"/>
              <a:ext cx="98291" cy="24612"/>
            </a:xfrm>
            <a:custGeom>
              <a:avLst/>
              <a:gdLst/>
              <a:ahLst/>
              <a:cxnLst/>
              <a:rect l="l" t="t" r="r" b="b"/>
              <a:pathLst>
                <a:path w="1869" h="468" extrusionOk="0">
                  <a:moveTo>
                    <a:pt x="134" y="1"/>
                  </a:moveTo>
                  <a:cubicBezTo>
                    <a:pt x="67" y="1"/>
                    <a:pt x="0" y="67"/>
                    <a:pt x="0" y="134"/>
                  </a:cubicBezTo>
                  <a:cubicBezTo>
                    <a:pt x="0" y="234"/>
                    <a:pt x="67" y="301"/>
                    <a:pt x="167" y="301"/>
                  </a:cubicBezTo>
                  <a:cubicBezTo>
                    <a:pt x="668" y="301"/>
                    <a:pt x="1201" y="368"/>
                    <a:pt x="1702" y="468"/>
                  </a:cubicBezTo>
                  <a:lnTo>
                    <a:pt x="1735" y="468"/>
                  </a:lnTo>
                  <a:cubicBezTo>
                    <a:pt x="1802" y="468"/>
                    <a:pt x="1868" y="401"/>
                    <a:pt x="1868" y="334"/>
                  </a:cubicBezTo>
                  <a:cubicBezTo>
                    <a:pt x="1868" y="234"/>
                    <a:pt x="1835" y="168"/>
                    <a:pt x="1735" y="134"/>
                  </a:cubicBezTo>
                  <a:cubicBezTo>
                    <a:pt x="1201" y="34"/>
                    <a:pt x="668" y="1"/>
                    <a:pt x="13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5" name="Google Shape;842;p29">
              <a:extLst>
                <a:ext uri="{FF2B5EF4-FFF2-40B4-BE49-F238E27FC236}">
                  <a16:creationId xmlns:a16="http://schemas.microsoft.com/office/drawing/2014/main" id="{EAE742F1-59FA-4B1B-B99B-0F155ABBEAEE}"/>
                </a:ext>
              </a:extLst>
            </p:cNvPr>
            <p:cNvSpPr/>
            <p:nvPr/>
          </p:nvSpPr>
          <p:spPr>
            <a:xfrm>
              <a:off x="7557369" y="2781650"/>
              <a:ext cx="98291" cy="31607"/>
            </a:xfrm>
            <a:custGeom>
              <a:avLst/>
              <a:gdLst/>
              <a:ahLst/>
              <a:cxnLst/>
              <a:rect l="l" t="t" r="r" b="b"/>
              <a:pathLst>
                <a:path w="1869" h="601" extrusionOk="0">
                  <a:moveTo>
                    <a:pt x="167" y="0"/>
                  </a:moveTo>
                  <a:cubicBezTo>
                    <a:pt x="67" y="0"/>
                    <a:pt x="0" y="67"/>
                    <a:pt x="0" y="167"/>
                  </a:cubicBezTo>
                  <a:cubicBezTo>
                    <a:pt x="0" y="234"/>
                    <a:pt x="67" y="300"/>
                    <a:pt x="133" y="334"/>
                  </a:cubicBezTo>
                  <a:cubicBezTo>
                    <a:pt x="667" y="367"/>
                    <a:pt x="1168" y="467"/>
                    <a:pt x="1668" y="601"/>
                  </a:cubicBezTo>
                  <a:lnTo>
                    <a:pt x="1701" y="601"/>
                  </a:lnTo>
                  <a:cubicBezTo>
                    <a:pt x="1768" y="601"/>
                    <a:pt x="1835" y="567"/>
                    <a:pt x="1835" y="501"/>
                  </a:cubicBezTo>
                  <a:cubicBezTo>
                    <a:pt x="1868" y="400"/>
                    <a:pt x="1835" y="334"/>
                    <a:pt x="1735" y="300"/>
                  </a:cubicBezTo>
                  <a:cubicBezTo>
                    <a:pt x="1234" y="167"/>
                    <a:pt x="701" y="67"/>
                    <a:pt x="16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6" name="Google Shape;843;p29">
              <a:extLst>
                <a:ext uri="{FF2B5EF4-FFF2-40B4-BE49-F238E27FC236}">
                  <a16:creationId xmlns:a16="http://schemas.microsoft.com/office/drawing/2014/main" id="{DBAC86CC-9740-40CC-ADCA-4352DCB1D3EC}"/>
                </a:ext>
              </a:extLst>
            </p:cNvPr>
            <p:cNvSpPr/>
            <p:nvPr/>
          </p:nvSpPr>
          <p:spPr>
            <a:xfrm>
              <a:off x="7760840" y="2841287"/>
              <a:ext cx="98291" cy="35130"/>
            </a:xfrm>
            <a:custGeom>
              <a:avLst/>
              <a:gdLst/>
              <a:ahLst/>
              <a:cxnLst/>
              <a:rect l="l" t="t" r="r" b="b"/>
              <a:pathLst>
                <a:path w="1869" h="668" extrusionOk="0">
                  <a:moveTo>
                    <a:pt x="167" y="0"/>
                  </a:moveTo>
                  <a:cubicBezTo>
                    <a:pt x="101" y="0"/>
                    <a:pt x="1" y="67"/>
                    <a:pt x="1" y="134"/>
                  </a:cubicBezTo>
                  <a:cubicBezTo>
                    <a:pt x="1" y="234"/>
                    <a:pt x="67" y="301"/>
                    <a:pt x="167" y="334"/>
                  </a:cubicBezTo>
                  <a:cubicBezTo>
                    <a:pt x="668" y="367"/>
                    <a:pt x="1168" y="501"/>
                    <a:pt x="1668" y="667"/>
                  </a:cubicBezTo>
                  <a:lnTo>
                    <a:pt x="1702" y="667"/>
                  </a:lnTo>
                  <a:cubicBezTo>
                    <a:pt x="1768" y="634"/>
                    <a:pt x="1835" y="601"/>
                    <a:pt x="1835" y="534"/>
                  </a:cubicBezTo>
                  <a:cubicBezTo>
                    <a:pt x="1869" y="467"/>
                    <a:pt x="1835" y="367"/>
                    <a:pt x="1735" y="367"/>
                  </a:cubicBezTo>
                  <a:cubicBezTo>
                    <a:pt x="1235" y="200"/>
                    <a:pt x="701" y="67"/>
                    <a:pt x="16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7" name="Google Shape;844;p29">
              <a:extLst>
                <a:ext uri="{FF2B5EF4-FFF2-40B4-BE49-F238E27FC236}">
                  <a16:creationId xmlns:a16="http://schemas.microsoft.com/office/drawing/2014/main" id="{E8A0DAE1-6756-4DA7-B586-A7D077EBC7EE}"/>
                </a:ext>
              </a:extLst>
            </p:cNvPr>
            <p:cNvSpPr/>
            <p:nvPr/>
          </p:nvSpPr>
          <p:spPr>
            <a:xfrm>
              <a:off x="7904674" y="2865373"/>
              <a:ext cx="96555" cy="49645"/>
            </a:xfrm>
            <a:custGeom>
              <a:avLst/>
              <a:gdLst/>
              <a:ahLst/>
              <a:cxnLst/>
              <a:rect l="l" t="t" r="r" b="b"/>
              <a:pathLst>
                <a:path w="1836" h="944" extrusionOk="0">
                  <a:moveTo>
                    <a:pt x="161" y="0"/>
                  </a:moveTo>
                  <a:cubicBezTo>
                    <a:pt x="100" y="0"/>
                    <a:pt x="28" y="55"/>
                    <a:pt x="1" y="109"/>
                  </a:cubicBezTo>
                  <a:cubicBezTo>
                    <a:pt x="1" y="209"/>
                    <a:pt x="34" y="276"/>
                    <a:pt x="134" y="310"/>
                  </a:cubicBezTo>
                  <a:cubicBezTo>
                    <a:pt x="601" y="476"/>
                    <a:pt x="1068" y="676"/>
                    <a:pt x="1535" y="943"/>
                  </a:cubicBezTo>
                  <a:lnTo>
                    <a:pt x="1602" y="943"/>
                  </a:lnTo>
                  <a:cubicBezTo>
                    <a:pt x="1769" y="943"/>
                    <a:pt x="1835" y="710"/>
                    <a:pt x="1669" y="643"/>
                  </a:cubicBezTo>
                  <a:cubicBezTo>
                    <a:pt x="1202" y="376"/>
                    <a:pt x="701" y="176"/>
                    <a:pt x="201" y="9"/>
                  </a:cubicBezTo>
                  <a:cubicBezTo>
                    <a:pt x="189" y="3"/>
                    <a:pt x="175" y="0"/>
                    <a:pt x="16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8" name="Google Shape;845;p29">
              <a:extLst>
                <a:ext uri="{FF2B5EF4-FFF2-40B4-BE49-F238E27FC236}">
                  <a16:creationId xmlns:a16="http://schemas.microsoft.com/office/drawing/2014/main" id="{47A76B11-B24D-42C9-BB2D-1E5BF161E3C9}"/>
                </a:ext>
              </a:extLst>
            </p:cNvPr>
            <p:cNvSpPr/>
            <p:nvPr/>
          </p:nvSpPr>
          <p:spPr>
            <a:xfrm>
              <a:off x="8020740" y="2853382"/>
              <a:ext cx="82251" cy="73889"/>
            </a:xfrm>
            <a:custGeom>
              <a:avLst/>
              <a:gdLst/>
              <a:ahLst/>
              <a:cxnLst/>
              <a:rect l="l" t="t" r="r" b="b"/>
              <a:pathLst>
                <a:path w="1564" h="1405" extrusionOk="0">
                  <a:moveTo>
                    <a:pt x="232" y="1"/>
                  </a:moveTo>
                  <a:cubicBezTo>
                    <a:pt x="100" y="1"/>
                    <a:pt x="1" y="190"/>
                    <a:pt x="162" y="271"/>
                  </a:cubicBezTo>
                  <a:cubicBezTo>
                    <a:pt x="562" y="604"/>
                    <a:pt x="929" y="971"/>
                    <a:pt x="1263" y="1338"/>
                  </a:cubicBezTo>
                  <a:cubicBezTo>
                    <a:pt x="1296" y="1371"/>
                    <a:pt x="1330" y="1371"/>
                    <a:pt x="1363" y="1405"/>
                  </a:cubicBezTo>
                  <a:cubicBezTo>
                    <a:pt x="1430" y="1405"/>
                    <a:pt x="1463" y="1371"/>
                    <a:pt x="1496" y="1338"/>
                  </a:cubicBezTo>
                  <a:cubicBezTo>
                    <a:pt x="1563" y="1271"/>
                    <a:pt x="1563" y="1171"/>
                    <a:pt x="1496" y="1138"/>
                  </a:cubicBezTo>
                  <a:cubicBezTo>
                    <a:pt x="1130" y="738"/>
                    <a:pt x="729" y="371"/>
                    <a:pt x="329" y="37"/>
                  </a:cubicBezTo>
                  <a:cubicBezTo>
                    <a:pt x="297" y="11"/>
                    <a:pt x="263" y="1"/>
                    <a:pt x="23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9" name="Google Shape;846;p29">
              <a:extLst>
                <a:ext uri="{FF2B5EF4-FFF2-40B4-BE49-F238E27FC236}">
                  <a16:creationId xmlns:a16="http://schemas.microsoft.com/office/drawing/2014/main" id="{262E81D9-8869-4715-9966-6A11B09A7EFC}"/>
                </a:ext>
              </a:extLst>
            </p:cNvPr>
            <p:cNvSpPr/>
            <p:nvPr/>
          </p:nvSpPr>
          <p:spPr>
            <a:xfrm>
              <a:off x="7927498" y="2968659"/>
              <a:ext cx="89508" cy="58638"/>
            </a:xfrm>
            <a:custGeom>
              <a:avLst/>
              <a:gdLst/>
              <a:ahLst/>
              <a:cxnLst/>
              <a:rect l="l" t="t" r="r" b="b"/>
              <a:pathLst>
                <a:path w="1702" h="1115" extrusionOk="0">
                  <a:moveTo>
                    <a:pt x="161" y="0"/>
                  </a:moveTo>
                  <a:cubicBezTo>
                    <a:pt x="101" y="0"/>
                    <a:pt x="58" y="31"/>
                    <a:pt x="34" y="80"/>
                  </a:cubicBezTo>
                  <a:cubicBezTo>
                    <a:pt x="0" y="180"/>
                    <a:pt x="34" y="280"/>
                    <a:pt x="101" y="280"/>
                  </a:cubicBezTo>
                  <a:cubicBezTo>
                    <a:pt x="568" y="514"/>
                    <a:pt x="1001" y="781"/>
                    <a:pt x="1435" y="1081"/>
                  </a:cubicBezTo>
                  <a:cubicBezTo>
                    <a:pt x="1468" y="1081"/>
                    <a:pt x="1502" y="1114"/>
                    <a:pt x="1535" y="1114"/>
                  </a:cubicBezTo>
                  <a:cubicBezTo>
                    <a:pt x="1568" y="1114"/>
                    <a:pt x="1635" y="1081"/>
                    <a:pt x="1635" y="1047"/>
                  </a:cubicBezTo>
                  <a:cubicBezTo>
                    <a:pt x="1702" y="947"/>
                    <a:pt x="1668" y="881"/>
                    <a:pt x="1602" y="814"/>
                  </a:cubicBezTo>
                  <a:cubicBezTo>
                    <a:pt x="1168" y="514"/>
                    <a:pt x="701" y="247"/>
                    <a:pt x="234" y="13"/>
                  </a:cubicBezTo>
                  <a:cubicBezTo>
                    <a:pt x="207" y="4"/>
                    <a:pt x="183" y="0"/>
                    <a:pt x="16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0" name="Google Shape;847;p29">
              <a:extLst>
                <a:ext uri="{FF2B5EF4-FFF2-40B4-BE49-F238E27FC236}">
                  <a16:creationId xmlns:a16="http://schemas.microsoft.com/office/drawing/2014/main" id="{EDEF04E6-275A-4F4A-AEE2-6C66B3A99C3E}"/>
                </a:ext>
              </a:extLst>
            </p:cNvPr>
            <p:cNvSpPr/>
            <p:nvPr/>
          </p:nvSpPr>
          <p:spPr>
            <a:xfrm>
              <a:off x="8054029" y="3008628"/>
              <a:ext cx="68262" cy="85301"/>
            </a:xfrm>
            <a:custGeom>
              <a:avLst/>
              <a:gdLst/>
              <a:ahLst/>
              <a:cxnLst/>
              <a:rect l="l" t="t" r="r" b="b"/>
              <a:pathLst>
                <a:path w="1298" h="1622" extrusionOk="0">
                  <a:moveTo>
                    <a:pt x="271" y="0"/>
                  </a:moveTo>
                  <a:cubicBezTo>
                    <a:pt x="150" y="0"/>
                    <a:pt x="1" y="177"/>
                    <a:pt x="130" y="254"/>
                  </a:cubicBezTo>
                  <a:cubicBezTo>
                    <a:pt x="430" y="654"/>
                    <a:pt x="730" y="1088"/>
                    <a:pt x="964" y="1522"/>
                  </a:cubicBezTo>
                  <a:cubicBezTo>
                    <a:pt x="997" y="1588"/>
                    <a:pt x="1064" y="1622"/>
                    <a:pt x="1097" y="1622"/>
                  </a:cubicBezTo>
                  <a:cubicBezTo>
                    <a:pt x="1130" y="1622"/>
                    <a:pt x="1164" y="1588"/>
                    <a:pt x="1197" y="1588"/>
                  </a:cubicBezTo>
                  <a:cubicBezTo>
                    <a:pt x="1264" y="1555"/>
                    <a:pt x="1297" y="1455"/>
                    <a:pt x="1230" y="1388"/>
                  </a:cubicBezTo>
                  <a:cubicBezTo>
                    <a:pt x="997" y="921"/>
                    <a:pt x="697" y="454"/>
                    <a:pt x="363" y="54"/>
                  </a:cubicBezTo>
                  <a:cubicBezTo>
                    <a:pt x="340" y="16"/>
                    <a:pt x="307" y="0"/>
                    <a:pt x="27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1" name="Google Shape;848;p29">
              <a:extLst>
                <a:ext uri="{FF2B5EF4-FFF2-40B4-BE49-F238E27FC236}">
                  <a16:creationId xmlns:a16="http://schemas.microsoft.com/office/drawing/2014/main" id="{45905D60-096A-4E42-AEF3-479501232CE8}"/>
                </a:ext>
              </a:extLst>
            </p:cNvPr>
            <p:cNvSpPr/>
            <p:nvPr/>
          </p:nvSpPr>
          <p:spPr>
            <a:xfrm>
              <a:off x="7499467" y="2699189"/>
              <a:ext cx="100026" cy="24612"/>
            </a:xfrm>
            <a:custGeom>
              <a:avLst/>
              <a:gdLst/>
              <a:ahLst/>
              <a:cxnLst/>
              <a:rect l="l" t="t" r="r" b="b"/>
              <a:pathLst>
                <a:path w="1902" h="468" extrusionOk="0">
                  <a:moveTo>
                    <a:pt x="167" y="0"/>
                  </a:moveTo>
                  <a:cubicBezTo>
                    <a:pt x="0" y="34"/>
                    <a:pt x="0" y="301"/>
                    <a:pt x="167" y="301"/>
                  </a:cubicBezTo>
                  <a:cubicBezTo>
                    <a:pt x="701" y="334"/>
                    <a:pt x="1201" y="367"/>
                    <a:pt x="1701" y="467"/>
                  </a:cubicBezTo>
                  <a:lnTo>
                    <a:pt x="1735" y="467"/>
                  </a:lnTo>
                  <a:cubicBezTo>
                    <a:pt x="1802" y="467"/>
                    <a:pt x="1868" y="434"/>
                    <a:pt x="1902" y="334"/>
                  </a:cubicBezTo>
                  <a:cubicBezTo>
                    <a:pt x="1902" y="267"/>
                    <a:pt x="1868" y="167"/>
                    <a:pt x="1768" y="167"/>
                  </a:cubicBezTo>
                  <a:cubicBezTo>
                    <a:pt x="1234" y="67"/>
                    <a:pt x="701" y="0"/>
                    <a:pt x="16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2" name="Google Shape;849;p29">
              <a:extLst>
                <a:ext uri="{FF2B5EF4-FFF2-40B4-BE49-F238E27FC236}">
                  <a16:creationId xmlns:a16="http://schemas.microsoft.com/office/drawing/2014/main" id="{B9DE6436-A542-46CF-A8F5-8E10405298CF}"/>
                </a:ext>
              </a:extLst>
            </p:cNvPr>
            <p:cNvSpPr/>
            <p:nvPr/>
          </p:nvSpPr>
          <p:spPr>
            <a:xfrm>
              <a:off x="7571779" y="2630664"/>
              <a:ext cx="99658" cy="36971"/>
            </a:xfrm>
            <a:custGeom>
              <a:avLst/>
              <a:gdLst/>
              <a:ahLst/>
              <a:cxnLst/>
              <a:rect l="l" t="t" r="r" b="b"/>
              <a:pathLst>
                <a:path w="1895" h="703" extrusionOk="0">
                  <a:moveTo>
                    <a:pt x="170" y="0"/>
                  </a:moveTo>
                  <a:cubicBezTo>
                    <a:pt x="24" y="0"/>
                    <a:pt x="1" y="303"/>
                    <a:pt x="160" y="303"/>
                  </a:cubicBezTo>
                  <a:cubicBezTo>
                    <a:pt x="660" y="403"/>
                    <a:pt x="1160" y="536"/>
                    <a:pt x="1661" y="703"/>
                  </a:cubicBezTo>
                  <a:lnTo>
                    <a:pt x="1694" y="703"/>
                  </a:lnTo>
                  <a:cubicBezTo>
                    <a:pt x="1761" y="703"/>
                    <a:pt x="1828" y="670"/>
                    <a:pt x="1861" y="603"/>
                  </a:cubicBezTo>
                  <a:cubicBezTo>
                    <a:pt x="1894" y="536"/>
                    <a:pt x="1828" y="436"/>
                    <a:pt x="1761" y="436"/>
                  </a:cubicBezTo>
                  <a:cubicBezTo>
                    <a:pt x="1261" y="236"/>
                    <a:pt x="727" y="103"/>
                    <a:pt x="193" y="2"/>
                  </a:cubicBezTo>
                  <a:cubicBezTo>
                    <a:pt x="185" y="1"/>
                    <a:pt x="177" y="0"/>
                    <a:pt x="17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3" name="Google Shape;850;p29">
              <a:extLst>
                <a:ext uri="{FF2B5EF4-FFF2-40B4-BE49-F238E27FC236}">
                  <a16:creationId xmlns:a16="http://schemas.microsoft.com/office/drawing/2014/main" id="{178E5680-D642-48F9-BD08-965BC9C4EFD9}"/>
                </a:ext>
              </a:extLst>
            </p:cNvPr>
            <p:cNvSpPr/>
            <p:nvPr/>
          </p:nvSpPr>
          <p:spPr>
            <a:xfrm>
              <a:off x="7738016" y="2664111"/>
              <a:ext cx="101288" cy="38759"/>
            </a:xfrm>
            <a:custGeom>
              <a:avLst/>
              <a:gdLst/>
              <a:ahLst/>
              <a:cxnLst/>
              <a:rect l="l" t="t" r="r" b="b"/>
              <a:pathLst>
                <a:path w="1926" h="737" extrusionOk="0">
                  <a:moveTo>
                    <a:pt x="168" y="0"/>
                  </a:moveTo>
                  <a:cubicBezTo>
                    <a:pt x="101" y="0"/>
                    <a:pt x="1" y="67"/>
                    <a:pt x="1" y="134"/>
                  </a:cubicBezTo>
                  <a:cubicBezTo>
                    <a:pt x="1" y="234"/>
                    <a:pt x="68" y="300"/>
                    <a:pt x="134" y="334"/>
                  </a:cubicBezTo>
                  <a:cubicBezTo>
                    <a:pt x="635" y="401"/>
                    <a:pt x="1135" y="534"/>
                    <a:pt x="1635" y="701"/>
                  </a:cubicBezTo>
                  <a:lnTo>
                    <a:pt x="1669" y="701"/>
                  </a:lnTo>
                  <a:lnTo>
                    <a:pt x="1669" y="734"/>
                  </a:lnTo>
                  <a:cubicBezTo>
                    <a:pt x="1679" y="736"/>
                    <a:pt x="1689" y="737"/>
                    <a:pt x="1699" y="737"/>
                  </a:cubicBezTo>
                  <a:cubicBezTo>
                    <a:pt x="1875" y="737"/>
                    <a:pt x="1925" y="466"/>
                    <a:pt x="1735" y="434"/>
                  </a:cubicBezTo>
                  <a:cubicBezTo>
                    <a:pt x="1235" y="234"/>
                    <a:pt x="701" y="100"/>
                    <a:pt x="16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4" name="Google Shape;851;p29">
              <a:extLst>
                <a:ext uri="{FF2B5EF4-FFF2-40B4-BE49-F238E27FC236}">
                  <a16:creationId xmlns:a16="http://schemas.microsoft.com/office/drawing/2014/main" id="{02D4DCA3-B333-4912-88C9-9A2E84CE0A07}"/>
                </a:ext>
              </a:extLst>
            </p:cNvPr>
            <p:cNvSpPr/>
            <p:nvPr/>
          </p:nvSpPr>
          <p:spPr>
            <a:xfrm>
              <a:off x="7669596" y="2725063"/>
              <a:ext cx="98291" cy="35551"/>
            </a:xfrm>
            <a:custGeom>
              <a:avLst/>
              <a:gdLst/>
              <a:ahLst/>
              <a:cxnLst/>
              <a:rect l="l" t="t" r="r" b="b"/>
              <a:pathLst>
                <a:path w="1869" h="676" extrusionOk="0">
                  <a:moveTo>
                    <a:pt x="130" y="0"/>
                  </a:moveTo>
                  <a:cubicBezTo>
                    <a:pt x="69" y="0"/>
                    <a:pt x="1" y="60"/>
                    <a:pt x="1" y="142"/>
                  </a:cubicBezTo>
                  <a:cubicBezTo>
                    <a:pt x="1" y="209"/>
                    <a:pt x="68" y="309"/>
                    <a:pt x="134" y="309"/>
                  </a:cubicBezTo>
                  <a:cubicBezTo>
                    <a:pt x="635" y="376"/>
                    <a:pt x="1135" y="509"/>
                    <a:pt x="1635" y="676"/>
                  </a:cubicBezTo>
                  <a:lnTo>
                    <a:pt x="1669" y="676"/>
                  </a:lnTo>
                  <a:cubicBezTo>
                    <a:pt x="1736" y="676"/>
                    <a:pt x="1802" y="676"/>
                    <a:pt x="1836" y="609"/>
                  </a:cubicBezTo>
                  <a:cubicBezTo>
                    <a:pt x="1869" y="509"/>
                    <a:pt x="1802" y="442"/>
                    <a:pt x="1736" y="409"/>
                  </a:cubicBezTo>
                  <a:cubicBezTo>
                    <a:pt x="1235" y="209"/>
                    <a:pt x="701" y="75"/>
                    <a:pt x="168" y="9"/>
                  </a:cubicBezTo>
                  <a:cubicBezTo>
                    <a:pt x="156" y="3"/>
                    <a:pt x="143" y="0"/>
                    <a:pt x="13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5" name="Google Shape;852;p29">
              <a:extLst>
                <a:ext uri="{FF2B5EF4-FFF2-40B4-BE49-F238E27FC236}">
                  <a16:creationId xmlns:a16="http://schemas.microsoft.com/office/drawing/2014/main" id="{267440CF-4C83-4BAC-8754-748D94AB41BC}"/>
                </a:ext>
              </a:extLst>
            </p:cNvPr>
            <p:cNvSpPr/>
            <p:nvPr/>
          </p:nvSpPr>
          <p:spPr>
            <a:xfrm>
              <a:off x="7811694" y="2746099"/>
              <a:ext cx="98291" cy="35603"/>
            </a:xfrm>
            <a:custGeom>
              <a:avLst/>
              <a:gdLst/>
              <a:ahLst/>
              <a:cxnLst/>
              <a:rect l="l" t="t" r="r" b="b"/>
              <a:pathLst>
                <a:path w="1869" h="677" extrusionOk="0">
                  <a:moveTo>
                    <a:pt x="130" y="0"/>
                  </a:moveTo>
                  <a:cubicBezTo>
                    <a:pt x="69" y="0"/>
                    <a:pt x="1" y="60"/>
                    <a:pt x="1" y="142"/>
                  </a:cubicBezTo>
                  <a:cubicBezTo>
                    <a:pt x="1" y="209"/>
                    <a:pt x="68" y="309"/>
                    <a:pt x="134" y="309"/>
                  </a:cubicBezTo>
                  <a:cubicBezTo>
                    <a:pt x="668" y="376"/>
                    <a:pt x="1135" y="509"/>
                    <a:pt x="1635" y="676"/>
                  </a:cubicBezTo>
                  <a:lnTo>
                    <a:pt x="1702" y="676"/>
                  </a:lnTo>
                  <a:cubicBezTo>
                    <a:pt x="1735" y="676"/>
                    <a:pt x="1802" y="643"/>
                    <a:pt x="1836" y="576"/>
                  </a:cubicBezTo>
                  <a:cubicBezTo>
                    <a:pt x="1869" y="509"/>
                    <a:pt x="1802" y="409"/>
                    <a:pt x="1735" y="376"/>
                  </a:cubicBezTo>
                  <a:cubicBezTo>
                    <a:pt x="1235" y="209"/>
                    <a:pt x="701" y="76"/>
                    <a:pt x="168" y="9"/>
                  </a:cubicBezTo>
                  <a:cubicBezTo>
                    <a:pt x="156" y="3"/>
                    <a:pt x="143" y="0"/>
                    <a:pt x="13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6" name="Google Shape;853;p29">
              <a:extLst>
                <a:ext uri="{FF2B5EF4-FFF2-40B4-BE49-F238E27FC236}">
                  <a16:creationId xmlns:a16="http://schemas.microsoft.com/office/drawing/2014/main" id="{C6ACC339-4198-4C5F-9F80-6BD9B3FD7697}"/>
                </a:ext>
              </a:extLst>
            </p:cNvPr>
            <p:cNvSpPr/>
            <p:nvPr/>
          </p:nvSpPr>
          <p:spPr>
            <a:xfrm>
              <a:off x="7920503" y="2728323"/>
              <a:ext cx="82461" cy="67420"/>
            </a:xfrm>
            <a:custGeom>
              <a:avLst/>
              <a:gdLst/>
              <a:ahLst/>
              <a:cxnLst/>
              <a:rect l="l" t="t" r="r" b="b"/>
              <a:pathLst>
                <a:path w="1568" h="1282" extrusionOk="0">
                  <a:moveTo>
                    <a:pt x="208" y="0"/>
                  </a:moveTo>
                  <a:cubicBezTo>
                    <a:pt x="151" y="0"/>
                    <a:pt x="91" y="31"/>
                    <a:pt x="67" y="80"/>
                  </a:cubicBezTo>
                  <a:cubicBezTo>
                    <a:pt x="0" y="147"/>
                    <a:pt x="33" y="247"/>
                    <a:pt x="100" y="280"/>
                  </a:cubicBezTo>
                  <a:cubicBezTo>
                    <a:pt x="534" y="581"/>
                    <a:pt x="934" y="881"/>
                    <a:pt x="1301" y="1248"/>
                  </a:cubicBezTo>
                  <a:cubicBezTo>
                    <a:pt x="1334" y="1281"/>
                    <a:pt x="1368" y="1281"/>
                    <a:pt x="1434" y="1281"/>
                  </a:cubicBezTo>
                  <a:cubicBezTo>
                    <a:pt x="1468" y="1281"/>
                    <a:pt x="1501" y="1248"/>
                    <a:pt x="1501" y="1248"/>
                  </a:cubicBezTo>
                  <a:cubicBezTo>
                    <a:pt x="1568" y="1181"/>
                    <a:pt x="1568" y="1081"/>
                    <a:pt x="1501" y="1014"/>
                  </a:cubicBezTo>
                  <a:cubicBezTo>
                    <a:pt x="1134" y="647"/>
                    <a:pt x="701" y="314"/>
                    <a:pt x="267" y="13"/>
                  </a:cubicBezTo>
                  <a:cubicBezTo>
                    <a:pt x="249" y="5"/>
                    <a:pt x="229" y="0"/>
                    <a:pt x="20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7" name="Google Shape;854;p29">
              <a:extLst>
                <a:ext uri="{FF2B5EF4-FFF2-40B4-BE49-F238E27FC236}">
                  <a16:creationId xmlns:a16="http://schemas.microsoft.com/office/drawing/2014/main" id="{4860FE6D-8E36-4896-8E1B-F72FD9790F69}"/>
                </a:ext>
              </a:extLst>
            </p:cNvPr>
            <p:cNvSpPr/>
            <p:nvPr/>
          </p:nvSpPr>
          <p:spPr>
            <a:xfrm>
              <a:off x="6689003" y="1638923"/>
              <a:ext cx="43913" cy="95451"/>
            </a:xfrm>
            <a:custGeom>
              <a:avLst/>
              <a:gdLst/>
              <a:ahLst/>
              <a:cxnLst/>
              <a:rect l="l" t="t" r="r" b="b"/>
              <a:pathLst>
                <a:path w="835" h="1815" extrusionOk="0">
                  <a:moveTo>
                    <a:pt x="193" y="1"/>
                  </a:moveTo>
                  <a:cubicBezTo>
                    <a:pt x="172" y="1"/>
                    <a:pt x="152" y="5"/>
                    <a:pt x="134" y="14"/>
                  </a:cubicBezTo>
                  <a:cubicBezTo>
                    <a:pt x="67" y="47"/>
                    <a:pt x="0" y="114"/>
                    <a:pt x="67" y="214"/>
                  </a:cubicBezTo>
                  <a:cubicBezTo>
                    <a:pt x="267" y="647"/>
                    <a:pt x="401" y="1148"/>
                    <a:pt x="434" y="1648"/>
                  </a:cubicBezTo>
                  <a:cubicBezTo>
                    <a:pt x="434" y="1715"/>
                    <a:pt x="467" y="1782"/>
                    <a:pt x="567" y="1815"/>
                  </a:cubicBezTo>
                  <a:lnTo>
                    <a:pt x="601" y="1815"/>
                  </a:lnTo>
                  <a:cubicBezTo>
                    <a:pt x="667" y="1815"/>
                    <a:pt x="734" y="1782"/>
                    <a:pt x="767" y="1682"/>
                  </a:cubicBezTo>
                  <a:cubicBezTo>
                    <a:pt x="834" y="1248"/>
                    <a:pt x="401" y="214"/>
                    <a:pt x="334" y="80"/>
                  </a:cubicBezTo>
                  <a:cubicBezTo>
                    <a:pt x="309" y="32"/>
                    <a:pt x="249" y="1"/>
                    <a:pt x="193"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8" name="Google Shape;855;p29">
              <a:extLst>
                <a:ext uri="{FF2B5EF4-FFF2-40B4-BE49-F238E27FC236}">
                  <a16:creationId xmlns:a16="http://schemas.microsoft.com/office/drawing/2014/main" id="{0E58177D-FE91-4C00-B74D-7903D9DD1463}"/>
                </a:ext>
              </a:extLst>
            </p:cNvPr>
            <p:cNvSpPr/>
            <p:nvPr/>
          </p:nvSpPr>
          <p:spPr>
            <a:xfrm>
              <a:off x="6634677" y="1722120"/>
              <a:ext cx="43860" cy="96503"/>
            </a:xfrm>
            <a:custGeom>
              <a:avLst/>
              <a:gdLst/>
              <a:ahLst/>
              <a:cxnLst/>
              <a:rect l="l" t="t" r="r" b="b"/>
              <a:pathLst>
                <a:path w="834" h="1835" extrusionOk="0">
                  <a:moveTo>
                    <a:pt x="214" y="0"/>
                  </a:moveTo>
                  <a:cubicBezTo>
                    <a:pt x="105" y="0"/>
                    <a:pt x="1" y="103"/>
                    <a:pt x="66" y="233"/>
                  </a:cubicBezTo>
                  <a:cubicBezTo>
                    <a:pt x="266" y="667"/>
                    <a:pt x="399" y="1134"/>
                    <a:pt x="433" y="1634"/>
                  </a:cubicBezTo>
                  <a:cubicBezTo>
                    <a:pt x="433" y="1734"/>
                    <a:pt x="500" y="1801"/>
                    <a:pt x="566" y="1834"/>
                  </a:cubicBezTo>
                  <a:lnTo>
                    <a:pt x="600" y="1834"/>
                  </a:lnTo>
                  <a:cubicBezTo>
                    <a:pt x="666" y="1834"/>
                    <a:pt x="733" y="1767"/>
                    <a:pt x="766" y="1701"/>
                  </a:cubicBezTo>
                  <a:cubicBezTo>
                    <a:pt x="833" y="1267"/>
                    <a:pt x="399" y="200"/>
                    <a:pt x="366" y="100"/>
                  </a:cubicBezTo>
                  <a:cubicBezTo>
                    <a:pt x="331" y="30"/>
                    <a:pt x="272" y="0"/>
                    <a:pt x="21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9" name="Google Shape;856;p29">
              <a:extLst>
                <a:ext uri="{FF2B5EF4-FFF2-40B4-BE49-F238E27FC236}">
                  <a16:creationId xmlns:a16="http://schemas.microsoft.com/office/drawing/2014/main" id="{AC629D96-78D8-4D93-BAC2-C734F459C944}"/>
                </a:ext>
              </a:extLst>
            </p:cNvPr>
            <p:cNvSpPr/>
            <p:nvPr/>
          </p:nvSpPr>
          <p:spPr>
            <a:xfrm>
              <a:off x="6636360" y="1879311"/>
              <a:ext cx="42177" cy="95872"/>
            </a:xfrm>
            <a:custGeom>
              <a:avLst/>
              <a:gdLst/>
              <a:ahLst/>
              <a:cxnLst/>
              <a:rect l="l" t="t" r="r" b="b"/>
              <a:pathLst>
                <a:path w="802" h="1823" extrusionOk="0">
                  <a:moveTo>
                    <a:pt x="175" y="0"/>
                  </a:moveTo>
                  <a:cubicBezTo>
                    <a:pt x="151" y="0"/>
                    <a:pt x="126" y="4"/>
                    <a:pt x="101" y="13"/>
                  </a:cubicBezTo>
                  <a:cubicBezTo>
                    <a:pt x="34" y="46"/>
                    <a:pt x="1" y="146"/>
                    <a:pt x="34" y="213"/>
                  </a:cubicBezTo>
                  <a:cubicBezTo>
                    <a:pt x="234" y="680"/>
                    <a:pt x="367" y="1147"/>
                    <a:pt x="401" y="1647"/>
                  </a:cubicBezTo>
                  <a:cubicBezTo>
                    <a:pt x="401" y="1714"/>
                    <a:pt x="468" y="1814"/>
                    <a:pt x="534" y="1814"/>
                  </a:cubicBezTo>
                  <a:lnTo>
                    <a:pt x="568" y="1814"/>
                  </a:lnTo>
                  <a:cubicBezTo>
                    <a:pt x="580" y="1820"/>
                    <a:pt x="592" y="1823"/>
                    <a:pt x="604" y="1823"/>
                  </a:cubicBezTo>
                  <a:cubicBezTo>
                    <a:pt x="658" y="1823"/>
                    <a:pt x="707" y="1768"/>
                    <a:pt x="734" y="1714"/>
                  </a:cubicBezTo>
                  <a:cubicBezTo>
                    <a:pt x="801" y="1280"/>
                    <a:pt x="367" y="213"/>
                    <a:pt x="334" y="113"/>
                  </a:cubicBezTo>
                  <a:cubicBezTo>
                    <a:pt x="309" y="38"/>
                    <a:pt x="247" y="0"/>
                    <a:pt x="175"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0" name="Google Shape;857;p29">
              <a:extLst>
                <a:ext uri="{FF2B5EF4-FFF2-40B4-BE49-F238E27FC236}">
                  <a16:creationId xmlns:a16="http://schemas.microsoft.com/office/drawing/2014/main" id="{9602074F-FDA1-4C50-B6A1-944190D564DD}"/>
                </a:ext>
              </a:extLst>
            </p:cNvPr>
            <p:cNvSpPr/>
            <p:nvPr/>
          </p:nvSpPr>
          <p:spPr>
            <a:xfrm>
              <a:off x="6776092" y="1972396"/>
              <a:ext cx="42756" cy="95293"/>
            </a:xfrm>
            <a:custGeom>
              <a:avLst/>
              <a:gdLst/>
              <a:ahLst/>
              <a:cxnLst/>
              <a:rect l="l" t="t" r="r" b="b"/>
              <a:pathLst>
                <a:path w="813" h="1812" extrusionOk="0">
                  <a:moveTo>
                    <a:pt x="188" y="1"/>
                  </a:moveTo>
                  <a:cubicBezTo>
                    <a:pt x="92" y="1"/>
                    <a:pt x="0" y="98"/>
                    <a:pt x="45" y="211"/>
                  </a:cubicBezTo>
                  <a:cubicBezTo>
                    <a:pt x="246" y="644"/>
                    <a:pt x="379" y="1145"/>
                    <a:pt x="412" y="1645"/>
                  </a:cubicBezTo>
                  <a:cubicBezTo>
                    <a:pt x="412" y="1712"/>
                    <a:pt x="446" y="1778"/>
                    <a:pt x="546" y="1812"/>
                  </a:cubicBezTo>
                  <a:lnTo>
                    <a:pt x="579" y="1812"/>
                  </a:lnTo>
                  <a:cubicBezTo>
                    <a:pt x="646" y="1812"/>
                    <a:pt x="713" y="1778"/>
                    <a:pt x="746" y="1678"/>
                  </a:cubicBezTo>
                  <a:cubicBezTo>
                    <a:pt x="813" y="1245"/>
                    <a:pt x="379" y="211"/>
                    <a:pt x="312" y="77"/>
                  </a:cubicBezTo>
                  <a:cubicBezTo>
                    <a:pt x="280" y="23"/>
                    <a:pt x="233" y="1"/>
                    <a:pt x="18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1" name="Google Shape;858;p29">
              <a:extLst>
                <a:ext uri="{FF2B5EF4-FFF2-40B4-BE49-F238E27FC236}">
                  <a16:creationId xmlns:a16="http://schemas.microsoft.com/office/drawing/2014/main" id="{CB3CA3E2-CBE8-4A38-9B78-B424D577AAE2}"/>
                </a:ext>
              </a:extLst>
            </p:cNvPr>
            <p:cNvSpPr/>
            <p:nvPr/>
          </p:nvSpPr>
          <p:spPr>
            <a:xfrm>
              <a:off x="6708303" y="1975761"/>
              <a:ext cx="42125" cy="95451"/>
            </a:xfrm>
            <a:custGeom>
              <a:avLst/>
              <a:gdLst/>
              <a:ahLst/>
              <a:cxnLst/>
              <a:rect l="l" t="t" r="r" b="b"/>
              <a:pathLst>
                <a:path w="801" h="1815" extrusionOk="0">
                  <a:moveTo>
                    <a:pt x="174" y="0"/>
                  </a:moveTo>
                  <a:cubicBezTo>
                    <a:pt x="152" y="0"/>
                    <a:pt x="127" y="4"/>
                    <a:pt x="100" y="13"/>
                  </a:cubicBezTo>
                  <a:cubicBezTo>
                    <a:pt x="34" y="47"/>
                    <a:pt x="0" y="113"/>
                    <a:pt x="34" y="213"/>
                  </a:cubicBezTo>
                  <a:cubicBezTo>
                    <a:pt x="234" y="647"/>
                    <a:pt x="367" y="1147"/>
                    <a:pt x="400" y="1648"/>
                  </a:cubicBezTo>
                  <a:cubicBezTo>
                    <a:pt x="400" y="1714"/>
                    <a:pt x="434" y="1781"/>
                    <a:pt x="534" y="1815"/>
                  </a:cubicBezTo>
                  <a:lnTo>
                    <a:pt x="567" y="1815"/>
                  </a:lnTo>
                  <a:cubicBezTo>
                    <a:pt x="634" y="1815"/>
                    <a:pt x="701" y="1781"/>
                    <a:pt x="734" y="1681"/>
                  </a:cubicBezTo>
                  <a:cubicBezTo>
                    <a:pt x="801" y="1247"/>
                    <a:pt x="367" y="213"/>
                    <a:pt x="300" y="80"/>
                  </a:cubicBezTo>
                  <a:cubicBezTo>
                    <a:pt x="276" y="31"/>
                    <a:pt x="234" y="0"/>
                    <a:pt x="17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2" name="Google Shape;859;p29">
              <a:extLst>
                <a:ext uri="{FF2B5EF4-FFF2-40B4-BE49-F238E27FC236}">
                  <a16:creationId xmlns:a16="http://schemas.microsoft.com/office/drawing/2014/main" id="{EDE10124-94E2-468A-B535-8A6DE7B41167}"/>
                </a:ext>
              </a:extLst>
            </p:cNvPr>
            <p:cNvSpPr/>
            <p:nvPr/>
          </p:nvSpPr>
          <p:spPr>
            <a:xfrm>
              <a:off x="6707777" y="2125590"/>
              <a:ext cx="42650" cy="95188"/>
            </a:xfrm>
            <a:custGeom>
              <a:avLst/>
              <a:gdLst/>
              <a:ahLst/>
              <a:cxnLst/>
              <a:rect l="l" t="t" r="r" b="b"/>
              <a:pathLst>
                <a:path w="811" h="1810" extrusionOk="0">
                  <a:moveTo>
                    <a:pt x="200" y="1"/>
                  </a:moveTo>
                  <a:cubicBezTo>
                    <a:pt x="98" y="1"/>
                    <a:pt x="0" y="103"/>
                    <a:pt x="44" y="233"/>
                  </a:cubicBezTo>
                  <a:cubicBezTo>
                    <a:pt x="244" y="667"/>
                    <a:pt x="377" y="1134"/>
                    <a:pt x="410" y="1634"/>
                  </a:cubicBezTo>
                  <a:cubicBezTo>
                    <a:pt x="377" y="1701"/>
                    <a:pt x="444" y="1801"/>
                    <a:pt x="544" y="1801"/>
                  </a:cubicBezTo>
                  <a:lnTo>
                    <a:pt x="577" y="1801"/>
                  </a:lnTo>
                  <a:cubicBezTo>
                    <a:pt x="590" y="1807"/>
                    <a:pt x="603" y="1810"/>
                    <a:pt x="617" y="1810"/>
                  </a:cubicBezTo>
                  <a:cubicBezTo>
                    <a:pt x="677" y="1810"/>
                    <a:pt x="744" y="1755"/>
                    <a:pt x="744" y="1701"/>
                  </a:cubicBezTo>
                  <a:cubicBezTo>
                    <a:pt x="811" y="1267"/>
                    <a:pt x="377" y="200"/>
                    <a:pt x="344" y="100"/>
                  </a:cubicBezTo>
                  <a:cubicBezTo>
                    <a:pt x="309" y="30"/>
                    <a:pt x="254" y="1"/>
                    <a:pt x="200"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3" name="Google Shape;860;p29">
              <a:extLst>
                <a:ext uri="{FF2B5EF4-FFF2-40B4-BE49-F238E27FC236}">
                  <a16:creationId xmlns:a16="http://schemas.microsoft.com/office/drawing/2014/main" id="{1226D0A0-E55A-4E02-AA8C-956123378BAE}"/>
                </a:ext>
              </a:extLst>
            </p:cNvPr>
            <p:cNvSpPr/>
            <p:nvPr/>
          </p:nvSpPr>
          <p:spPr>
            <a:xfrm>
              <a:off x="6783822" y="2148414"/>
              <a:ext cx="43807" cy="96450"/>
            </a:xfrm>
            <a:custGeom>
              <a:avLst/>
              <a:gdLst/>
              <a:ahLst/>
              <a:cxnLst/>
              <a:rect l="l" t="t" r="r" b="b"/>
              <a:pathLst>
                <a:path w="833" h="1834" extrusionOk="0">
                  <a:moveTo>
                    <a:pt x="213" y="0"/>
                  </a:moveTo>
                  <a:cubicBezTo>
                    <a:pt x="105" y="0"/>
                    <a:pt x="0" y="102"/>
                    <a:pt x="65" y="233"/>
                  </a:cubicBezTo>
                  <a:cubicBezTo>
                    <a:pt x="265" y="666"/>
                    <a:pt x="399" y="1133"/>
                    <a:pt x="466" y="1634"/>
                  </a:cubicBezTo>
                  <a:cubicBezTo>
                    <a:pt x="432" y="1734"/>
                    <a:pt x="499" y="1801"/>
                    <a:pt x="566" y="1834"/>
                  </a:cubicBezTo>
                  <a:lnTo>
                    <a:pt x="599" y="1834"/>
                  </a:lnTo>
                  <a:cubicBezTo>
                    <a:pt x="666" y="1834"/>
                    <a:pt x="732" y="1767"/>
                    <a:pt x="766" y="1700"/>
                  </a:cubicBezTo>
                  <a:cubicBezTo>
                    <a:pt x="832" y="1267"/>
                    <a:pt x="399" y="199"/>
                    <a:pt x="365" y="99"/>
                  </a:cubicBezTo>
                  <a:cubicBezTo>
                    <a:pt x="331" y="30"/>
                    <a:pt x="271" y="0"/>
                    <a:pt x="21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4" name="Google Shape;861;p29">
              <a:extLst>
                <a:ext uri="{FF2B5EF4-FFF2-40B4-BE49-F238E27FC236}">
                  <a16:creationId xmlns:a16="http://schemas.microsoft.com/office/drawing/2014/main" id="{EB040F5B-B498-4C3B-94B2-FB73C8F14377}"/>
                </a:ext>
              </a:extLst>
            </p:cNvPr>
            <p:cNvSpPr/>
            <p:nvPr/>
          </p:nvSpPr>
          <p:spPr>
            <a:xfrm>
              <a:off x="6715929" y="1807000"/>
              <a:ext cx="43282" cy="95819"/>
            </a:xfrm>
            <a:custGeom>
              <a:avLst/>
              <a:gdLst/>
              <a:ahLst/>
              <a:cxnLst/>
              <a:rect l="l" t="t" r="r" b="b"/>
              <a:pathLst>
                <a:path w="823" h="1822" extrusionOk="0">
                  <a:moveTo>
                    <a:pt x="180" y="1"/>
                  </a:moveTo>
                  <a:cubicBezTo>
                    <a:pt x="88" y="1"/>
                    <a:pt x="1" y="80"/>
                    <a:pt x="22" y="187"/>
                  </a:cubicBezTo>
                  <a:cubicBezTo>
                    <a:pt x="255" y="654"/>
                    <a:pt x="389" y="1121"/>
                    <a:pt x="422" y="1621"/>
                  </a:cubicBezTo>
                  <a:cubicBezTo>
                    <a:pt x="422" y="1721"/>
                    <a:pt x="456" y="1788"/>
                    <a:pt x="556" y="1821"/>
                  </a:cubicBezTo>
                  <a:lnTo>
                    <a:pt x="589" y="1821"/>
                  </a:lnTo>
                  <a:cubicBezTo>
                    <a:pt x="656" y="1821"/>
                    <a:pt x="722" y="1755"/>
                    <a:pt x="756" y="1688"/>
                  </a:cubicBezTo>
                  <a:cubicBezTo>
                    <a:pt x="823" y="1254"/>
                    <a:pt x="389" y="187"/>
                    <a:pt x="322" y="87"/>
                  </a:cubicBezTo>
                  <a:cubicBezTo>
                    <a:pt x="286" y="26"/>
                    <a:pt x="232" y="1"/>
                    <a:pt x="180"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5" name="Google Shape;862;p29">
              <a:extLst>
                <a:ext uri="{FF2B5EF4-FFF2-40B4-BE49-F238E27FC236}">
                  <a16:creationId xmlns:a16="http://schemas.microsoft.com/office/drawing/2014/main" id="{60C8F474-8DAB-4B5F-A688-13065AF75424}"/>
                </a:ext>
              </a:extLst>
            </p:cNvPr>
            <p:cNvSpPr/>
            <p:nvPr/>
          </p:nvSpPr>
          <p:spPr>
            <a:xfrm>
              <a:off x="6145169" y="3021512"/>
              <a:ext cx="36918" cy="96976"/>
            </a:xfrm>
            <a:custGeom>
              <a:avLst/>
              <a:gdLst/>
              <a:ahLst/>
              <a:cxnLst/>
              <a:rect l="l" t="t" r="r" b="b"/>
              <a:pathLst>
                <a:path w="702" h="1844" extrusionOk="0">
                  <a:moveTo>
                    <a:pt x="217" y="0"/>
                  </a:moveTo>
                  <a:cubicBezTo>
                    <a:pt x="202" y="0"/>
                    <a:pt x="185" y="3"/>
                    <a:pt x="167" y="9"/>
                  </a:cubicBezTo>
                  <a:cubicBezTo>
                    <a:pt x="67" y="9"/>
                    <a:pt x="1" y="76"/>
                    <a:pt x="34" y="176"/>
                  </a:cubicBezTo>
                  <a:cubicBezTo>
                    <a:pt x="34" y="309"/>
                    <a:pt x="134" y="1443"/>
                    <a:pt x="434" y="1777"/>
                  </a:cubicBezTo>
                  <a:cubicBezTo>
                    <a:pt x="434" y="1810"/>
                    <a:pt x="501" y="1844"/>
                    <a:pt x="534" y="1844"/>
                  </a:cubicBezTo>
                  <a:cubicBezTo>
                    <a:pt x="568" y="1844"/>
                    <a:pt x="601" y="1810"/>
                    <a:pt x="634" y="1777"/>
                  </a:cubicBezTo>
                  <a:cubicBezTo>
                    <a:pt x="701" y="1744"/>
                    <a:pt x="701" y="1644"/>
                    <a:pt x="668" y="1577"/>
                  </a:cubicBezTo>
                  <a:cubicBezTo>
                    <a:pt x="468" y="1110"/>
                    <a:pt x="367" y="643"/>
                    <a:pt x="334" y="143"/>
                  </a:cubicBezTo>
                  <a:cubicBezTo>
                    <a:pt x="334" y="60"/>
                    <a:pt x="289" y="0"/>
                    <a:pt x="21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6" name="Google Shape;863;p29">
              <a:extLst>
                <a:ext uri="{FF2B5EF4-FFF2-40B4-BE49-F238E27FC236}">
                  <a16:creationId xmlns:a16="http://schemas.microsoft.com/office/drawing/2014/main" id="{1DE6AC84-71BC-43FE-89FE-C397FAC99758}"/>
                </a:ext>
              </a:extLst>
            </p:cNvPr>
            <p:cNvSpPr/>
            <p:nvPr/>
          </p:nvSpPr>
          <p:spPr>
            <a:xfrm>
              <a:off x="6232889" y="3069317"/>
              <a:ext cx="36866" cy="96555"/>
            </a:xfrm>
            <a:custGeom>
              <a:avLst/>
              <a:gdLst/>
              <a:ahLst/>
              <a:cxnLst/>
              <a:rect l="l" t="t" r="r" b="b"/>
              <a:pathLst>
                <a:path w="701" h="1836" extrusionOk="0">
                  <a:moveTo>
                    <a:pt x="134" y="1"/>
                  </a:moveTo>
                  <a:cubicBezTo>
                    <a:pt x="34" y="34"/>
                    <a:pt x="0" y="101"/>
                    <a:pt x="0" y="168"/>
                  </a:cubicBezTo>
                  <a:cubicBezTo>
                    <a:pt x="34" y="301"/>
                    <a:pt x="134" y="1435"/>
                    <a:pt x="401" y="1802"/>
                  </a:cubicBezTo>
                  <a:cubicBezTo>
                    <a:pt x="434" y="1835"/>
                    <a:pt x="467" y="1835"/>
                    <a:pt x="534" y="1835"/>
                  </a:cubicBezTo>
                  <a:cubicBezTo>
                    <a:pt x="567" y="1835"/>
                    <a:pt x="601" y="1835"/>
                    <a:pt x="601" y="1802"/>
                  </a:cubicBezTo>
                  <a:cubicBezTo>
                    <a:pt x="668" y="1769"/>
                    <a:pt x="701" y="1669"/>
                    <a:pt x="634" y="1602"/>
                  </a:cubicBezTo>
                  <a:cubicBezTo>
                    <a:pt x="434" y="1135"/>
                    <a:pt x="334" y="635"/>
                    <a:pt x="301" y="168"/>
                  </a:cubicBezTo>
                  <a:cubicBezTo>
                    <a:pt x="301" y="67"/>
                    <a:pt x="234" y="1"/>
                    <a:pt x="13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7" name="Google Shape;864;p29">
              <a:extLst>
                <a:ext uri="{FF2B5EF4-FFF2-40B4-BE49-F238E27FC236}">
                  <a16:creationId xmlns:a16="http://schemas.microsoft.com/office/drawing/2014/main" id="{A5F94D92-E68A-47F5-BA81-0CD2620350A1}"/>
                </a:ext>
              </a:extLst>
            </p:cNvPr>
            <p:cNvSpPr/>
            <p:nvPr/>
          </p:nvSpPr>
          <p:spPr>
            <a:xfrm>
              <a:off x="6306568" y="3207891"/>
              <a:ext cx="36866" cy="98291"/>
            </a:xfrm>
            <a:custGeom>
              <a:avLst/>
              <a:gdLst/>
              <a:ahLst/>
              <a:cxnLst/>
              <a:rect l="l" t="t" r="r" b="b"/>
              <a:pathLst>
                <a:path w="701" h="1869" extrusionOk="0">
                  <a:moveTo>
                    <a:pt x="167" y="1"/>
                  </a:moveTo>
                  <a:cubicBezTo>
                    <a:pt x="67" y="34"/>
                    <a:pt x="0" y="101"/>
                    <a:pt x="34" y="201"/>
                  </a:cubicBezTo>
                  <a:cubicBezTo>
                    <a:pt x="34" y="301"/>
                    <a:pt x="134" y="1469"/>
                    <a:pt x="401" y="1802"/>
                  </a:cubicBezTo>
                  <a:cubicBezTo>
                    <a:pt x="434" y="1836"/>
                    <a:pt x="467" y="1836"/>
                    <a:pt x="534" y="1869"/>
                  </a:cubicBezTo>
                  <a:cubicBezTo>
                    <a:pt x="567" y="1869"/>
                    <a:pt x="601" y="1836"/>
                    <a:pt x="634" y="1802"/>
                  </a:cubicBezTo>
                  <a:cubicBezTo>
                    <a:pt x="701" y="1769"/>
                    <a:pt x="701" y="1669"/>
                    <a:pt x="634" y="1602"/>
                  </a:cubicBezTo>
                  <a:cubicBezTo>
                    <a:pt x="467" y="1135"/>
                    <a:pt x="334" y="668"/>
                    <a:pt x="334" y="168"/>
                  </a:cubicBezTo>
                  <a:cubicBezTo>
                    <a:pt x="334" y="68"/>
                    <a:pt x="234" y="1"/>
                    <a:pt x="16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8" name="Google Shape;865;p29">
              <a:extLst>
                <a:ext uri="{FF2B5EF4-FFF2-40B4-BE49-F238E27FC236}">
                  <a16:creationId xmlns:a16="http://schemas.microsoft.com/office/drawing/2014/main" id="{B3548B2C-2F00-40E6-85F4-9A11A47F6479}"/>
                </a:ext>
              </a:extLst>
            </p:cNvPr>
            <p:cNvSpPr/>
            <p:nvPr/>
          </p:nvSpPr>
          <p:spPr>
            <a:xfrm>
              <a:off x="6225842" y="3356984"/>
              <a:ext cx="36918" cy="96555"/>
            </a:xfrm>
            <a:custGeom>
              <a:avLst/>
              <a:gdLst/>
              <a:ahLst/>
              <a:cxnLst/>
              <a:rect l="l" t="t" r="r" b="b"/>
              <a:pathLst>
                <a:path w="702" h="1836" extrusionOk="0">
                  <a:moveTo>
                    <a:pt x="173" y="0"/>
                  </a:moveTo>
                  <a:cubicBezTo>
                    <a:pt x="96" y="0"/>
                    <a:pt x="19" y="60"/>
                    <a:pt x="1" y="168"/>
                  </a:cubicBezTo>
                  <a:cubicBezTo>
                    <a:pt x="34" y="268"/>
                    <a:pt x="134" y="1436"/>
                    <a:pt x="401" y="1769"/>
                  </a:cubicBezTo>
                  <a:cubicBezTo>
                    <a:pt x="435" y="1803"/>
                    <a:pt x="468" y="1836"/>
                    <a:pt x="535" y="1836"/>
                  </a:cubicBezTo>
                  <a:cubicBezTo>
                    <a:pt x="568" y="1803"/>
                    <a:pt x="601" y="1803"/>
                    <a:pt x="635" y="1769"/>
                  </a:cubicBezTo>
                  <a:cubicBezTo>
                    <a:pt x="701" y="1736"/>
                    <a:pt x="701" y="1636"/>
                    <a:pt x="635" y="1569"/>
                  </a:cubicBezTo>
                  <a:cubicBezTo>
                    <a:pt x="435" y="1102"/>
                    <a:pt x="335" y="635"/>
                    <a:pt x="335" y="135"/>
                  </a:cubicBezTo>
                  <a:cubicBezTo>
                    <a:pt x="304" y="43"/>
                    <a:pt x="238" y="0"/>
                    <a:pt x="17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9" name="Google Shape;866;p29">
              <a:extLst>
                <a:ext uri="{FF2B5EF4-FFF2-40B4-BE49-F238E27FC236}">
                  <a16:creationId xmlns:a16="http://schemas.microsoft.com/office/drawing/2014/main" id="{76AE23BA-F5EA-4C47-A8EA-F9E7638EB842}"/>
                </a:ext>
              </a:extLst>
            </p:cNvPr>
            <p:cNvSpPr/>
            <p:nvPr/>
          </p:nvSpPr>
          <p:spPr>
            <a:xfrm>
              <a:off x="6287267" y="3327218"/>
              <a:ext cx="36866" cy="96503"/>
            </a:xfrm>
            <a:custGeom>
              <a:avLst/>
              <a:gdLst/>
              <a:ahLst/>
              <a:cxnLst/>
              <a:rect l="l" t="t" r="r" b="b"/>
              <a:pathLst>
                <a:path w="701" h="1835" extrusionOk="0">
                  <a:moveTo>
                    <a:pt x="167" y="0"/>
                  </a:moveTo>
                  <a:cubicBezTo>
                    <a:pt x="67" y="0"/>
                    <a:pt x="0" y="100"/>
                    <a:pt x="34" y="167"/>
                  </a:cubicBezTo>
                  <a:cubicBezTo>
                    <a:pt x="34" y="300"/>
                    <a:pt x="134" y="1435"/>
                    <a:pt x="401" y="1802"/>
                  </a:cubicBezTo>
                  <a:cubicBezTo>
                    <a:pt x="434" y="1835"/>
                    <a:pt x="501" y="1835"/>
                    <a:pt x="534" y="1835"/>
                  </a:cubicBezTo>
                  <a:cubicBezTo>
                    <a:pt x="568" y="1835"/>
                    <a:pt x="634" y="1835"/>
                    <a:pt x="634" y="1802"/>
                  </a:cubicBezTo>
                  <a:cubicBezTo>
                    <a:pt x="701" y="1735"/>
                    <a:pt x="701" y="1635"/>
                    <a:pt x="634" y="1568"/>
                  </a:cubicBezTo>
                  <a:cubicBezTo>
                    <a:pt x="467" y="1134"/>
                    <a:pt x="334" y="634"/>
                    <a:pt x="334" y="134"/>
                  </a:cubicBezTo>
                  <a:cubicBezTo>
                    <a:pt x="334" y="67"/>
                    <a:pt x="234" y="0"/>
                    <a:pt x="16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0" name="Google Shape;867;p29">
              <a:extLst>
                <a:ext uri="{FF2B5EF4-FFF2-40B4-BE49-F238E27FC236}">
                  <a16:creationId xmlns:a16="http://schemas.microsoft.com/office/drawing/2014/main" id="{C7BF5527-5F86-405D-85AB-3F6160537A4E}"/>
                </a:ext>
              </a:extLst>
            </p:cNvPr>
            <p:cNvSpPr/>
            <p:nvPr/>
          </p:nvSpPr>
          <p:spPr>
            <a:xfrm>
              <a:off x="6357423" y="3458798"/>
              <a:ext cx="36918" cy="98291"/>
            </a:xfrm>
            <a:custGeom>
              <a:avLst/>
              <a:gdLst/>
              <a:ahLst/>
              <a:cxnLst/>
              <a:rect l="l" t="t" r="r" b="b"/>
              <a:pathLst>
                <a:path w="702" h="1869" extrusionOk="0">
                  <a:moveTo>
                    <a:pt x="168" y="0"/>
                  </a:moveTo>
                  <a:cubicBezTo>
                    <a:pt x="67" y="33"/>
                    <a:pt x="1" y="100"/>
                    <a:pt x="34" y="200"/>
                  </a:cubicBezTo>
                  <a:cubicBezTo>
                    <a:pt x="34" y="300"/>
                    <a:pt x="134" y="1468"/>
                    <a:pt x="401" y="1801"/>
                  </a:cubicBezTo>
                  <a:cubicBezTo>
                    <a:pt x="434" y="1835"/>
                    <a:pt x="501" y="1835"/>
                    <a:pt x="534" y="1868"/>
                  </a:cubicBezTo>
                  <a:cubicBezTo>
                    <a:pt x="568" y="1868"/>
                    <a:pt x="601" y="1835"/>
                    <a:pt x="635" y="1801"/>
                  </a:cubicBezTo>
                  <a:cubicBezTo>
                    <a:pt x="701" y="1768"/>
                    <a:pt x="701" y="1668"/>
                    <a:pt x="668" y="1601"/>
                  </a:cubicBezTo>
                  <a:cubicBezTo>
                    <a:pt x="468" y="1134"/>
                    <a:pt x="368" y="634"/>
                    <a:pt x="334" y="167"/>
                  </a:cubicBezTo>
                  <a:cubicBezTo>
                    <a:pt x="334" y="67"/>
                    <a:pt x="268" y="0"/>
                    <a:pt x="16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1" name="Google Shape;868;p29">
              <a:extLst>
                <a:ext uri="{FF2B5EF4-FFF2-40B4-BE49-F238E27FC236}">
                  <a16:creationId xmlns:a16="http://schemas.microsoft.com/office/drawing/2014/main" id="{CCD61AA7-9E34-41BC-A488-6997DC8669B9}"/>
                </a:ext>
              </a:extLst>
            </p:cNvPr>
            <p:cNvSpPr/>
            <p:nvPr/>
          </p:nvSpPr>
          <p:spPr>
            <a:xfrm>
              <a:off x="6299363" y="3517909"/>
              <a:ext cx="37076" cy="95293"/>
            </a:xfrm>
            <a:custGeom>
              <a:avLst/>
              <a:gdLst/>
              <a:ahLst/>
              <a:cxnLst/>
              <a:rect l="l" t="t" r="r" b="b"/>
              <a:pathLst>
                <a:path w="705" h="1812" extrusionOk="0">
                  <a:moveTo>
                    <a:pt x="187" y="1"/>
                  </a:moveTo>
                  <a:cubicBezTo>
                    <a:pt x="95" y="1"/>
                    <a:pt x="1" y="52"/>
                    <a:pt x="37" y="144"/>
                  </a:cubicBezTo>
                  <a:cubicBezTo>
                    <a:pt x="37" y="277"/>
                    <a:pt x="137" y="1411"/>
                    <a:pt x="438" y="1745"/>
                  </a:cubicBezTo>
                  <a:cubicBezTo>
                    <a:pt x="438" y="1778"/>
                    <a:pt x="504" y="1812"/>
                    <a:pt x="538" y="1812"/>
                  </a:cubicBezTo>
                  <a:cubicBezTo>
                    <a:pt x="571" y="1812"/>
                    <a:pt x="604" y="1812"/>
                    <a:pt x="638" y="1778"/>
                  </a:cubicBezTo>
                  <a:cubicBezTo>
                    <a:pt x="704" y="1711"/>
                    <a:pt x="704" y="1611"/>
                    <a:pt x="671" y="1545"/>
                  </a:cubicBezTo>
                  <a:cubicBezTo>
                    <a:pt x="471" y="1111"/>
                    <a:pt x="371" y="611"/>
                    <a:pt x="338" y="110"/>
                  </a:cubicBezTo>
                  <a:cubicBezTo>
                    <a:pt x="338" y="35"/>
                    <a:pt x="263" y="1"/>
                    <a:pt x="18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2" name="Google Shape;869;p29">
              <a:extLst>
                <a:ext uri="{FF2B5EF4-FFF2-40B4-BE49-F238E27FC236}">
                  <a16:creationId xmlns:a16="http://schemas.microsoft.com/office/drawing/2014/main" id="{C0499B6D-6226-415E-BFF5-B4AD378F1C02}"/>
                </a:ext>
              </a:extLst>
            </p:cNvPr>
            <p:cNvSpPr/>
            <p:nvPr/>
          </p:nvSpPr>
          <p:spPr>
            <a:xfrm>
              <a:off x="6180247" y="3181123"/>
              <a:ext cx="36918" cy="97029"/>
            </a:xfrm>
            <a:custGeom>
              <a:avLst/>
              <a:gdLst/>
              <a:ahLst/>
              <a:cxnLst/>
              <a:rect l="l" t="t" r="r" b="b"/>
              <a:pathLst>
                <a:path w="702" h="1845" extrusionOk="0">
                  <a:moveTo>
                    <a:pt x="184" y="1"/>
                  </a:moveTo>
                  <a:cubicBezTo>
                    <a:pt x="169" y="1"/>
                    <a:pt x="152" y="4"/>
                    <a:pt x="134" y="10"/>
                  </a:cubicBezTo>
                  <a:cubicBezTo>
                    <a:pt x="67" y="10"/>
                    <a:pt x="1" y="76"/>
                    <a:pt x="1" y="176"/>
                  </a:cubicBezTo>
                  <a:cubicBezTo>
                    <a:pt x="1" y="276"/>
                    <a:pt x="134" y="1444"/>
                    <a:pt x="401" y="1778"/>
                  </a:cubicBezTo>
                  <a:cubicBezTo>
                    <a:pt x="434" y="1811"/>
                    <a:pt x="468" y="1811"/>
                    <a:pt x="534" y="1844"/>
                  </a:cubicBezTo>
                  <a:cubicBezTo>
                    <a:pt x="568" y="1844"/>
                    <a:pt x="601" y="1811"/>
                    <a:pt x="634" y="1778"/>
                  </a:cubicBezTo>
                  <a:cubicBezTo>
                    <a:pt x="701" y="1744"/>
                    <a:pt x="701" y="1644"/>
                    <a:pt x="634" y="1577"/>
                  </a:cubicBezTo>
                  <a:cubicBezTo>
                    <a:pt x="434" y="1110"/>
                    <a:pt x="334" y="643"/>
                    <a:pt x="301" y="143"/>
                  </a:cubicBezTo>
                  <a:cubicBezTo>
                    <a:pt x="301" y="61"/>
                    <a:pt x="256" y="1"/>
                    <a:pt x="18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3" name="Google Shape;870;p29">
              <a:extLst>
                <a:ext uri="{FF2B5EF4-FFF2-40B4-BE49-F238E27FC236}">
                  <a16:creationId xmlns:a16="http://schemas.microsoft.com/office/drawing/2014/main" id="{32F02F1B-4F7C-4E70-987A-C76359D67E6D}"/>
                </a:ext>
              </a:extLst>
            </p:cNvPr>
            <p:cNvSpPr/>
            <p:nvPr/>
          </p:nvSpPr>
          <p:spPr>
            <a:xfrm>
              <a:off x="6928129" y="3700186"/>
              <a:ext cx="102971" cy="21772"/>
            </a:xfrm>
            <a:custGeom>
              <a:avLst/>
              <a:gdLst/>
              <a:ahLst/>
              <a:cxnLst/>
              <a:rect l="l" t="t" r="r" b="b"/>
              <a:pathLst>
                <a:path w="1958" h="414" extrusionOk="0">
                  <a:moveTo>
                    <a:pt x="1765" y="0"/>
                  </a:moveTo>
                  <a:cubicBezTo>
                    <a:pt x="1742" y="0"/>
                    <a:pt x="1718" y="4"/>
                    <a:pt x="1691" y="13"/>
                  </a:cubicBezTo>
                  <a:cubicBezTo>
                    <a:pt x="1458" y="63"/>
                    <a:pt x="1216" y="88"/>
                    <a:pt x="970" y="88"/>
                  </a:cubicBezTo>
                  <a:cubicBezTo>
                    <a:pt x="724" y="88"/>
                    <a:pt x="474" y="63"/>
                    <a:pt x="223" y="13"/>
                  </a:cubicBezTo>
                  <a:cubicBezTo>
                    <a:pt x="213" y="12"/>
                    <a:pt x="203" y="11"/>
                    <a:pt x="193" y="11"/>
                  </a:cubicBezTo>
                  <a:cubicBezTo>
                    <a:pt x="20" y="11"/>
                    <a:pt x="0" y="282"/>
                    <a:pt x="190" y="314"/>
                  </a:cubicBezTo>
                  <a:cubicBezTo>
                    <a:pt x="490" y="380"/>
                    <a:pt x="824" y="380"/>
                    <a:pt x="1124" y="414"/>
                  </a:cubicBezTo>
                  <a:cubicBezTo>
                    <a:pt x="1391" y="414"/>
                    <a:pt x="1624" y="380"/>
                    <a:pt x="1824" y="314"/>
                  </a:cubicBezTo>
                  <a:cubicBezTo>
                    <a:pt x="1925" y="247"/>
                    <a:pt x="1958" y="147"/>
                    <a:pt x="1925" y="80"/>
                  </a:cubicBezTo>
                  <a:cubicBezTo>
                    <a:pt x="1876" y="31"/>
                    <a:pt x="1827" y="0"/>
                    <a:pt x="1765"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4" name="Google Shape;871;p29">
              <a:extLst>
                <a:ext uri="{FF2B5EF4-FFF2-40B4-BE49-F238E27FC236}">
                  <a16:creationId xmlns:a16="http://schemas.microsoft.com/office/drawing/2014/main" id="{4B89BDDF-BA9A-40B8-87D0-E248C625644E}"/>
                </a:ext>
              </a:extLst>
            </p:cNvPr>
            <p:cNvSpPr/>
            <p:nvPr/>
          </p:nvSpPr>
          <p:spPr>
            <a:xfrm>
              <a:off x="6995971" y="3626139"/>
              <a:ext cx="101814" cy="20405"/>
            </a:xfrm>
            <a:custGeom>
              <a:avLst/>
              <a:gdLst/>
              <a:ahLst/>
              <a:cxnLst/>
              <a:rect l="l" t="t" r="r" b="b"/>
              <a:pathLst>
                <a:path w="1936" h="388" extrusionOk="0">
                  <a:moveTo>
                    <a:pt x="1750" y="0"/>
                  </a:moveTo>
                  <a:cubicBezTo>
                    <a:pt x="1722" y="0"/>
                    <a:pt x="1693" y="8"/>
                    <a:pt x="1669" y="20"/>
                  </a:cubicBezTo>
                  <a:cubicBezTo>
                    <a:pt x="1435" y="54"/>
                    <a:pt x="1193" y="70"/>
                    <a:pt x="947" y="70"/>
                  </a:cubicBezTo>
                  <a:cubicBezTo>
                    <a:pt x="701" y="70"/>
                    <a:pt x="451" y="54"/>
                    <a:pt x="201" y="20"/>
                  </a:cubicBezTo>
                  <a:cubicBezTo>
                    <a:pt x="183" y="14"/>
                    <a:pt x="167" y="12"/>
                    <a:pt x="151" y="12"/>
                  </a:cubicBezTo>
                  <a:cubicBezTo>
                    <a:pt x="79" y="12"/>
                    <a:pt x="34" y="71"/>
                    <a:pt x="34" y="154"/>
                  </a:cubicBezTo>
                  <a:cubicBezTo>
                    <a:pt x="1" y="221"/>
                    <a:pt x="67" y="321"/>
                    <a:pt x="168" y="321"/>
                  </a:cubicBezTo>
                  <a:cubicBezTo>
                    <a:pt x="468" y="354"/>
                    <a:pt x="801" y="387"/>
                    <a:pt x="1102" y="387"/>
                  </a:cubicBezTo>
                  <a:cubicBezTo>
                    <a:pt x="1335" y="387"/>
                    <a:pt x="1602" y="354"/>
                    <a:pt x="1802" y="287"/>
                  </a:cubicBezTo>
                  <a:cubicBezTo>
                    <a:pt x="1902" y="254"/>
                    <a:pt x="1935" y="154"/>
                    <a:pt x="1869" y="87"/>
                  </a:cubicBezTo>
                  <a:cubicBezTo>
                    <a:pt x="1848" y="24"/>
                    <a:pt x="1800" y="0"/>
                    <a:pt x="175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5" name="Google Shape;872;p29">
              <a:extLst>
                <a:ext uri="{FF2B5EF4-FFF2-40B4-BE49-F238E27FC236}">
                  <a16:creationId xmlns:a16="http://schemas.microsoft.com/office/drawing/2014/main" id="{44B60767-771D-4E0A-8145-4A19877BA3B3}"/>
                </a:ext>
              </a:extLst>
            </p:cNvPr>
            <p:cNvSpPr/>
            <p:nvPr/>
          </p:nvSpPr>
          <p:spPr>
            <a:xfrm>
              <a:off x="7148587" y="3584383"/>
              <a:ext cx="100079" cy="20720"/>
            </a:xfrm>
            <a:custGeom>
              <a:avLst/>
              <a:gdLst/>
              <a:ahLst/>
              <a:cxnLst/>
              <a:rect l="l" t="t" r="r" b="b"/>
              <a:pathLst>
                <a:path w="1903" h="394" extrusionOk="0">
                  <a:moveTo>
                    <a:pt x="1728" y="1"/>
                  </a:moveTo>
                  <a:cubicBezTo>
                    <a:pt x="1707" y="1"/>
                    <a:pt x="1687" y="5"/>
                    <a:pt x="1669" y="14"/>
                  </a:cubicBezTo>
                  <a:cubicBezTo>
                    <a:pt x="1419" y="64"/>
                    <a:pt x="1168" y="89"/>
                    <a:pt x="918" y="89"/>
                  </a:cubicBezTo>
                  <a:cubicBezTo>
                    <a:pt x="668" y="89"/>
                    <a:pt x="418" y="64"/>
                    <a:pt x="168" y="14"/>
                  </a:cubicBezTo>
                  <a:cubicBezTo>
                    <a:pt x="101" y="14"/>
                    <a:pt x="1" y="47"/>
                    <a:pt x="1" y="147"/>
                  </a:cubicBezTo>
                  <a:cubicBezTo>
                    <a:pt x="1" y="214"/>
                    <a:pt x="68" y="314"/>
                    <a:pt x="134" y="314"/>
                  </a:cubicBezTo>
                  <a:cubicBezTo>
                    <a:pt x="468" y="347"/>
                    <a:pt x="768" y="381"/>
                    <a:pt x="1102" y="381"/>
                  </a:cubicBezTo>
                  <a:cubicBezTo>
                    <a:pt x="1160" y="389"/>
                    <a:pt x="1218" y="393"/>
                    <a:pt x="1277" y="393"/>
                  </a:cubicBezTo>
                  <a:cubicBezTo>
                    <a:pt x="1452" y="393"/>
                    <a:pt x="1627" y="356"/>
                    <a:pt x="1802" y="281"/>
                  </a:cubicBezTo>
                  <a:cubicBezTo>
                    <a:pt x="1869" y="247"/>
                    <a:pt x="1902" y="147"/>
                    <a:pt x="1869" y="81"/>
                  </a:cubicBezTo>
                  <a:cubicBezTo>
                    <a:pt x="1844" y="32"/>
                    <a:pt x="1784" y="1"/>
                    <a:pt x="172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6" name="Google Shape;873;p29">
              <a:extLst>
                <a:ext uri="{FF2B5EF4-FFF2-40B4-BE49-F238E27FC236}">
                  <a16:creationId xmlns:a16="http://schemas.microsoft.com/office/drawing/2014/main" id="{ED7716B3-4F4A-4D7E-A4A4-578F1314FF49}"/>
                </a:ext>
              </a:extLst>
            </p:cNvPr>
            <p:cNvSpPr/>
            <p:nvPr/>
          </p:nvSpPr>
          <p:spPr>
            <a:xfrm>
              <a:off x="7274908" y="3694927"/>
              <a:ext cx="100026" cy="21772"/>
            </a:xfrm>
            <a:custGeom>
              <a:avLst/>
              <a:gdLst/>
              <a:ahLst/>
              <a:cxnLst/>
              <a:rect l="l" t="t" r="r" b="b"/>
              <a:pathLst>
                <a:path w="1902" h="414" extrusionOk="0">
                  <a:moveTo>
                    <a:pt x="1727" y="0"/>
                  </a:moveTo>
                  <a:cubicBezTo>
                    <a:pt x="1707" y="0"/>
                    <a:pt x="1686" y="4"/>
                    <a:pt x="1668" y="13"/>
                  </a:cubicBezTo>
                  <a:cubicBezTo>
                    <a:pt x="1418" y="63"/>
                    <a:pt x="1168" y="88"/>
                    <a:pt x="918" y="88"/>
                  </a:cubicBezTo>
                  <a:cubicBezTo>
                    <a:pt x="668" y="88"/>
                    <a:pt x="418" y="63"/>
                    <a:pt x="167" y="13"/>
                  </a:cubicBezTo>
                  <a:cubicBezTo>
                    <a:pt x="101" y="13"/>
                    <a:pt x="1" y="80"/>
                    <a:pt x="1" y="147"/>
                  </a:cubicBezTo>
                  <a:cubicBezTo>
                    <a:pt x="1" y="247"/>
                    <a:pt x="34" y="314"/>
                    <a:pt x="134" y="314"/>
                  </a:cubicBezTo>
                  <a:cubicBezTo>
                    <a:pt x="434" y="380"/>
                    <a:pt x="768" y="380"/>
                    <a:pt x="1101" y="414"/>
                  </a:cubicBezTo>
                  <a:cubicBezTo>
                    <a:pt x="1335" y="414"/>
                    <a:pt x="1568" y="380"/>
                    <a:pt x="1802" y="314"/>
                  </a:cubicBezTo>
                  <a:cubicBezTo>
                    <a:pt x="1869" y="247"/>
                    <a:pt x="1902" y="147"/>
                    <a:pt x="1869" y="80"/>
                  </a:cubicBezTo>
                  <a:cubicBezTo>
                    <a:pt x="1844" y="31"/>
                    <a:pt x="1784" y="0"/>
                    <a:pt x="172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7" name="Google Shape;874;p29">
              <a:extLst>
                <a:ext uri="{FF2B5EF4-FFF2-40B4-BE49-F238E27FC236}">
                  <a16:creationId xmlns:a16="http://schemas.microsoft.com/office/drawing/2014/main" id="{E74DBCF3-AFB8-48D3-9F6C-BFF9D651C1F8}"/>
                </a:ext>
              </a:extLst>
            </p:cNvPr>
            <p:cNvSpPr/>
            <p:nvPr/>
          </p:nvSpPr>
          <p:spPr>
            <a:xfrm>
              <a:off x="7260867" y="3629557"/>
              <a:ext cx="102235" cy="20458"/>
            </a:xfrm>
            <a:custGeom>
              <a:avLst/>
              <a:gdLst/>
              <a:ahLst/>
              <a:cxnLst/>
              <a:rect l="l" t="t" r="r" b="b"/>
              <a:pathLst>
                <a:path w="1944" h="389" extrusionOk="0">
                  <a:moveTo>
                    <a:pt x="1722" y="0"/>
                  </a:moveTo>
                  <a:cubicBezTo>
                    <a:pt x="1695" y="0"/>
                    <a:pt x="1666" y="7"/>
                    <a:pt x="1635" y="22"/>
                  </a:cubicBezTo>
                  <a:cubicBezTo>
                    <a:pt x="1402" y="55"/>
                    <a:pt x="1160" y="72"/>
                    <a:pt x="914" y="72"/>
                  </a:cubicBezTo>
                  <a:cubicBezTo>
                    <a:pt x="668" y="72"/>
                    <a:pt x="418" y="55"/>
                    <a:pt x="167" y="22"/>
                  </a:cubicBezTo>
                  <a:cubicBezTo>
                    <a:pt x="156" y="16"/>
                    <a:pt x="143" y="13"/>
                    <a:pt x="130" y="13"/>
                  </a:cubicBezTo>
                  <a:cubicBezTo>
                    <a:pt x="68" y="13"/>
                    <a:pt x="1" y="73"/>
                    <a:pt x="1" y="156"/>
                  </a:cubicBezTo>
                  <a:cubicBezTo>
                    <a:pt x="1" y="222"/>
                    <a:pt x="34" y="322"/>
                    <a:pt x="134" y="322"/>
                  </a:cubicBezTo>
                  <a:cubicBezTo>
                    <a:pt x="434" y="356"/>
                    <a:pt x="768" y="389"/>
                    <a:pt x="1101" y="389"/>
                  </a:cubicBezTo>
                  <a:cubicBezTo>
                    <a:pt x="1335" y="389"/>
                    <a:pt x="1568" y="356"/>
                    <a:pt x="1802" y="289"/>
                  </a:cubicBezTo>
                  <a:cubicBezTo>
                    <a:pt x="1943" y="204"/>
                    <a:pt x="1869" y="0"/>
                    <a:pt x="1722"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8" name="Google Shape;875;p29">
              <a:extLst>
                <a:ext uri="{FF2B5EF4-FFF2-40B4-BE49-F238E27FC236}">
                  <a16:creationId xmlns:a16="http://schemas.microsoft.com/office/drawing/2014/main" id="{9C218916-F8F5-4CFB-9E9C-766408A28789}"/>
                </a:ext>
              </a:extLst>
            </p:cNvPr>
            <p:cNvSpPr/>
            <p:nvPr/>
          </p:nvSpPr>
          <p:spPr>
            <a:xfrm>
              <a:off x="7404700" y="3589747"/>
              <a:ext cx="100973" cy="20615"/>
            </a:xfrm>
            <a:custGeom>
              <a:avLst/>
              <a:gdLst/>
              <a:ahLst/>
              <a:cxnLst/>
              <a:rect l="l" t="t" r="r" b="b"/>
              <a:pathLst>
                <a:path w="1920" h="392" extrusionOk="0">
                  <a:moveTo>
                    <a:pt x="1727" y="0"/>
                  </a:moveTo>
                  <a:cubicBezTo>
                    <a:pt x="1709" y="0"/>
                    <a:pt x="1689" y="4"/>
                    <a:pt x="1669" y="12"/>
                  </a:cubicBezTo>
                  <a:cubicBezTo>
                    <a:pt x="1419" y="45"/>
                    <a:pt x="1168" y="62"/>
                    <a:pt x="918" y="62"/>
                  </a:cubicBezTo>
                  <a:cubicBezTo>
                    <a:pt x="668" y="62"/>
                    <a:pt x="418" y="45"/>
                    <a:pt x="168" y="12"/>
                  </a:cubicBezTo>
                  <a:cubicBezTo>
                    <a:pt x="156" y="6"/>
                    <a:pt x="143" y="3"/>
                    <a:pt x="130" y="3"/>
                  </a:cubicBezTo>
                  <a:cubicBezTo>
                    <a:pt x="69" y="3"/>
                    <a:pt x="1" y="63"/>
                    <a:pt x="1" y="145"/>
                  </a:cubicBezTo>
                  <a:cubicBezTo>
                    <a:pt x="1" y="212"/>
                    <a:pt x="68" y="312"/>
                    <a:pt x="134" y="312"/>
                  </a:cubicBezTo>
                  <a:cubicBezTo>
                    <a:pt x="435" y="345"/>
                    <a:pt x="768" y="379"/>
                    <a:pt x="1102" y="379"/>
                  </a:cubicBezTo>
                  <a:cubicBezTo>
                    <a:pt x="1160" y="387"/>
                    <a:pt x="1219" y="391"/>
                    <a:pt x="1277" y="391"/>
                  </a:cubicBezTo>
                  <a:cubicBezTo>
                    <a:pt x="1452" y="391"/>
                    <a:pt x="1627" y="354"/>
                    <a:pt x="1802" y="279"/>
                  </a:cubicBezTo>
                  <a:cubicBezTo>
                    <a:pt x="1919" y="191"/>
                    <a:pt x="1857" y="0"/>
                    <a:pt x="1727"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9" name="Google Shape;876;p29">
              <a:extLst>
                <a:ext uri="{FF2B5EF4-FFF2-40B4-BE49-F238E27FC236}">
                  <a16:creationId xmlns:a16="http://schemas.microsoft.com/office/drawing/2014/main" id="{13AA6EE4-DA06-49ED-9FB1-E0B7770BF8BF}"/>
                </a:ext>
              </a:extLst>
            </p:cNvPr>
            <p:cNvSpPr/>
            <p:nvPr/>
          </p:nvSpPr>
          <p:spPr>
            <a:xfrm>
              <a:off x="7446825" y="3658061"/>
              <a:ext cx="101814" cy="20720"/>
            </a:xfrm>
            <a:custGeom>
              <a:avLst/>
              <a:gdLst/>
              <a:ahLst/>
              <a:cxnLst/>
              <a:rect l="l" t="t" r="r" b="b"/>
              <a:pathLst>
                <a:path w="1936" h="394" extrusionOk="0">
                  <a:moveTo>
                    <a:pt x="1727" y="1"/>
                  </a:moveTo>
                  <a:cubicBezTo>
                    <a:pt x="1707" y="1"/>
                    <a:pt x="1686" y="5"/>
                    <a:pt x="1668" y="14"/>
                  </a:cubicBezTo>
                  <a:cubicBezTo>
                    <a:pt x="1435" y="64"/>
                    <a:pt x="1193" y="89"/>
                    <a:pt x="947" y="89"/>
                  </a:cubicBezTo>
                  <a:cubicBezTo>
                    <a:pt x="701" y="89"/>
                    <a:pt x="451" y="64"/>
                    <a:pt x="201" y="14"/>
                  </a:cubicBezTo>
                  <a:cubicBezTo>
                    <a:pt x="101" y="14"/>
                    <a:pt x="34" y="47"/>
                    <a:pt x="34" y="147"/>
                  </a:cubicBezTo>
                  <a:cubicBezTo>
                    <a:pt x="1" y="247"/>
                    <a:pt x="67" y="314"/>
                    <a:pt x="167" y="314"/>
                  </a:cubicBezTo>
                  <a:cubicBezTo>
                    <a:pt x="468" y="381"/>
                    <a:pt x="801" y="381"/>
                    <a:pt x="1101" y="381"/>
                  </a:cubicBezTo>
                  <a:cubicBezTo>
                    <a:pt x="1160" y="389"/>
                    <a:pt x="1220" y="393"/>
                    <a:pt x="1281" y="393"/>
                  </a:cubicBezTo>
                  <a:cubicBezTo>
                    <a:pt x="1464" y="393"/>
                    <a:pt x="1652" y="356"/>
                    <a:pt x="1802" y="281"/>
                  </a:cubicBezTo>
                  <a:cubicBezTo>
                    <a:pt x="1902" y="247"/>
                    <a:pt x="1935" y="147"/>
                    <a:pt x="1869" y="81"/>
                  </a:cubicBezTo>
                  <a:cubicBezTo>
                    <a:pt x="1844" y="32"/>
                    <a:pt x="1784" y="1"/>
                    <a:pt x="172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0" name="Google Shape;877;p29">
              <a:extLst>
                <a:ext uri="{FF2B5EF4-FFF2-40B4-BE49-F238E27FC236}">
                  <a16:creationId xmlns:a16="http://schemas.microsoft.com/office/drawing/2014/main" id="{A4E2E744-951E-430F-B9D2-D779466FB140}"/>
                </a:ext>
              </a:extLst>
            </p:cNvPr>
            <p:cNvSpPr/>
            <p:nvPr/>
          </p:nvSpPr>
          <p:spPr>
            <a:xfrm>
              <a:off x="7094209" y="3701921"/>
              <a:ext cx="100079" cy="20720"/>
            </a:xfrm>
            <a:custGeom>
              <a:avLst/>
              <a:gdLst/>
              <a:ahLst/>
              <a:cxnLst/>
              <a:rect l="l" t="t" r="r" b="b"/>
              <a:pathLst>
                <a:path w="1903" h="394" extrusionOk="0">
                  <a:moveTo>
                    <a:pt x="1728" y="1"/>
                  </a:moveTo>
                  <a:cubicBezTo>
                    <a:pt x="1707" y="1"/>
                    <a:pt x="1687" y="5"/>
                    <a:pt x="1669" y="14"/>
                  </a:cubicBezTo>
                  <a:cubicBezTo>
                    <a:pt x="1418" y="64"/>
                    <a:pt x="1168" y="89"/>
                    <a:pt x="922" y="89"/>
                  </a:cubicBezTo>
                  <a:cubicBezTo>
                    <a:pt x="676" y="89"/>
                    <a:pt x="434" y="64"/>
                    <a:pt x="201" y="14"/>
                  </a:cubicBezTo>
                  <a:cubicBezTo>
                    <a:pt x="101" y="14"/>
                    <a:pt x="34" y="47"/>
                    <a:pt x="1" y="147"/>
                  </a:cubicBezTo>
                  <a:cubicBezTo>
                    <a:pt x="1" y="247"/>
                    <a:pt x="67" y="314"/>
                    <a:pt x="134" y="314"/>
                  </a:cubicBezTo>
                  <a:cubicBezTo>
                    <a:pt x="468" y="381"/>
                    <a:pt x="768" y="381"/>
                    <a:pt x="1102" y="381"/>
                  </a:cubicBezTo>
                  <a:cubicBezTo>
                    <a:pt x="1160" y="389"/>
                    <a:pt x="1218" y="393"/>
                    <a:pt x="1277" y="393"/>
                  </a:cubicBezTo>
                  <a:cubicBezTo>
                    <a:pt x="1452" y="393"/>
                    <a:pt x="1627" y="356"/>
                    <a:pt x="1802" y="281"/>
                  </a:cubicBezTo>
                  <a:cubicBezTo>
                    <a:pt x="1869" y="247"/>
                    <a:pt x="1902" y="147"/>
                    <a:pt x="1869" y="80"/>
                  </a:cubicBezTo>
                  <a:cubicBezTo>
                    <a:pt x="1844" y="32"/>
                    <a:pt x="1784" y="1"/>
                    <a:pt x="1728"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1" name="Google Shape;878;p29">
              <a:extLst>
                <a:ext uri="{FF2B5EF4-FFF2-40B4-BE49-F238E27FC236}">
                  <a16:creationId xmlns:a16="http://schemas.microsoft.com/office/drawing/2014/main" id="{55D0E499-3F04-4011-9954-F026FBC91C36}"/>
                </a:ext>
              </a:extLst>
            </p:cNvPr>
            <p:cNvSpPr/>
            <p:nvPr/>
          </p:nvSpPr>
          <p:spPr>
            <a:xfrm>
              <a:off x="8080114" y="2657064"/>
              <a:ext cx="159663" cy="164975"/>
            </a:xfrm>
            <a:custGeom>
              <a:avLst/>
              <a:gdLst/>
              <a:ahLst/>
              <a:cxnLst/>
              <a:rect l="l" t="t" r="r" b="b"/>
              <a:pathLst>
                <a:path w="3036" h="3137" extrusionOk="0">
                  <a:moveTo>
                    <a:pt x="2903" y="1"/>
                  </a:moveTo>
                  <a:cubicBezTo>
                    <a:pt x="2803" y="1"/>
                    <a:pt x="2736" y="34"/>
                    <a:pt x="2702" y="134"/>
                  </a:cubicBezTo>
                  <a:cubicBezTo>
                    <a:pt x="2235" y="2002"/>
                    <a:pt x="134" y="2803"/>
                    <a:pt x="134" y="2803"/>
                  </a:cubicBezTo>
                  <a:cubicBezTo>
                    <a:pt x="34" y="2836"/>
                    <a:pt x="1" y="2936"/>
                    <a:pt x="34" y="3003"/>
                  </a:cubicBezTo>
                  <a:cubicBezTo>
                    <a:pt x="34" y="3070"/>
                    <a:pt x="101" y="3103"/>
                    <a:pt x="167" y="3103"/>
                  </a:cubicBezTo>
                  <a:lnTo>
                    <a:pt x="234" y="3136"/>
                  </a:lnTo>
                  <a:cubicBezTo>
                    <a:pt x="301" y="3070"/>
                    <a:pt x="2502" y="2269"/>
                    <a:pt x="3003" y="201"/>
                  </a:cubicBezTo>
                  <a:cubicBezTo>
                    <a:pt x="3036" y="134"/>
                    <a:pt x="2969" y="34"/>
                    <a:pt x="2903"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2" name="Google Shape;879;p29">
              <a:extLst>
                <a:ext uri="{FF2B5EF4-FFF2-40B4-BE49-F238E27FC236}">
                  <a16:creationId xmlns:a16="http://schemas.microsoft.com/office/drawing/2014/main" id="{7E91401D-668F-48E0-A959-765C4CF4B655}"/>
                </a:ext>
              </a:extLst>
            </p:cNvPr>
            <p:cNvSpPr/>
            <p:nvPr/>
          </p:nvSpPr>
          <p:spPr>
            <a:xfrm>
              <a:off x="6522345" y="4577964"/>
              <a:ext cx="201788" cy="159716"/>
            </a:xfrm>
            <a:custGeom>
              <a:avLst/>
              <a:gdLst/>
              <a:ahLst/>
              <a:cxnLst/>
              <a:rect l="l" t="t" r="r" b="b"/>
              <a:pathLst>
                <a:path w="3837" h="3037" extrusionOk="0">
                  <a:moveTo>
                    <a:pt x="3836" y="1"/>
                  </a:moveTo>
                  <a:lnTo>
                    <a:pt x="334" y="234"/>
                  </a:lnTo>
                  <a:lnTo>
                    <a:pt x="0" y="3036"/>
                  </a:lnTo>
                  <a:lnTo>
                    <a:pt x="3770" y="3036"/>
                  </a:lnTo>
                  <a:lnTo>
                    <a:pt x="3836" y="1"/>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3" name="Google Shape;880;p29">
              <a:extLst>
                <a:ext uri="{FF2B5EF4-FFF2-40B4-BE49-F238E27FC236}">
                  <a16:creationId xmlns:a16="http://schemas.microsoft.com/office/drawing/2014/main" id="{8DB13E1B-51AF-4535-860C-850411868113}"/>
                </a:ext>
              </a:extLst>
            </p:cNvPr>
            <p:cNvSpPr/>
            <p:nvPr/>
          </p:nvSpPr>
          <p:spPr>
            <a:xfrm>
              <a:off x="7427524" y="4577964"/>
              <a:ext cx="201788" cy="159716"/>
            </a:xfrm>
            <a:custGeom>
              <a:avLst/>
              <a:gdLst/>
              <a:ahLst/>
              <a:cxnLst/>
              <a:rect l="l" t="t" r="r" b="b"/>
              <a:pathLst>
                <a:path w="3837" h="3037" extrusionOk="0">
                  <a:moveTo>
                    <a:pt x="3837" y="1"/>
                  </a:moveTo>
                  <a:lnTo>
                    <a:pt x="334" y="234"/>
                  </a:lnTo>
                  <a:lnTo>
                    <a:pt x="1" y="3036"/>
                  </a:lnTo>
                  <a:lnTo>
                    <a:pt x="3770" y="3036"/>
                  </a:lnTo>
                  <a:lnTo>
                    <a:pt x="3837" y="1"/>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4" name="Google Shape;881;p29">
              <a:extLst>
                <a:ext uri="{FF2B5EF4-FFF2-40B4-BE49-F238E27FC236}">
                  <a16:creationId xmlns:a16="http://schemas.microsoft.com/office/drawing/2014/main" id="{D810CC0D-1D01-46CD-B0BE-995228D796A5}"/>
                </a:ext>
              </a:extLst>
            </p:cNvPr>
            <p:cNvSpPr/>
            <p:nvPr/>
          </p:nvSpPr>
          <p:spPr>
            <a:xfrm>
              <a:off x="7731021" y="4577964"/>
              <a:ext cx="203523" cy="159716"/>
            </a:xfrm>
            <a:custGeom>
              <a:avLst/>
              <a:gdLst/>
              <a:ahLst/>
              <a:cxnLst/>
              <a:rect l="l" t="t" r="r" b="b"/>
              <a:pathLst>
                <a:path w="3870" h="3037" extrusionOk="0">
                  <a:moveTo>
                    <a:pt x="3870" y="1"/>
                  </a:moveTo>
                  <a:lnTo>
                    <a:pt x="334" y="234"/>
                  </a:lnTo>
                  <a:lnTo>
                    <a:pt x="0" y="3036"/>
                  </a:lnTo>
                  <a:lnTo>
                    <a:pt x="3803" y="3036"/>
                  </a:lnTo>
                  <a:lnTo>
                    <a:pt x="3870" y="1"/>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5" name="Google Shape;882;p29">
              <a:extLst>
                <a:ext uri="{FF2B5EF4-FFF2-40B4-BE49-F238E27FC236}">
                  <a16:creationId xmlns:a16="http://schemas.microsoft.com/office/drawing/2014/main" id="{B15A7C0F-31E0-4BE7-8BC6-07AA82976550}"/>
                </a:ext>
              </a:extLst>
            </p:cNvPr>
            <p:cNvSpPr/>
            <p:nvPr/>
          </p:nvSpPr>
          <p:spPr>
            <a:xfrm>
              <a:off x="6234625" y="3990324"/>
              <a:ext cx="182487" cy="249171"/>
            </a:xfrm>
            <a:custGeom>
              <a:avLst/>
              <a:gdLst/>
              <a:ahLst/>
              <a:cxnLst/>
              <a:rect l="l" t="t" r="r" b="b"/>
              <a:pathLst>
                <a:path w="3470" h="4738" extrusionOk="0">
                  <a:moveTo>
                    <a:pt x="334" y="0"/>
                  </a:moveTo>
                  <a:lnTo>
                    <a:pt x="1" y="3970"/>
                  </a:lnTo>
                  <a:lnTo>
                    <a:pt x="2869" y="4737"/>
                  </a:lnTo>
                  <a:lnTo>
                    <a:pt x="3470" y="567"/>
                  </a:lnTo>
                  <a:lnTo>
                    <a:pt x="334" y="0"/>
                  </a:lnTo>
                  <a:close/>
                </a:path>
              </a:pathLst>
            </a:custGeom>
            <a:solidFill>
              <a:srgbClr val="26192A"/>
            </a:solidFill>
            <a:ln>
              <a:noFill/>
            </a:ln>
          </p:spPr>
          <p:txBody>
            <a:bodyPr spcFirstLastPara="1" wrap="square" lIns="97520" tIns="97520" rIns="97520" bIns="97520" anchor="ctr" anchorCtr="0">
              <a:noAutofit/>
            </a:bodyPr>
            <a:lstStyle/>
            <a:p>
              <a:endParaRPr sz="1920"/>
            </a:p>
          </p:txBody>
        </p:sp>
      </p:grpSp>
      <p:grpSp>
        <p:nvGrpSpPr>
          <p:cNvPr id="96" name="Google Shape;2459;p44">
            <a:extLst>
              <a:ext uri="{FF2B5EF4-FFF2-40B4-BE49-F238E27FC236}">
                <a16:creationId xmlns:a16="http://schemas.microsoft.com/office/drawing/2014/main" id="{AABD2C9B-EAD7-42B8-9C52-D2F28D2C1925}"/>
              </a:ext>
            </a:extLst>
          </p:cNvPr>
          <p:cNvGrpSpPr/>
          <p:nvPr/>
        </p:nvGrpSpPr>
        <p:grpSpPr>
          <a:xfrm>
            <a:off x="5791200" y="1925552"/>
            <a:ext cx="1622800" cy="1173259"/>
            <a:chOff x="1190625" y="451300"/>
            <a:chExt cx="5219200" cy="4793175"/>
          </a:xfrm>
        </p:grpSpPr>
        <p:sp>
          <p:nvSpPr>
            <p:cNvPr id="97" name="Google Shape;2460;p44">
              <a:extLst>
                <a:ext uri="{FF2B5EF4-FFF2-40B4-BE49-F238E27FC236}">
                  <a16:creationId xmlns:a16="http://schemas.microsoft.com/office/drawing/2014/main" id="{B462A210-EAB8-428D-B694-0E5DCE8A049F}"/>
                </a:ext>
              </a:extLst>
            </p:cNvPr>
            <p:cNvSpPr/>
            <p:nvPr/>
          </p:nvSpPr>
          <p:spPr>
            <a:xfrm>
              <a:off x="1280325" y="3200000"/>
              <a:ext cx="1050375" cy="698900"/>
            </a:xfrm>
            <a:custGeom>
              <a:avLst/>
              <a:gdLst/>
              <a:ahLst/>
              <a:cxnLst/>
              <a:rect l="l" t="t" r="r" b="b"/>
              <a:pathLst>
                <a:path w="42015" h="27956" extrusionOk="0">
                  <a:moveTo>
                    <a:pt x="27923" y="0"/>
                  </a:moveTo>
                  <a:cubicBezTo>
                    <a:pt x="12526" y="0"/>
                    <a:pt x="0" y="12559"/>
                    <a:pt x="0" y="27956"/>
                  </a:cubicBezTo>
                  <a:lnTo>
                    <a:pt x="6655" y="27956"/>
                  </a:lnTo>
                  <a:cubicBezTo>
                    <a:pt x="6655" y="16245"/>
                    <a:pt x="16212" y="6687"/>
                    <a:pt x="27923" y="6687"/>
                  </a:cubicBezTo>
                  <a:lnTo>
                    <a:pt x="42015" y="6687"/>
                  </a:lnTo>
                  <a:lnTo>
                    <a:pt x="42015" y="0"/>
                  </a:ln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98" name="Google Shape;2461;p44">
              <a:extLst>
                <a:ext uri="{FF2B5EF4-FFF2-40B4-BE49-F238E27FC236}">
                  <a16:creationId xmlns:a16="http://schemas.microsoft.com/office/drawing/2014/main" id="{555A9972-1945-4203-9CF4-B393A7665BF3}"/>
                </a:ext>
              </a:extLst>
            </p:cNvPr>
            <p:cNvSpPr/>
            <p:nvPr/>
          </p:nvSpPr>
          <p:spPr>
            <a:xfrm>
              <a:off x="1190625" y="3774100"/>
              <a:ext cx="345775" cy="464050"/>
            </a:xfrm>
            <a:custGeom>
              <a:avLst/>
              <a:gdLst/>
              <a:ahLst/>
              <a:cxnLst/>
              <a:rect l="l" t="t" r="r" b="b"/>
              <a:pathLst>
                <a:path w="13831" h="18562" extrusionOk="0">
                  <a:moveTo>
                    <a:pt x="6915" y="1"/>
                  </a:moveTo>
                  <a:cubicBezTo>
                    <a:pt x="3099" y="1"/>
                    <a:pt x="0" y="3100"/>
                    <a:pt x="0" y="6916"/>
                  </a:cubicBezTo>
                  <a:cubicBezTo>
                    <a:pt x="0" y="10733"/>
                    <a:pt x="3099" y="18561"/>
                    <a:pt x="6915" y="18561"/>
                  </a:cubicBezTo>
                  <a:cubicBezTo>
                    <a:pt x="10732" y="18561"/>
                    <a:pt x="13831" y="10733"/>
                    <a:pt x="13831" y="6916"/>
                  </a:cubicBezTo>
                  <a:cubicBezTo>
                    <a:pt x="13831" y="3100"/>
                    <a:pt x="10732" y="1"/>
                    <a:pt x="6915" y="1"/>
                  </a:cubicBezTo>
                  <a:close/>
                </a:path>
              </a:pathLst>
            </a:custGeom>
            <a:solidFill>
              <a:schemeClr val="accent1"/>
            </a:solidFill>
            <a:ln>
              <a:noFill/>
            </a:ln>
          </p:spPr>
          <p:txBody>
            <a:bodyPr spcFirstLastPara="1" wrap="square" lIns="97520" tIns="97520" rIns="97520" bIns="97520" anchor="ctr" anchorCtr="0">
              <a:noAutofit/>
            </a:bodyPr>
            <a:lstStyle/>
            <a:p>
              <a:endParaRPr sz="1920"/>
            </a:p>
          </p:txBody>
        </p:sp>
        <p:sp>
          <p:nvSpPr>
            <p:cNvPr id="99" name="Google Shape;2462;p44">
              <a:extLst>
                <a:ext uri="{FF2B5EF4-FFF2-40B4-BE49-F238E27FC236}">
                  <a16:creationId xmlns:a16="http://schemas.microsoft.com/office/drawing/2014/main" id="{C3BC0EEB-E547-41C3-AAF4-92CAD12D33F6}"/>
                </a:ext>
              </a:extLst>
            </p:cNvPr>
            <p:cNvSpPr/>
            <p:nvPr/>
          </p:nvSpPr>
          <p:spPr>
            <a:xfrm>
              <a:off x="4178600" y="3782250"/>
              <a:ext cx="931325" cy="1462225"/>
            </a:xfrm>
            <a:custGeom>
              <a:avLst/>
              <a:gdLst/>
              <a:ahLst/>
              <a:cxnLst/>
              <a:rect l="l" t="t" r="r" b="b"/>
              <a:pathLst>
                <a:path w="37253" h="58489" extrusionOk="0">
                  <a:moveTo>
                    <a:pt x="0" y="1"/>
                  </a:moveTo>
                  <a:lnTo>
                    <a:pt x="0" y="51181"/>
                  </a:lnTo>
                  <a:cubicBezTo>
                    <a:pt x="0" y="55194"/>
                    <a:pt x="3262" y="58488"/>
                    <a:pt x="7307" y="58488"/>
                  </a:cubicBezTo>
                  <a:lnTo>
                    <a:pt x="33957" y="58488"/>
                  </a:lnTo>
                  <a:cubicBezTo>
                    <a:pt x="35784" y="58488"/>
                    <a:pt x="37252" y="57020"/>
                    <a:pt x="37252" y="55194"/>
                  </a:cubicBezTo>
                  <a:cubicBezTo>
                    <a:pt x="37252" y="48800"/>
                    <a:pt x="32066" y="43614"/>
                    <a:pt x="25672" y="43614"/>
                  </a:cubicBezTo>
                  <a:cubicBezTo>
                    <a:pt x="24726" y="43614"/>
                    <a:pt x="23943" y="42831"/>
                    <a:pt x="23943" y="41885"/>
                  </a:cubicBezTo>
                  <a:lnTo>
                    <a:pt x="23943" y="1"/>
                  </a:ln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100" name="Google Shape;2463;p44">
              <a:extLst>
                <a:ext uri="{FF2B5EF4-FFF2-40B4-BE49-F238E27FC236}">
                  <a16:creationId xmlns:a16="http://schemas.microsoft.com/office/drawing/2014/main" id="{B2B03FA6-9AB6-4607-A4C3-2835C558EA43}"/>
                </a:ext>
              </a:extLst>
            </p:cNvPr>
            <p:cNvSpPr/>
            <p:nvPr/>
          </p:nvSpPr>
          <p:spPr>
            <a:xfrm>
              <a:off x="1841375" y="3118450"/>
              <a:ext cx="2935825" cy="2126025"/>
            </a:xfrm>
            <a:custGeom>
              <a:avLst/>
              <a:gdLst/>
              <a:ahLst/>
              <a:cxnLst/>
              <a:rect l="l" t="t" r="r" b="b"/>
              <a:pathLst>
                <a:path w="117433" h="85041" extrusionOk="0">
                  <a:moveTo>
                    <a:pt x="29261" y="0"/>
                  </a:moveTo>
                  <a:cubicBezTo>
                    <a:pt x="13081" y="0"/>
                    <a:pt x="1" y="13081"/>
                    <a:pt x="1" y="29228"/>
                  </a:cubicBezTo>
                  <a:lnTo>
                    <a:pt x="1" y="77733"/>
                  </a:lnTo>
                  <a:cubicBezTo>
                    <a:pt x="1" y="81746"/>
                    <a:pt x="3263" y="85040"/>
                    <a:pt x="7308" y="85040"/>
                  </a:cubicBezTo>
                  <a:lnTo>
                    <a:pt x="33925" y="85040"/>
                  </a:lnTo>
                  <a:cubicBezTo>
                    <a:pt x="35752" y="85040"/>
                    <a:pt x="37220" y="83572"/>
                    <a:pt x="37220" y="81746"/>
                  </a:cubicBezTo>
                  <a:cubicBezTo>
                    <a:pt x="37220" y="75352"/>
                    <a:pt x="32033" y="70166"/>
                    <a:pt x="25640" y="70166"/>
                  </a:cubicBezTo>
                  <a:cubicBezTo>
                    <a:pt x="24694" y="70166"/>
                    <a:pt x="23911" y="69383"/>
                    <a:pt x="23911" y="68437"/>
                  </a:cubicBezTo>
                  <a:lnTo>
                    <a:pt x="23911" y="57803"/>
                  </a:lnTo>
                  <a:lnTo>
                    <a:pt x="48702" y="57803"/>
                  </a:lnTo>
                  <a:lnTo>
                    <a:pt x="48702" y="77733"/>
                  </a:lnTo>
                  <a:cubicBezTo>
                    <a:pt x="48702" y="81746"/>
                    <a:pt x="51964" y="85040"/>
                    <a:pt x="56009" y="85040"/>
                  </a:cubicBezTo>
                  <a:lnTo>
                    <a:pt x="82659" y="85040"/>
                  </a:lnTo>
                  <a:cubicBezTo>
                    <a:pt x="84453" y="85040"/>
                    <a:pt x="85921" y="83572"/>
                    <a:pt x="85921" y="81746"/>
                  </a:cubicBezTo>
                  <a:cubicBezTo>
                    <a:pt x="85921" y="75352"/>
                    <a:pt x="80767" y="70166"/>
                    <a:pt x="74374" y="70166"/>
                  </a:cubicBezTo>
                  <a:cubicBezTo>
                    <a:pt x="73395" y="70166"/>
                    <a:pt x="72612" y="69383"/>
                    <a:pt x="72612" y="68437"/>
                  </a:cubicBezTo>
                  <a:lnTo>
                    <a:pt x="72612" y="57803"/>
                  </a:lnTo>
                  <a:lnTo>
                    <a:pt x="89803" y="57803"/>
                  </a:lnTo>
                  <a:cubicBezTo>
                    <a:pt x="105069" y="57803"/>
                    <a:pt x="117432" y="45440"/>
                    <a:pt x="117432" y="30174"/>
                  </a:cubicBezTo>
                  <a:lnTo>
                    <a:pt x="117432" y="0"/>
                  </a:ln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101" name="Google Shape;2464;p44">
              <a:extLst>
                <a:ext uri="{FF2B5EF4-FFF2-40B4-BE49-F238E27FC236}">
                  <a16:creationId xmlns:a16="http://schemas.microsoft.com/office/drawing/2014/main" id="{DB0E61A9-1695-4CB5-AE17-76676A7DEAB7}"/>
                </a:ext>
              </a:extLst>
            </p:cNvPr>
            <p:cNvSpPr/>
            <p:nvPr/>
          </p:nvSpPr>
          <p:spPr>
            <a:xfrm>
              <a:off x="5268900" y="862175"/>
              <a:ext cx="1136850" cy="1045175"/>
            </a:xfrm>
            <a:custGeom>
              <a:avLst/>
              <a:gdLst/>
              <a:ahLst/>
              <a:cxnLst/>
              <a:rect l="l" t="t" r="r" b="b"/>
              <a:pathLst>
                <a:path w="45474" h="41807" extrusionOk="0">
                  <a:moveTo>
                    <a:pt x="20388" y="0"/>
                  </a:moveTo>
                  <a:cubicBezTo>
                    <a:pt x="14541" y="0"/>
                    <a:pt x="8694" y="2227"/>
                    <a:pt x="4242" y="6679"/>
                  </a:cubicBezTo>
                  <a:cubicBezTo>
                    <a:pt x="1" y="10920"/>
                    <a:pt x="1175" y="17020"/>
                    <a:pt x="3589" y="22272"/>
                  </a:cubicBezTo>
                  <a:cubicBezTo>
                    <a:pt x="7079" y="29937"/>
                    <a:pt x="13277" y="36135"/>
                    <a:pt x="20943" y="39658"/>
                  </a:cubicBezTo>
                  <a:cubicBezTo>
                    <a:pt x="23672" y="40895"/>
                    <a:pt x="26629" y="41807"/>
                    <a:pt x="29436" y="41807"/>
                  </a:cubicBezTo>
                  <a:cubicBezTo>
                    <a:pt x="32031" y="41807"/>
                    <a:pt x="34498" y="41027"/>
                    <a:pt x="36535" y="39006"/>
                  </a:cubicBezTo>
                  <a:cubicBezTo>
                    <a:pt x="45473" y="30068"/>
                    <a:pt x="45473" y="15617"/>
                    <a:pt x="36535" y="6679"/>
                  </a:cubicBezTo>
                  <a:cubicBezTo>
                    <a:pt x="32083" y="2227"/>
                    <a:pt x="26235" y="0"/>
                    <a:pt x="20388" y="0"/>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102" name="Google Shape;2465;p44">
              <a:extLst>
                <a:ext uri="{FF2B5EF4-FFF2-40B4-BE49-F238E27FC236}">
                  <a16:creationId xmlns:a16="http://schemas.microsoft.com/office/drawing/2014/main" id="{40405A59-CCBF-48EC-91CA-87F949128B9F}"/>
                </a:ext>
              </a:extLst>
            </p:cNvPr>
            <p:cNvSpPr/>
            <p:nvPr/>
          </p:nvSpPr>
          <p:spPr>
            <a:xfrm>
              <a:off x="5322725" y="1177775"/>
              <a:ext cx="750300" cy="711750"/>
            </a:xfrm>
            <a:custGeom>
              <a:avLst/>
              <a:gdLst/>
              <a:ahLst/>
              <a:cxnLst/>
              <a:rect l="l" t="t" r="r" b="b"/>
              <a:pathLst>
                <a:path w="30012" h="28470" extrusionOk="0">
                  <a:moveTo>
                    <a:pt x="12299" y="0"/>
                  </a:moveTo>
                  <a:cubicBezTo>
                    <a:pt x="8164" y="0"/>
                    <a:pt x="4029" y="1574"/>
                    <a:pt x="882" y="4722"/>
                  </a:cubicBezTo>
                  <a:cubicBezTo>
                    <a:pt x="523" y="5081"/>
                    <a:pt x="229" y="5440"/>
                    <a:pt x="1" y="5831"/>
                  </a:cubicBezTo>
                  <a:cubicBezTo>
                    <a:pt x="360" y="7136"/>
                    <a:pt x="849" y="8408"/>
                    <a:pt x="1436" y="9648"/>
                  </a:cubicBezTo>
                  <a:cubicBezTo>
                    <a:pt x="4926" y="17313"/>
                    <a:pt x="11124" y="23511"/>
                    <a:pt x="18790" y="27034"/>
                  </a:cubicBezTo>
                  <a:cubicBezTo>
                    <a:pt x="20029" y="27588"/>
                    <a:pt x="21334" y="28078"/>
                    <a:pt x="22606" y="28469"/>
                  </a:cubicBezTo>
                  <a:cubicBezTo>
                    <a:pt x="22998" y="28208"/>
                    <a:pt x="23357" y="27915"/>
                    <a:pt x="23715" y="27588"/>
                  </a:cubicBezTo>
                  <a:cubicBezTo>
                    <a:pt x="30011" y="21260"/>
                    <a:pt x="30011" y="11050"/>
                    <a:pt x="23715" y="4722"/>
                  </a:cubicBezTo>
                  <a:cubicBezTo>
                    <a:pt x="20568" y="1574"/>
                    <a:pt x="16433" y="0"/>
                    <a:pt x="12299" y="0"/>
                  </a:cubicBezTo>
                  <a:close/>
                </a:path>
              </a:pathLst>
            </a:custGeom>
            <a:solidFill>
              <a:srgbClr val="000000"/>
            </a:solidFill>
            <a:ln>
              <a:noFill/>
            </a:ln>
          </p:spPr>
          <p:txBody>
            <a:bodyPr spcFirstLastPara="1" wrap="square" lIns="97520" tIns="97520" rIns="97520" bIns="97520" anchor="ctr" anchorCtr="0">
              <a:noAutofit/>
            </a:bodyPr>
            <a:lstStyle/>
            <a:p>
              <a:endParaRPr sz="1920"/>
            </a:p>
          </p:txBody>
        </p:sp>
        <p:sp>
          <p:nvSpPr>
            <p:cNvPr id="103" name="Google Shape;2466;p44">
              <a:extLst>
                <a:ext uri="{FF2B5EF4-FFF2-40B4-BE49-F238E27FC236}">
                  <a16:creationId xmlns:a16="http://schemas.microsoft.com/office/drawing/2014/main" id="{CFA83F1F-AB57-4228-B964-8F476BEF43C2}"/>
                </a:ext>
              </a:extLst>
            </p:cNvPr>
            <p:cNvSpPr/>
            <p:nvPr/>
          </p:nvSpPr>
          <p:spPr>
            <a:xfrm>
              <a:off x="1941675" y="451300"/>
              <a:ext cx="4314825" cy="3727675"/>
            </a:xfrm>
            <a:custGeom>
              <a:avLst/>
              <a:gdLst/>
              <a:ahLst/>
              <a:cxnLst/>
              <a:rect l="l" t="t" r="r" b="b"/>
              <a:pathLst>
                <a:path w="172593" h="149107" extrusionOk="0">
                  <a:moveTo>
                    <a:pt x="84711" y="1"/>
                  </a:moveTo>
                  <a:cubicBezTo>
                    <a:pt x="69167" y="1"/>
                    <a:pt x="48203" y="5762"/>
                    <a:pt x="42700" y="24321"/>
                  </a:cubicBezTo>
                  <a:cubicBezTo>
                    <a:pt x="30696" y="26050"/>
                    <a:pt x="1" y="78079"/>
                    <a:pt x="38297" y="110275"/>
                  </a:cubicBezTo>
                  <a:cubicBezTo>
                    <a:pt x="38474" y="123530"/>
                    <a:pt x="54361" y="138415"/>
                    <a:pt x="73529" y="138415"/>
                  </a:cubicBezTo>
                  <a:cubicBezTo>
                    <a:pt x="75541" y="138415"/>
                    <a:pt x="77589" y="138251"/>
                    <a:pt x="79659" y="137904"/>
                  </a:cubicBezTo>
                  <a:cubicBezTo>
                    <a:pt x="82385" y="144828"/>
                    <a:pt x="95159" y="149107"/>
                    <a:pt x="108376" y="149107"/>
                  </a:cubicBezTo>
                  <a:cubicBezTo>
                    <a:pt x="121248" y="149107"/>
                    <a:pt x="134541" y="145049"/>
                    <a:pt x="139386" y="135424"/>
                  </a:cubicBezTo>
                  <a:cubicBezTo>
                    <a:pt x="159349" y="122670"/>
                    <a:pt x="172593" y="100293"/>
                    <a:pt x="172593" y="74849"/>
                  </a:cubicBezTo>
                  <a:cubicBezTo>
                    <a:pt x="172593" y="61997"/>
                    <a:pt x="169233" y="49928"/>
                    <a:pt x="163296" y="39489"/>
                  </a:cubicBezTo>
                  <a:cubicBezTo>
                    <a:pt x="162709" y="25920"/>
                    <a:pt x="150509" y="17667"/>
                    <a:pt x="144931" y="15710"/>
                  </a:cubicBezTo>
                  <a:cubicBezTo>
                    <a:pt x="140074" y="6070"/>
                    <a:pt x="122510" y="1758"/>
                    <a:pt x="110244" y="1758"/>
                  </a:cubicBezTo>
                  <a:cubicBezTo>
                    <a:pt x="106364" y="1758"/>
                    <a:pt x="103014" y="2189"/>
                    <a:pt x="100764" y="3020"/>
                  </a:cubicBezTo>
                  <a:cubicBezTo>
                    <a:pt x="97972" y="1242"/>
                    <a:pt x="91925" y="1"/>
                    <a:pt x="84711" y="1"/>
                  </a:cubicBezTo>
                  <a:close/>
                </a:path>
              </a:pathLst>
            </a:custGeom>
            <a:solidFill>
              <a:srgbClr val="F4AC3B"/>
            </a:solidFill>
            <a:ln>
              <a:noFill/>
            </a:ln>
          </p:spPr>
          <p:txBody>
            <a:bodyPr spcFirstLastPara="1" wrap="square" lIns="97520" tIns="97520" rIns="97520" bIns="97520" anchor="ctr" anchorCtr="0">
              <a:noAutofit/>
            </a:bodyPr>
            <a:lstStyle/>
            <a:p>
              <a:endParaRPr sz="1920"/>
            </a:p>
          </p:txBody>
        </p:sp>
        <p:sp>
          <p:nvSpPr>
            <p:cNvPr id="104" name="Google Shape;2467;p44">
              <a:extLst>
                <a:ext uri="{FF2B5EF4-FFF2-40B4-BE49-F238E27FC236}">
                  <a16:creationId xmlns:a16="http://schemas.microsoft.com/office/drawing/2014/main" id="{E482B7C3-8BA9-448A-B985-8643847AB40C}"/>
                </a:ext>
              </a:extLst>
            </p:cNvPr>
            <p:cNvSpPr/>
            <p:nvPr/>
          </p:nvSpPr>
          <p:spPr>
            <a:xfrm>
              <a:off x="1941675" y="451300"/>
              <a:ext cx="4314825" cy="3727675"/>
            </a:xfrm>
            <a:custGeom>
              <a:avLst/>
              <a:gdLst/>
              <a:ahLst/>
              <a:cxnLst/>
              <a:rect l="l" t="t" r="r" b="b"/>
              <a:pathLst>
                <a:path w="172593" h="149107" extrusionOk="0">
                  <a:moveTo>
                    <a:pt x="84711" y="1"/>
                  </a:moveTo>
                  <a:cubicBezTo>
                    <a:pt x="69167" y="1"/>
                    <a:pt x="48203" y="5762"/>
                    <a:pt x="42700" y="24321"/>
                  </a:cubicBezTo>
                  <a:cubicBezTo>
                    <a:pt x="30696" y="26050"/>
                    <a:pt x="1" y="78079"/>
                    <a:pt x="38297" y="110275"/>
                  </a:cubicBezTo>
                  <a:cubicBezTo>
                    <a:pt x="38474" y="123530"/>
                    <a:pt x="54361" y="138415"/>
                    <a:pt x="73529" y="138415"/>
                  </a:cubicBezTo>
                  <a:cubicBezTo>
                    <a:pt x="75541" y="138415"/>
                    <a:pt x="77589" y="138251"/>
                    <a:pt x="79659" y="137904"/>
                  </a:cubicBezTo>
                  <a:cubicBezTo>
                    <a:pt x="82385" y="144828"/>
                    <a:pt x="95159" y="149107"/>
                    <a:pt x="108376" y="149107"/>
                  </a:cubicBezTo>
                  <a:cubicBezTo>
                    <a:pt x="121248" y="149107"/>
                    <a:pt x="134541" y="145049"/>
                    <a:pt x="139386" y="135424"/>
                  </a:cubicBezTo>
                  <a:cubicBezTo>
                    <a:pt x="159349" y="122670"/>
                    <a:pt x="172593" y="100293"/>
                    <a:pt x="172593" y="74849"/>
                  </a:cubicBezTo>
                  <a:cubicBezTo>
                    <a:pt x="172593" y="61997"/>
                    <a:pt x="169233" y="49928"/>
                    <a:pt x="163296" y="39489"/>
                  </a:cubicBezTo>
                  <a:cubicBezTo>
                    <a:pt x="162709" y="25920"/>
                    <a:pt x="150509" y="17667"/>
                    <a:pt x="144931" y="15710"/>
                  </a:cubicBezTo>
                  <a:cubicBezTo>
                    <a:pt x="140074" y="6070"/>
                    <a:pt x="122510" y="1758"/>
                    <a:pt x="110244" y="1758"/>
                  </a:cubicBezTo>
                  <a:cubicBezTo>
                    <a:pt x="106364" y="1758"/>
                    <a:pt x="103014" y="2189"/>
                    <a:pt x="100764" y="3020"/>
                  </a:cubicBezTo>
                  <a:cubicBezTo>
                    <a:pt x="97972" y="1242"/>
                    <a:pt x="91925" y="1"/>
                    <a:pt x="84711" y="1"/>
                  </a:cubicBezTo>
                  <a:close/>
                </a:path>
              </a:pathLst>
            </a:custGeom>
            <a:solidFill>
              <a:schemeClr val="accent1"/>
            </a:solidFill>
            <a:ln>
              <a:noFill/>
            </a:ln>
          </p:spPr>
          <p:txBody>
            <a:bodyPr spcFirstLastPara="1" wrap="square" lIns="97520" tIns="97520" rIns="97520" bIns="97520" anchor="ctr" anchorCtr="0">
              <a:noAutofit/>
            </a:bodyPr>
            <a:lstStyle/>
            <a:p>
              <a:endParaRPr sz="1920"/>
            </a:p>
          </p:txBody>
        </p:sp>
        <p:sp>
          <p:nvSpPr>
            <p:cNvPr id="105" name="Google Shape;2468;p44">
              <a:extLst>
                <a:ext uri="{FF2B5EF4-FFF2-40B4-BE49-F238E27FC236}">
                  <a16:creationId xmlns:a16="http://schemas.microsoft.com/office/drawing/2014/main" id="{7288CF88-C0CB-4674-B373-2271BC3A0A52}"/>
                </a:ext>
              </a:extLst>
            </p:cNvPr>
            <p:cNvSpPr/>
            <p:nvPr/>
          </p:nvSpPr>
          <p:spPr>
            <a:xfrm>
              <a:off x="2544325" y="862175"/>
              <a:ext cx="1136850" cy="1045175"/>
            </a:xfrm>
            <a:custGeom>
              <a:avLst/>
              <a:gdLst/>
              <a:ahLst/>
              <a:cxnLst/>
              <a:rect l="l" t="t" r="r" b="b"/>
              <a:pathLst>
                <a:path w="45474" h="41807" extrusionOk="0">
                  <a:moveTo>
                    <a:pt x="25086" y="0"/>
                  </a:moveTo>
                  <a:cubicBezTo>
                    <a:pt x="19239" y="0"/>
                    <a:pt x="13391" y="2227"/>
                    <a:pt x="8939" y="6679"/>
                  </a:cubicBezTo>
                  <a:cubicBezTo>
                    <a:pt x="1" y="15617"/>
                    <a:pt x="1" y="30068"/>
                    <a:pt x="8939" y="39006"/>
                  </a:cubicBezTo>
                  <a:cubicBezTo>
                    <a:pt x="10976" y="41027"/>
                    <a:pt x="13443" y="41807"/>
                    <a:pt x="16038" y="41807"/>
                  </a:cubicBezTo>
                  <a:cubicBezTo>
                    <a:pt x="18845" y="41807"/>
                    <a:pt x="21802" y="40895"/>
                    <a:pt x="24531" y="39658"/>
                  </a:cubicBezTo>
                  <a:cubicBezTo>
                    <a:pt x="32197" y="36135"/>
                    <a:pt x="38395" y="29937"/>
                    <a:pt x="41885" y="22272"/>
                  </a:cubicBezTo>
                  <a:cubicBezTo>
                    <a:pt x="44299" y="17020"/>
                    <a:pt x="45473" y="10920"/>
                    <a:pt x="41232" y="6679"/>
                  </a:cubicBezTo>
                  <a:cubicBezTo>
                    <a:pt x="36780" y="2227"/>
                    <a:pt x="30933" y="0"/>
                    <a:pt x="25086" y="0"/>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106" name="Google Shape;2469;p44">
              <a:extLst>
                <a:ext uri="{FF2B5EF4-FFF2-40B4-BE49-F238E27FC236}">
                  <a16:creationId xmlns:a16="http://schemas.microsoft.com/office/drawing/2014/main" id="{B281899A-880C-4450-B91A-8012D87D4EAE}"/>
                </a:ext>
              </a:extLst>
            </p:cNvPr>
            <p:cNvSpPr/>
            <p:nvPr/>
          </p:nvSpPr>
          <p:spPr>
            <a:xfrm>
              <a:off x="3933125" y="1498050"/>
              <a:ext cx="2476700" cy="1838975"/>
            </a:xfrm>
            <a:custGeom>
              <a:avLst/>
              <a:gdLst/>
              <a:ahLst/>
              <a:cxnLst/>
              <a:rect l="l" t="t" r="r" b="b"/>
              <a:pathLst>
                <a:path w="99068" h="73559" extrusionOk="0">
                  <a:moveTo>
                    <a:pt x="42015" y="1"/>
                  </a:moveTo>
                  <a:cubicBezTo>
                    <a:pt x="14027" y="1"/>
                    <a:pt x="1" y="19214"/>
                    <a:pt x="1" y="38557"/>
                  </a:cubicBezTo>
                  <a:cubicBezTo>
                    <a:pt x="1" y="57868"/>
                    <a:pt x="18822" y="73558"/>
                    <a:pt x="42015" y="73558"/>
                  </a:cubicBezTo>
                  <a:lnTo>
                    <a:pt x="72678" y="73558"/>
                  </a:lnTo>
                  <a:cubicBezTo>
                    <a:pt x="87259" y="73558"/>
                    <a:pt x="99067" y="61717"/>
                    <a:pt x="99067" y="47169"/>
                  </a:cubicBezTo>
                  <a:cubicBezTo>
                    <a:pt x="99067" y="42309"/>
                    <a:pt x="95153" y="38394"/>
                    <a:pt x="90325" y="38394"/>
                  </a:cubicBezTo>
                  <a:lnTo>
                    <a:pt x="84062" y="38394"/>
                  </a:lnTo>
                  <a:cubicBezTo>
                    <a:pt x="83997" y="19116"/>
                    <a:pt x="69938" y="1"/>
                    <a:pt x="42015" y="1"/>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107" name="Google Shape;2470;p44">
              <a:extLst>
                <a:ext uri="{FF2B5EF4-FFF2-40B4-BE49-F238E27FC236}">
                  <a16:creationId xmlns:a16="http://schemas.microsoft.com/office/drawing/2014/main" id="{A081F110-41B3-4439-814F-9889807971B2}"/>
                </a:ext>
              </a:extLst>
            </p:cNvPr>
            <p:cNvSpPr/>
            <p:nvPr/>
          </p:nvSpPr>
          <p:spPr>
            <a:xfrm>
              <a:off x="5573900" y="2709075"/>
              <a:ext cx="714400" cy="472200"/>
            </a:xfrm>
            <a:custGeom>
              <a:avLst/>
              <a:gdLst/>
              <a:ahLst/>
              <a:cxnLst/>
              <a:rect l="l" t="t" r="r" b="b"/>
              <a:pathLst>
                <a:path w="28576" h="18888" extrusionOk="0">
                  <a:moveTo>
                    <a:pt x="14288" y="0"/>
                  </a:moveTo>
                  <a:cubicBezTo>
                    <a:pt x="1664" y="0"/>
                    <a:pt x="1" y="4241"/>
                    <a:pt x="1" y="9460"/>
                  </a:cubicBezTo>
                  <a:cubicBezTo>
                    <a:pt x="1" y="14647"/>
                    <a:pt x="5709" y="18887"/>
                    <a:pt x="14288" y="18887"/>
                  </a:cubicBezTo>
                  <a:cubicBezTo>
                    <a:pt x="22867" y="18887"/>
                    <a:pt x="28576" y="14647"/>
                    <a:pt x="28576" y="9460"/>
                  </a:cubicBezTo>
                  <a:cubicBezTo>
                    <a:pt x="28576" y="4241"/>
                    <a:pt x="26880" y="0"/>
                    <a:pt x="14288"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8" name="Google Shape;2471;p44">
              <a:extLst>
                <a:ext uri="{FF2B5EF4-FFF2-40B4-BE49-F238E27FC236}">
                  <a16:creationId xmlns:a16="http://schemas.microsoft.com/office/drawing/2014/main" id="{BDC041E8-AED4-4FF3-A5F0-C117C8D02A62}"/>
                </a:ext>
              </a:extLst>
            </p:cNvPr>
            <p:cNvSpPr/>
            <p:nvPr/>
          </p:nvSpPr>
          <p:spPr>
            <a:xfrm>
              <a:off x="5579625" y="2952075"/>
              <a:ext cx="567600" cy="229200"/>
            </a:xfrm>
            <a:custGeom>
              <a:avLst/>
              <a:gdLst/>
              <a:ahLst/>
              <a:cxnLst/>
              <a:rect l="l" t="t" r="r" b="b"/>
              <a:pathLst>
                <a:path w="22704" h="9168" extrusionOk="0">
                  <a:moveTo>
                    <a:pt x="9003" y="1"/>
                  </a:moveTo>
                  <a:cubicBezTo>
                    <a:pt x="5089" y="1"/>
                    <a:pt x="2153" y="555"/>
                    <a:pt x="0" y="1501"/>
                  </a:cubicBezTo>
                  <a:cubicBezTo>
                    <a:pt x="1142" y="5872"/>
                    <a:pt x="6459" y="9167"/>
                    <a:pt x="14059" y="9167"/>
                  </a:cubicBezTo>
                  <a:cubicBezTo>
                    <a:pt x="17452" y="9167"/>
                    <a:pt x="20388" y="8515"/>
                    <a:pt x="22704" y="7373"/>
                  </a:cubicBezTo>
                  <a:cubicBezTo>
                    <a:pt x="20518" y="3067"/>
                    <a:pt x="15201" y="1"/>
                    <a:pt x="9003" y="1"/>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109" name="Google Shape;2472;p44">
              <a:extLst>
                <a:ext uri="{FF2B5EF4-FFF2-40B4-BE49-F238E27FC236}">
                  <a16:creationId xmlns:a16="http://schemas.microsoft.com/office/drawing/2014/main" id="{3FEAAF11-138D-4B80-8C36-541C4B0AEC44}"/>
                </a:ext>
              </a:extLst>
            </p:cNvPr>
            <p:cNvSpPr/>
            <p:nvPr/>
          </p:nvSpPr>
          <p:spPr>
            <a:xfrm>
              <a:off x="4593675" y="1958800"/>
              <a:ext cx="402875" cy="285450"/>
            </a:xfrm>
            <a:custGeom>
              <a:avLst/>
              <a:gdLst/>
              <a:ahLst/>
              <a:cxnLst/>
              <a:rect l="l" t="t" r="r" b="b"/>
              <a:pathLst>
                <a:path w="16115" h="11418" extrusionOk="0">
                  <a:moveTo>
                    <a:pt x="8058" y="1"/>
                  </a:moveTo>
                  <a:cubicBezTo>
                    <a:pt x="3622" y="1"/>
                    <a:pt x="1" y="3622"/>
                    <a:pt x="1" y="8058"/>
                  </a:cubicBezTo>
                  <a:cubicBezTo>
                    <a:pt x="1" y="9917"/>
                    <a:pt x="1501" y="11418"/>
                    <a:pt x="3328" y="11418"/>
                  </a:cubicBezTo>
                  <a:cubicBezTo>
                    <a:pt x="5187" y="11418"/>
                    <a:pt x="6688" y="9917"/>
                    <a:pt x="6688" y="8058"/>
                  </a:cubicBezTo>
                  <a:cubicBezTo>
                    <a:pt x="6688" y="7308"/>
                    <a:pt x="7308" y="6688"/>
                    <a:pt x="8058" y="6688"/>
                  </a:cubicBezTo>
                  <a:cubicBezTo>
                    <a:pt x="8841" y="6688"/>
                    <a:pt x="9460" y="7308"/>
                    <a:pt x="9460" y="8058"/>
                  </a:cubicBezTo>
                  <a:cubicBezTo>
                    <a:pt x="9460" y="9917"/>
                    <a:pt x="10928" y="11418"/>
                    <a:pt x="12788" y="11418"/>
                  </a:cubicBezTo>
                  <a:cubicBezTo>
                    <a:pt x="14614" y="11418"/>
                    <a:pt x="16115" y="9917"/>
                    <a:pt x="16115" y="8058"/>
                  </a:cubicBezTo>
                  <a:cubicBezTo>
                    <a:pt x="16115" y="3622"/>
                    <a:pt x="12494" y="1"/>
                    <a:pt x="805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10" name="Google Shape;2473;p44">
              <a:extLst>
                <a:ext uri="{FF2B5EF4-FFF2-40B4-BE49-F238E27FC236}">
                  <a16:creationId xmlns:a16="http://schemas.microsoft.com/office/drawing/2014/main" id="{56A0C52D-83DE-4449-A157-017645404D52}"/>
                </a:ext>
              </a:extLst>
            </p:cNvPr>
            <p:cNvSpPr/>
            <p:nvPr/>
          </p:nvSpPr>
          <p:spPr>
            <a:xfrm>
              <a:off x="5414075" y="1958800"/>
              <a:ext cx="402875" cy="285450"/>
            </a:xfrm>
            <a:custGeom>
              <a:avLst/>
              <a:gdLst/>
              <a:ahLst/>
              <a:cxnLst/>
              <a:rect l="l" t="t" r="r" b="b"/>
              <a:pathLst>
                <a:path w="16115" h="11418" extrusionOk="0">
                  <a:moveTo>
                    <a:pt x="8057" y="1"/>
                  </a:moveTo>
                  <a:cubicBezTo>
                    <a:pt x="3621" y="1"/>
                    <a:pt x="0" y="3622"/>
                    <a:pt x="0" y="8058"/>
                  </a:cubicBezTo>
                  <a:cubicBezTo>
                    <a:pt x="0" y="9917"/>
                    <a:pt x="1501" y="11418"/>
                    <a:pt x="3360" y="11418"/>
                  </a:cubicBezTo>
                  <a:cubicBezTo>
                    <a:pt x="5187" y="11418"/>
                    <a:pt x="6687" y="9917"/>
                    <a:pt x="6687" y="8058"/>
                  </a:cubicBezTo>
                  <a:cubicBezTo>
                    <a:pt x="6687" y="7308"/>
                    <a:pt x="7307" y="6688"/>
                    <a:pt x="8057" y="6688"/>
                  </a:cubicBezTo>
                  <a:cubicBezTo>
                    <a:pt x="8840" y="6688"/>
                    <a:pt x="9460" y="7308"/>
                    <a:pt x="9460" y="8058"/>
                  </a:cubicBezTo>
                  <a:cubicBezTo>
                    <a:pt x="9460" y="9917"/>
                    <a:pt x="10961" y="11418"/>
                    <a:pt x="12787" y="11418"/>
                  </a:cubicBezTo>
                  <a:cubicBezTo>
                    <a:pt x="14647" y="11418"/>
                    <a:pt x="16114" y="9917"/>
                    <a:pt x="16114" y="8058"/>
                  </a:cubicBezTo>
                  <a:cubicBezTo>
                    <a:pt x="16114" y="3622"/>
                    <a:pt x="12526" y="1"/>
                    <a:pt x="8057"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11" name="Google Shape;2474;p44">
              <a:extLst>
                <a:ext uri="{FF2B5EF4-FFF2-40B4-BE49-F238E27FC236}">
                  <a16:creationId xmlns:a16="http://schemas.microsoft.com/office/drawing/2014/main" id="{57415F71-257B-4F37-ABC7-CBC7A0BB4451}"/>
                </a:ext>
              </a:extLst>
            </p:cNvPr>
            <p:cNvSpPr/>
            <p:nvPr/>
          </p:nvSpPr>
          <p:spPr>
            <a:xfrm>
              <a:off x="5595100" y="2457900"/>
              <a:ext cx="671200" cy="298700"/>
            </a:xfrm>
            <a:custGeom>
              <a:avLst/>
              <a:gdLst/>
              <a:ahLst/>
              <a:cxnLst/>
              <a:rect l="l" t="t" r="r" b="b"/>
              <a:pathLst>
                <a:path w="26848" h="11948" extrusionOk="0">
                  <a:moveTo>
                    <a:pt x="3459" y="0"/>
                  </a:moveTo>
                  <a:cubicBezTo>
                    <a:pt x="1240" y="0"/>
                    <a:pt x="1" y="2610"/>
                    <a:pt x="1436" y="4339"/>
                  </a:cubicBezTo>
                  <a:lnTo>
                    <a:pt x="4241" y="7666"/>
                  </a:lnTo>
                  <a:cubicBezTo>
                    <a:pt x="6639" y="10520"/>
                    <a:pt x="10040" y="11947"/>
                    <a:pt x="13440" y="11947"/>
                  </a:cubicBezTo>
                  <a:cubicBezTo>
                    <a:pt x="16841" y="11947"/>
                    <a:pt x="20242" y="10520"/>
                    <a:pt x="22639" y="7666"/>
                  </a:cubicBezTo>
                  <a:lnTo>
                    <a:pt x="25412" y="4339"/>
                  </a:lnTo>
                  <a:cubicBezTo>
                    <a:pt x="26847" y="2610"/>
                    <a:pt x="25640" y="0"/>
                    <a:pt x="23389"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grpSp>
        <p:nvGrpSpPr>
          <p:cNvPr id="112" name="Google Shape;2475;p44">
            <a:extLst>
              <a:ext uri="{FF2B5EF4-FFF2-40B4-BE49-F238E27FC236}">
                <a16:creationId xmlns:a16="http://schemas.microsoft.com/office/drawing/2014/main" id="{1254734D-B1E0-49F8-8D4B-958EE4ABB943}"/>
              </a:ext>
            </a:extLst>
          </p:cNvPr>
          <p:cNvGrpSpPr/>
          <p:nvPr/>
        </p:nvGrpSpPr>
        <p:grpSpPr>
          <a:xfrm>
            <a:off x="11125200" y="1965182"/>
            <a:ext cx="1512616" cy="1135093"/>
            <a:chOff x="1190625" y="345875"/>
            <a:chExt cx="5249375" cy="5003800"/>
          </a:xfrm>
        </p:grpSpPr>
        <p:sp>
          <p:nvSpPr>
            <p:cNvPr id="113" name="Google Shape;2476;p44">
              <a:extLst>
                <a:ext uri="{FF2B5EF4-FFF2-40B4-BE49-F238E27FC236}">
                  <a16:creationId xmlns:a16="http://schemas.microsoft.com/office/drawing/2014/main" id="{B9996105-652A-4BEF-97EF-996B8BEEFCBC}"/>
                </a:ext>
              </a:extLst>
            </p:cNvPr>
            <p:cNvSpPr/>
            <p:nvPr/>
          </p:nvSpPr>
          <p:spPr>
            <a:xfrm>
              <a:off x="1190625" y="3369625"/>
              <a:ext cx="605925" cy="606750"/>
            </a:xfrm>
            <a:custGeom>
              <a:avLst/>
              <a:gdLst/>
              <a:ahLst/>
              <a:cxnLst/>
              <a:rect l="l" t="t" r="r" b="b"/>
              <a:pathLst>
                <a:path w="24237" h="24270" extrusionOk="0">
                  <a:moveTo>
                    <a:pt x="12135" y="0"/>
                  </a:moveTo>
                  <a:cubicBezTo>
                    <a:pt x="5415" y="0"/>
                    <a:pt x="0" y="5448"/>
                    <a:pt x="0" y="12135"/>
                  </a:cubicBezTo>
                  <a:cubicBezTo>
                    <a:pt x="0" y="18855"/>
                    <a:pt x="5415" y="24269"/>
                    <a:pt x="12135" y="24269"/>
                  </a:cubicBezTo>
                  <a:cubicBezTo>
                    <a:pt x="18822" y="24269"/>
                    <a:pt x="24237" y="18855"/>
                    <a:pt x="24237" y="12135"/>
                  </a:cubicBezTo>
                  <a:cubicBezTo>
                    <a:pt x="24237" y="5448"/>
                    <a:pt x="18822" y="0"/>
                    <a:pt x="1213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4" name="Google Shape;2477;p44">
              <a:extLst>
                <a:ext uri="{FF2B5EF4-FFF2-40B4-BE49-F238E27FC236}">
                  <a16:creationId xmlns:a16="http://schemas.microsoft.com/office/drawing/2014/main" id="{3981FFF8-ED2F-4C4E-8CA0-4C0C836D312D}"/>
                </a:ext>
              </a:extLst>
            </p:cNvPr>
            <p:cNvSpPr/>
            <p:nvPr/>
          </p:nvSpPr>
          <p:spPr>
            <a:xfrm>
              <a:off x="3393275" y="4243825"/>
              <a:ext cx="720925" cy="1105850"/>
            </a:xfrm>
            <a:custGeom>
              <a:avLst/>
              <a:gdLst/>
              <a:ahLst/>
              <a:cxnLst/>
              <a:rect l="l" t="t" r="r" b="b"/>
              <a:pathLst>
                <a:path w="28837" h="44234" extrusionOk="0">
                  <a:moveTo>
                    <a:pt x="8220" y="1"/>
                  </a:moveTo>
                  <a:cubicBezTo>
                    <a:pt x="3686" y="1"/>
                    <a:pt x="0" y="3654"/>
                    <a:pt x="0" y="8188"/>
                  </a:cubicBezTo>
                  <a:lnTo>
                    <a:pt x="0" y="36046"/>
                  </a:lnTo>
                  <a:cubicBezTo>
                    <a:pt x="0" y="40547"/>
                    <a:pt x="3686" y="44233"/>
                    <a:pt x="8220" y="44233"/>
                  </a:cubicBezTo>
                  <a:lnTo>
                    <a:pt x="20649" y="44233"/>
                  </a:lnTo>
                  <a:cubicBezTo>
                    <a:pt x="25183" y="44233"/>
                    <a:pt x="28836" y="40547"/>
                    <a:pt x="28836" y="36046"/>
                  </a:cubicBezTo>
                  <a:cubicBezTo>
                    <a:pt x="28836" y="31512"/>
                    <a:pt x="25183" y="27826"/>
                    <a:pt x="20649" y="27826"/>
                  </a:cubicBezTo>
                  <a:lnTo>
                    <a:pt x="16408" y="27826"/>
                  </a:lnTo>
                  <a:lnTo>
                    <a:pt x="16408" y="8188"/>
                  </a:lnTo>
                  <a:cubicBezTo>
                    <a:pt x="16408" y="3654"/>
                    <a:pt x="12722" y="1"/>
                    <a:pt x="8220"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5" name="Google Shape;2478;p44">
              <a:extLst>
                <a:ext uri="{FF2B5EF4-FFF2-40B4-BE49-F238E27FC236}">
                  <a16:creationId xmlns:a16="http://schemas.microsoft.com/office/drawing/2014/main" id="{6668ADDE-3FAD-4627-85AC-A3ACA7C8673C}"/>
                </a:ext>
              </a:extLst>
            </p:cNvPr>
            <p:cNvSpPr/>
            <p:nvPr/>
          </p:nvSpPr>
          <p:spPr>
            <a:xfrm>
              <a:off x="1407525" y="3215500"/>
              <a:ext cx="2492200" cy="1929475"/>
            </a:xfrm>
            <a:custGeom>
              <a:avLst/>
              <a:gdLst/>
              <a:ahLst/>
              <a:cxnLst/>
              <a:rect l="l" t="t" r="r" b="b"/>
              <a:pathLst>
                <a:path w="99688" h="77179" extrusionOk="0">
                  <a:moveTo>
                    <a:pt x="49844" y="0"/>
                  </a:moveTo>
                  <a:cubicBezTo>
                    <a:pt x="22313" y="0"/>
                    <a:pt x="1" y="17256"/>
                    <a:pt x="1" y="38589"/>
                  </a:cubicBezTo>
                  <a:cubicBezTo>
                    <a:pt x="1" y="59890"/>
                    <a:pt x="22313" y="77179"/>
                    <a:pt x="49844" y="77179"/>
                  </a:cubicBezTo>
                  <a:cubicBezTo>
                    <a:pt x="77375" y="77179"/>
                    <a:pt x="99687" y="59890"/>
                    <a:pt x="99687" y="38589"/>
                  </a:cubicBezTo>
                  <a:cubicBezTo>
                    <a:pt x="99687" y="17256"/>
                    <a:pt x="77375" y="0"/>
                    <a:pt x="49844"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6" name="Google Shape;2479;p44">
              <a:extLst>
                <a:ext uri="{FF2B5EF4-FFF2-40B4-BE49-F238E27FC236}">
                  <a16:creationId xmlns:a16="http://schemas.microsoft.com/office/drawing/2014/main" id="{E4034405-BA82-4F1C-9A4E-C9540EA4703E}"/>
                </a:ext>
              </a:extLst>
            </p:cNvPr>
            <p:cNvSpPr/>
            <p:nvPr/>
          </p:nvSpPr>
          <p:spPr>
            <a:xfrm>
              <a:off x="1938425" y="3215500"/>
              <a:ext cx="1961300" cy="1055275"/>
            </a:xfrm>
            <a:custGeom>
              <a:avLst/>
              <a:gdLst/>
              <a:ahLst/>
              <a:cxnLst/>
              <a:rect l="l" t="t" r="r" b="b"/>
              <a:pathLst>
                <a:path w="78452" h="42211" extrusionOk="0">
                  <a:moveTo>
                    <a:pt x="28608" y="0"/>
                  </a:moveTo>
                  <a:cubicBezTo>
                    <a:pt x="17974" y="0"/>
                    <a:pt x="8090" y="2577"/>
                    <a:pt x="0" y="6981"/>
                  </a:cubicBezTo>
                  <a:cubicBezTo>
                    <a:pt x="9852" y="29521"/>
                    <a:pt x="38655" y="42210"/>
                    <a:pt x="72612" y="42210"/>
                  </a:cubicBezTo>
                  <a:cubicBezTo>
                    <a:pt x="74504" y="42210"/>
                    <a:pt x="76396" y="42178"/>
                    <a:pt x="78255" y="42112"/>
                  </a:cubicBezTo>
                  <a:cubicBezTo>
                    <a:pt x="78386" y="40938"/>
                    <a:pt x="78451" y="39764"/>
                    <a:pt x="78451" y="38589"/>
                  </a:cubicBezTo>
                  <a:cubicBezTo>
                    <a:pt x="78451" y="17256"/>
                    <a:pt x="56139" y="0"/>
                    <a:pt x="28608"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17" name="Google Shape;2480;p44">
              <a:extLst>
                <a:ext uri="{FF2B5EF4-FFF2-40B4-BE49-F238E27FC236}">
                  <a16:creationId xmlns:a16="http://schemas.microsoft.com/office/drawing/2014/main" id="{FE304125-C696-40D1-89EB-6E51CFBE9093}"/>
                </a:ext>
              </a:extLst>
            </p:cNvPr>
            <p:cNvSpPr/>
            <p:nvPr/>
          </p:nvSpPr>
          <p:spPr>
            <a:xfrm>
              <a:off x="1377350" y="460875"/>
              <a:ext cx="2286700" cy="1886450"/>
            </a:xfrm>
            <a:custGeom>
              <a:avLst/>
              <a:gdLst/>
              <a:ahLst/>
              <a:cxnLst/>
              <a:rect l="l" t="t" r="r" b="b"/>
              <a:pathLst>
                <a:path w="91468" h="75458" extrusionOk="0">
                  <a:moveTo>
                    <a:pt x="18353" y="0"/>
                  </a:moveTo>
                  <a:cubicBezTo>
                    <a:pt x="9978" y="0"/>
                    <a:pt x="2648" y="6139"/>
                    <a:pt x="1404" y="14674"/>
                  </a:cubicBezTo>
                  <a:cubicBezTo>
                    <a:pt x="1" y="24069"/>
                    <a:pt x="6492" y="32811"/>
                    <a:pt x="15887" y="34181"/>
                  </a:cubicBezTo>
                  <a:cubicBezTo>
                    <a:pt x="32686" y="36693"/>
                    <a:pt x="45375" y="46739"/>
                    <a:pt x="56923" y="66833"/>
                  </a:cubicBezTo>
                  <a:cubicBezTo>
                    <a:pt x="60119" y="72372"/>
                    <a:pt x="65902" y="75457"/>
                    <a:pt x="71844" y="75457"/>
                  </a:cubicBezTo>
                  <a:cubicBezTo>
                    <a:pt x="74756" y="75457"/>
                    <a:pt x="77706" y="74717"/>
                    <a:pt x="80409" y="73162"/>
                  </a:cubicBezTo>
                  <a:cubicBezTo>
                    <a:pt x="88629" y="68432"/>
                    <a:pt x="91467" y="57895"/>
                    <a:pt x="86737" y="49675"/>
                  </a:cubicBezTo>
                  <a:cubicBezTo>
                    <a:pt x="69873" y="20448"/>
                    <a:pt x="48344" y="4236"/>
                    <a:pt x="20910" y="191"/>
                  </a:cubicBezTo>
                  <a:cubicBezTo>
                    <a:pt x="20051" y="63"/>
                    <a:pt x="19197" y="0"/>
                    <a:pt x="1835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8" name="Google Shape;2481;p44">
              <a:extLst>
                <a:ext uri="{FF2B5EF4-FFF2-40B4-BE49-F238E27FC236}">
                  <a16:creationId xmlns:a16="http://schemas.microsoft.com/office/drawing/2014/main" id="{E9556F56-F8A1-468F-9C06-3FF01A0D72CF}"/>
                </a:ext>
              </a:extLst>
            </p:cNvPr>
            <p:cNvSpPr/>
            <p:nvPr/>
          </p:nvSpPr>
          <p:spPr>
            <a:xfrm>
              <a:off x="2012625" y="915400"/>
              <a:ext cx="1206150" cy="1114375"/>
            </a:xfrm>
            <a:custGeom>
              <a:avLst/>
              <a:gdLst/>
              <a:ahLst/>
              <a:cxnLst/>
              <a:rect l="l" t="t" r="r" b="b"/>
              <a:pathLst>
                <a:path w="48246" h="44575" extrusionOk="0">
                  <a:moveTo>
                    <a:pt x="3741" y="1"/>
                  </a:moveTo>
                  <a:cubicBezTo>
                    <a:pt x="2382" y="1"/>
                    <a:pt x="1104" y="853"/>
                    <a:pt x="621" y="2202"/>
                  </a:cubicBezTo>
                  <a:cubicBezTo>
                    <a:pt x="1" y="3930"/>
                    <a:pt x="914" y="5855"/>
                    <a:pt x="2643" y="6475"/>
                  </a:cubicBezTo>
                  <a:cubicBezTo>
                    <a:pt x="18072" y="12053"/>
                    <a:pt x="30435" y="23633"/>
                    <a:pt x="41559" y="42879"/>
                  </a:cubicBezTo>
                  <a:cubicBezTo>
                    <a:pt x="42178" y="43955"/>
                    <a:pt x="43287" y="44575"/>
                    <a:pt x="44429" y="44575"/>
                  </a:cubicBezTo>
                  <a:cubicBezTo>
                    <a:pt x="45016" y="44575"/>
                    <a:pt x="45571" y="44412"/>
                    <a:pt x="46093" y="44118"/>
                  </a:cubicBezTo>
                  <a:cubicBezTo>
                    <a:pt x="47691" y="43205"/>
                    <a:pt x="48246" y="41150"/>
                    <a:pt x="47332" y="39551"/>
                  </a:cubicBezTo>
                  <a:cubicBezTo>
                    <a:pt x="35556" y="19131"/>
                    <a:pt x="21693" y="6279"/>
                    <a:pt x="4894" y="212"/>
                  </a:cubicBezTo>
                  <a:cubicBezTo>
                    <a:pt x="4514" y="68"/>
                    <a:pt x="4124" y="1"/>
                    <a:pt x="3741"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19" name="Google Shape;2482;p44">
              <a:extLst>
                <a:ext uri="{FF2B5EF4-FFF2-40B4-BE49-F238E27FC236}">
                  <a16:creationId xmlns:a16="http://schemas.microsoft.com/office/drawing/2014/main" id="{AC4C8AE6-E3D5-48E7-B480-57ADCA0C0D6A}"/>
                </a:ext>
              </a:extLst>
            </p:cNvPr>
            <p:cNvSpPr/>
            <p:nvPr/>
          </p:nvSpPr>
          <p:spPr>
            <a:xfrm>
              <a:off x="4153300" y="345875"/>
              <a:ext cx="2286700" cy="1886850"/>
            </a:xfrm>
            <a:custGeom>
              <a:avLst/>
              <a:gdLst/>
              <a:ahLst/>
              <a:cxnLst/>
              <a:rect l="l" t="t" r="r" b="b"/>
              <a:pathLst>
                <a:path w="91468" h="75474" extrusionOk="0">
                  <a:moveTo>
                    <a:pt x="73115" y="1"/>
                  </a:moveTo>
                  <a:cubicBezTo>
                    <a:pt x="72271" y="1"/>
                    <a:pt x="71417" y="63"/>
                    <a:pt x="70558" y="192"/>
                  </a:cubicBezTo>
                  <a:cubicBezTo>
                    <a:pt x="43124" y="4269"/>
                    <a:pt x="21595" y="20448"/>
                    <a:pt x="4731" y="49708"/>
                  </a:cubicBezTo>
                  <a:cubicBezTo>
                    <a:pt x="1" y="57929"/>
                    <a:pt x="2839" y="68432"/>
                    <a:pt x="11059" y="73162"/>
                  </a:cubicBezTo>
                  <a:cubicBezTo>
                    <a:pt x="13764" y="74730"/>
                    <a:pt x="16717" y="75474"/>
                    <a:pt x="19631" y="75474"/>
                  </a:cubicBezTo>
                  <a:cubicBezTo>
                    <a:pt x="25571" y="75474"/>
                    <a:pt x="31350" y="72381"/>
                    <a:pt x="34545" y="66867"/>
                  </a:cubicBezTo>
                  <a:cubicBezTo>
                    <a:pt x="46093" y="46773"/>
                    <a:pt x="58782" y="36693"/>
                    <a:pt x="75581" y="34214"/>
                  </a:cubicBezTo>
                  <a:cubicBezTo>
                    <a:pt x="84976" y="32811"/>
                    <a:pt x="91467" y="24069"/>
                    <a:pt x="90064" y="14675"/>
                  </a:cubicBezTo>
                  <a:cubicBezTo>
                    <a:pt x="88820" y="6140"/>
                    <a:pt x="81490" y="1"/>
                    <a:pt x="73115"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20" name="Google Shape;2483;p44">
              <a:extLst>
                <a:ext uri="{FF2B5EF4-FFF2-40B4-BE49-F238E27FC236}">
                  <a16:creationId xmlns:a16="http://schemas.microsoft.com/office/drawing/2014/main" id="{6CA0B042-BD2A-44BC-9866-D4B85EF4CCFB}"/>
                </a:ext>
              </a:extLst>
            </p:cNvPr>
            <p:cNvSpPr/>
            <p:nvPr/>
          </p:nvSpPr>
          <p:spPr>
            <a:xfrm>
              <a:off x="4598575" y="800750"/>
              <a:ext cx="1206150" cy="1114050"/>
            </a:xfrm>
            <a:custGeom>
              <a:avLst/>
              <a:gdLst/>
              <a:ahLst/>
              <a:cxnLst/>
              <a:rect l="l" t="t" r="r" b="b"/>
              <a:pathLst>
                <a:path w="48246" h="44562" extrusionOk="0">
                  <a:moveTo>
                    <a:pt x="44489" y="0"/>
                  </a:moveTo>
                  <a:cubicBezTo>
                    <a:pt x="44111" y="0"/>
                    <a:pt x="43727" y="64"/>
                    <a:pt x="43352" y="198"/>
                  </a:cubicBezTo>
                  <a:cubicBezTo>
                    <a:pt x="26553" y="6266"/>
                    <a:pt x="12690" y="19151"/>
                    <a:pt x="914" y="39571"/>
                  </a:cubicBezTo>
                  <a:cubicBezTo>
                    <a:pt x="0" y="41169"/>
                    <a:pt x="555" y="43191"/>
                    <a:pt x="2153" y="44105"/>
                  </a:cubicBezTo>
                  <a:cubicBezTo>
                    <a:pt x="2675" y="44431"/>
                    <a:pt x="3230" y="44561"/>
                    <a:pt x="3817" y="44561"/>
                  </a:cubicBezTo>
                  <a:cubicBezTo>
                    <a:pt x="4959" y="44561"/>
                    <a:pt x="6068" y="43974"/>
                    <a:pt x="6687" y="42898"/>
                  </a:cubicBezTo>
                  <a:cubicBezTo>
                    <a:pt x="17811" y="23652"/>
                    <a:pt x="30174" y="12072"/>
                    <a:pt x="45603" y="6461"/>
                  </a:cubicBezTo>
                  <a:cubicBezTo>
                    <a:pt x="47332" y="5842"/>
                    <a:pt x="48245" y="3950"/>
                    <a:pt x="47625" y="2188"/>
                  </a:cubicBezTo>
                  <a:cubicBezTo>
                    <a:pt x="47140" y="834"/>
                    <a:pt x="45854" y="0"/>
                    <a:pt x="44489"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21" name="Google Shape;2484;p44">
              <a:extLst>
                <a:ext uri="{FF2B5EF4-FFF2-40B4-BE49-F238E27FC236}">
                  <a16:creationId xmlns:a16="http://schemas.microsoft.com/office/drawing/2014/main" id="{AE841059-4ECF-4EC6-AE7B-F1D023957B62}"/>
                </a:ext>
              </a:extLst>
            </p:cNvPr>
            <p:cNvSpPr/>
            <p:nvPr/>
          </p:nvSpPr>
          <p:spPr>
            <a:xfrm>
              <a:off x="2012625" y="1185725"/>
              <a:ext cx="3813300" cy="2846100"/>
            </a:xfrm>
            <a:custGeom>
              <a:avLst/>
              <a:gdLst/>
              <a:ahLst/>
              <a:cxnLst/>
              <a:rect l="l" t="t" r="r" b="b"/>
              <a:pathLst>
                <a:path w="152532" h="113844" extrusionOk="0">
                  <a:moveTo>
                    <a:pt x="76266" y="0"/>
                  </a:moveTo>
                  <a:cubicBezTo>
                    <a:pt x="34154" y="0"/>
                    <a:pt x="1" y="27205"/>
                    <a:pt x="1" y="60738"/>
                  </a:cubicBezTo>
                  <a:cubicBezTo>
                    <a:pt x="1" y="94304"/>
                    <a:pt x="34154" y="113844"/>
                    <a:pt x="76266" y="113844"/>
                  </a:cubicBezTo>
                  <a:cubicBezTo>
                    <a:pt x="118378" y="113844"/>
                    <a:pt x="152531" y="94304"/>
                    <a:pt x="152531" y="60738"/>
                  </a:cubicBezTo>
                  <a:cubicBezTo>
                    <a:pt x="152531" y="27205"/>
                    <a:pt x="118378" y="0"/>
                    <a:pt x="7626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22" name="Google Shape;2485;p44">
              <a:extLst>
                <a:ext uri="{FF2B5EF4-FFF2-40B4-BE49-F238E27FC236}">
                  <a16:creationId xmlns:a16="http://schemas.microsoft.com/office/drawing/2014/main" id="{48017A6E-A232-4ACC-8B55-10BB72C97415}"/>
                </a:ext>
              </a:extLst>
            </p:cNvPr>
            <p:cNvSpPr/>
            <p:nvPr/>
          </p:nvSpPr>
          <p:spPr>
            <a:xfrm>
              <a:off x="3306000" y="2235275"/>
              <a:ext cx="167200" cy="291150"/>
            </a:xfrm>
            <a:custGeom>
              <a:avLst/>
              <a:gdLst/>
              <a:ahLst/>
              <a:cxnLst/>
              <a:rect l="l" t="t" r="r" b="b"/>
              <a:pathLst>
                <a:path w="6688" h="11646" extrusionOk="0">
                  <a:moveTo>
                    <a:pt x="3361" y="0"/>
                  </a:moveTo>
                  <a:cubicBezTo>
                    <a:pt x="1501" y="0"/>
                    <a:pt x="1" y="1468"/>
                    <a:pt x="1" y="3327"/>
                  </a:cubicBezTo>
                  <a:lnTo>
                    <a:pt x="1" y="8285"/>
                  </a:lnTo>
                  <a:cubicBezTo>
                    <a:pt x="1" y="10145"/>
                    <a:pt x="1501" y="11645"/>
                    <a:pt x="3361" y="11645"/>
                  </a:cubicBezTo>
                  <a:cubicBezTo>
                    <a:pt x="5187" y="11645"/>
                    <a:pt x="6688" y="10145"/>
                    <a:pt x="6688" y="8285"/>
                  </a:cubicBezTo>
                  <a:lnTo>
                    <a:pt x="6688" y="3327"/>
                  </a:lnTo>
                  <a:cubicBezTo>
                    <a:pt x="6688" y="1468"/>
                    <a:pt x="5187" y="0"/>
                    <a:pt x="3361"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23" name="Google Shape;2486;p44">
              <a:extLst>
                <a:ext uri="{FF2B5EF4-FFF2-40B4-BE49-F238E27FC236}">
                  <a16:creationId xmlns:a16="http://schemas.microsoft.com/office/drawing/2014/main" id="{94EC6958-FDE8-49FB-8C2C-D0B1A1BDA378}"/>
                </a:ext>
              </a:extLst>
            </p:cNvPr>
            <p:cNvSpPr/>
            <p:nvPr/>
          </p:nvSpPr>
          <p:spPr>
            <a:xfrm>
              <a:off x="5010400" y="2235275"/>
              <a:ext cx="166375" cy="291150"/>
            </a:xfrm>
            <a:custGeom>
              <a:avLst/>
              <a:gdLst/>
              <a:ahLst/>
              <a:cxnLst/>
              <a:rect l="l" t="t" r="r" b="b"/>
              <a:pathLst>
                <a:path w="6655" h="11646" extrusionOk="0">
                  <a:moveTo>
                    <a:pt x="3328" y="0"/>
                  </a:moveTo>
                  <a:cubicBezTo>
                    <a:pt x="1501" y="0"/>
                    <a:pt x="0" y="1468"/>
                    <a:pt x="0" y="3327"/>
                  </a:cubicBezTo>
                  <a:lnTo>
                    <a:pt x="0" y="8285"/>
                  </a:lnTo>
                  <a:cubicBezTo>
                    <a:pt x="0" y="10145"/>
                    <a:pt x="1501" y="11645"/>
                    <a:pt x="3328" y="11645"/>
                  </a:cubicBezTo>
                  <a:cubicBezTo>
                    <a:pt x="5187" y="11645"/>
                    <a:pt x="6655" y="10145"/>
                    <a:pt x="6655" y="8285"/>
                  </a:cubicBezTo>
                  <a:lnTo>
                    <a:pt x="6655" y="3327"/>
                  </a:lnTo>
                  <a:cubicBezTo>
                    <a:pt x="6655" y="1468"/>
                    <a:pt x="5187" y="0"/>
                    <a:pt x="3328"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24" name="Google Shape;2487;p44">
              <a:extLst>
                <a:ext uri="{FF2B5EF4-FFF2-40B4-BE49-F238E27FC236}">
                  <a16:creationId xmlns:a16="http://schemas.microsoft.com/office/drawing/2014/main" id="{E1A85CF1-7A8D-48B1-B9B1-EB08C71C809C}"/>
                </a:ext>
              </a:extLst>
            </p:cNvPr>
            <p:cNvSpPr/>
            <p:nvPr/>
          </p:nvSpPr>
          <p:spPr>
            <a:xfrm>
              <a:off x="3606925" y="2687875"/>
              <a:ext cx="1202875" cy="642625"/>
            </a:xfrm>
            <a:custGeom>
              <a:avLst/>
              <a:gdLst/>
              <a:ahLst/>
              <a:cxnLst/>
              <a:rect l="l" t="t" r="r" b="b"/>
              <a:pathLst>
                <a:path w="48115" h="25705" extrusionOk="0">
                  <a:moveTo>
                    <a:pt x="12853" y="0"/>
                  </a:moveTo>
                  <a:cubicBezTo>
                    <a:pt x="5774" y="0"/>
                    <a:pt x="1" y="5741"/>
                    <a:pt x="1" y="12852"/>
                  </a:cubicBezTo>
                  <a:cubicBezTo>
                    <a:pt x="1" y="19963"/>
                    <a:pt x="5774" y="25705"/>
                    <a:pt x="12853" y="25705"/>
                  </a:cubicBezTo>
                  <a:cubicBezTo>
                    <a:pt x="17648" y="25705"/>
                    <a:pt x="21856" y="23095"/>
                    <a:pt x="24042" y="19181"/>
                  </a:cubicBezTo>
                  <a:cubicBezTo>
                    <a:pt x="26260" y="23095"/>
                    <a:pt x="30435" y="25705"/>
                    <a:pt x="35230" y="25705"/>
                  </a:cubicBezTo>
                  <a:cubicBezTo>
                    <a:pt x="42341" y="25705"/>
                    <a:pt x="48115" y="19963"/>
                    <a:pt x="48115" y="12852"/>
                  </a:cubicBezTo>
                  <a:cubicBezTo>
                    <a:pt x="48115" y="5741"/>
                    <a:pt x="42341" y="0"/>
                    <a:pt x="35230"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25" name="Google Shape;2488;p44">
              <a:extLst>
                <a:ext uri="{FF2B5EF4-FFF2-40B4-BE49-F238E27FC236}">
                  <a16:creationId xmlns:a16="http://schemas.microsoft.com/office/drawing/2014/main" id="{FDA68217-3557-4110-83ED-A75A079A7E17}"/>
                </a:ext>
              </a:extLst>
            </p:cNvPr>
            <p:cNvSpPr/>
            <p:nvPr/>
          </p:nvSpPr>
          <p:spPr>
            <a:xfrm>
              <a:off x="3640375" y="2572075"/>
              <a:ext cx="1202050" cy="643450"/>
            </a:xfrm>
            <a:custGeom>
              <a:avLst/>
              <a:gdLst/>
              <a:ahLst/>
              <a:cxnLst/>
              <a:rect l="l" t="t" r="r" b="b"/>
              <a:pathLst>
                <a:path w="48082" h="25738" extrusionOk="0">
                  <a:moveTo>
                    <a:pt x="12852" y="0"/>
                  </a:moveTo>
                  <a:cubicBezTo>
                    <a:pt x="5774" y="0"/>
                    <a:pt x="0" y="5774"/>
                    <a:pt x="0" y="12852"/>
                  </a:cubicBezTo>
                  <a:cubicBezTo>
                    <a:pt x="0" y="19963"/>
                    <a:pt x="5774" y="25737"/>
                    <a:pt x="12852" y="25737"/>
                  </a:cubicBezTo>
                  <a:cubicBezTo>
                    <a:pt x="17647" y="25737"/>
                    <a:pt x="21855" y="23095"/>
                    <a:pt x="24041" y="19181"/>
                  </a:cubicBezTo>
                  <a:cubicBezTo>
                    <a:pt x="26259" y="23095"/>
                    <a:pt x="30434" y="25737"/>
                    <a:pt x="35230" y="25737"/>
                  </a:cubicBezTo>
                  <a:cubicBezTo>
                    <a:pt x="42341" y="25737"/>
                    <a:pt x="48082" y="19963"/>
                    <a:pt x="48082" y="12852"/>
                  </a:cubicBezTo>
                  <a:cubicBezTo>
                    <a:pt x="48082" y="5774"/>
                    <a:pt x="42341" y="0"/>
                    <a:pt x="3523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6" name="Google Shape;2489;p44">
              <a:extLst>
                <a:ext uri="{FF2B5EF4-FFF2-40B4-BE49-F238E27FC236}">
                  <a16:creationId xmlns:a16="http://schemas.microsoft.com/office/drawing/2014/main" id="{EA5465D0-9475-41D3-A102-80FEDB5CFCAD}"/>
                </a:ext>
              </a:extLst>
            </p:cNvPr>
            <p:cNvSpPr/>
            <p:nvPr/>
          </p:nvSpPr>
          <p:spPr>
            <a:xfrm>
              <a:off x="3965750" y="2572075"/>
              <a:ext cx="552125" cy="245475"/>
            </a:xfrm>
            <a:custGeom>
              <a:avLst/>
              <a:gdLst/>
              <a:ahLst/>
              <a:cxnLst/>
              <a:rect l="l" t="t" r="r" b="b"/>
              <a:pathLst>
                <a:path w="22085" h="9819" extrusionOk="0">
                  <a:moveTo>
                    <a:pt x="2838" y="0"/>
                  </a:moveTo>
                  <a:cubicBezTo>
                    <a:pt x="979" y="0"/>
                    <a:pt x="0" y="2153"/>
                    <a:pt x="1175" y="3556"/>
                  </a:cubicBezTo>
                  <a:lnTo>
                    <a:pt x="3458" y="6296"/>
                  </a:lnTo>
                  <a:cubicBezTo>
                    <a:pt x="5432" y="8644"/>
                    <a:pt x="8229" y="9819"/>
                    <a:pt x="11026" y="9819"/>
                  </a:cubicBezTo>
                  <a:cubicBezTo>
                    <a:pt x="13823" y="9819"/>
                    <a:pt x="16620" y="8644"/>
                    <a:pt x="18594" y="6296"/>
                  </a:cubicBezTo>
                  <a:lnTo>
                    <a:pt x="20910" y="3556"/>
                  </a:lnTo>
                  <a:cubicBezTo>
                    <a:pt x="22084" y="2153"/>
                    <a:pt x="21073" y="0"/>
                    <a:pt x="19246"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127" name="Google Shape;2490;p44">
              <a:extLst>
                <a:ext uri="{FF2B5EF4-FFF2-40B4-BE49-F238E27FC236}">
                  <a16:creationId xmlns:a16="http://schemas.microsoft.com/office/drawing/2014/main" id="{053177BD-57AB-4182-A72A-6E8367AF45FA}"/>
                </a:ext>
              </a:extLst>
            </p:cNvPr>
            <p:cNvSpPr/>
            <p:nvPr/>
          </p:nvSpPr>
          <p:spPr>
            <a:xfrm>
              <a:off x="2588375" y="4393875"/>
              <a:ext cx="720925" cy="955800"/>
            </a:xfrm>
            <a:custGeom>
              <a:avLst/>
              <a:gdLst/>
              <a:ahLst/>
              <a:cxnLst/>
              <a:rect l="l" t="t" r="r" b="b"/>
              <a:pathLst>
                <a:path w="28837" h="38232" extrusionOk="0">
                  <a:moveTo>
                    <a:pt x="8188" y="1"/>
                  </a:moveTo>
                  <a:cubicBezTo>
                    <a:pt x="3686" y="1"/>
                    <a:pt x="0" y="3654"/>
                    <a:pt x="0" y="8188"/>
                  </a:cubicBezTo>
                  <a:lnTo>
                    <a:pt x="0" y="30044"/>
                  </a:lnTo>
                  <a:cubicBezTo>
                    <a:pt x="0" y="34545"/>
                    <a:pt x="3686" y="38231"/>
                    <a:pt x="8188" y="38231"/>
                  </a:cubicBezTo>
                  <a:lnTo>
                    <a:pt x="20649" y="38231"/>
                  </a:lnTo>
                  <a:cubicBezTo>
                    <a:pt x="25150" y="38231"/>
                    <a:pt x="28836" y="34545"/>
                    <a:pt x="28836" y="30044"/>
                  </a:cubicBezTo>
                  <a:cubicBezTo>
                    <a:pt x="28836" y="25510"/>
                    <a:pt x="25150" y="21824"/>
                    <a:pt x="20649" y="21824"/>
                  </a:cubicBezTo>
                  <a:lnTo>
                    <a:pt x="16376" y="21824"/>
                  </a:lnTo>
                  <a:lnTo>
                    <a:pt x="16376" y="8188"/>
                  </a:lnTo>
                  <a:cubicBezTo>
                    <a:pt x="16376" y="3654"/>
                    <a:pt x="12722" y="1"/>
                    <a:pt x="8188"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28" name="Google Shape;2491;p44">
              <a:extLst>
                <a:ext uri="{FF2B5EF4-FFF2-40B4-BE49-F238E27FC236}">
                  <a16:creationId xmlns:a16="http://schemas.microsoft.com/office/drawing/2014/main" id="{4FD427FF-3202-4F30-9947-745447C58BAC}"/>
                </a:ext>
              </a:extLst>
            </p:cNvPr>
            <p:cNvSpPr/>
            <p:nvPr/>
          </p:nvSpPr>
          <p:spPr>
            <a:xfrm>
              <a:off x="1456475" y="4302550"/>
              <a:ext cx="924775" cy="1047125"/>
            </a:xfrm>
            <a:custGeom>
              <a:avLst/>
              <a:gdLst/>
              <a:ahLst/>
              <a:cxnLst/>
              <a:rect l="l" t="t" r="r" b="b"/>
              <a:pathLst>
                <a:path w="36991" h="41885" extrusionOk="0">
                  <a:moveTo>
                    <a:pt x="13603" y="0"/>
                  </a:moveTo>
                  <a:cubicBezTo>
                    <a:pt x="6100" y="0"/>
                    <a:pt x="0" y="6100"/>
                    <a:pt x="0" y="13603"/>
                  </a:cubicBezTo>
                  <a:lnTo>
                    <a:pt x="0" y="33697"/>
                  </a:lnTo>
                  <a:cubicBezTo>
                    <a:pt x="0" y="38198"/>
                    <a:pt x="3686" y="41884"/>
                    <a:pt x="8220" y="41884"/>
                  </a:cubicBezTo>
                  <a:lnTo>
                    <a:pt x="28803" y="41884"/>
                  </a:lnTo>
                  <a:cubicBezTo>
                    <a:pt x="33305" y="41884"/>
                    <a:pt x="36991" y="38198"/>
                    <a:pt x="36991" y="33697"/>
                  </a:cubicBezTo>
                  <a:cubicBezTo>
                    <a:pt x="36991" y="29163"/>
                    <a:pt x="33305" y="25477"/>
                    <a:pt x="28803" y="25477"/>
                  </a:cubicBezTo>
                  <a:lnTo>
                    <a:pt x="23845" y="25477"/>
                  </a:lnTo>
                  <a:lnTo>
                    <a:pt x="26455" y="18072"/>
                  </a:lnTo>
                  <a:cubicBezTo>
                    <a:pt x="29521" y="9232"/>
                    <a:pt x="22964" y="0"/>
                    <a:pt x="1360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13485732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barn(inVertical)">
                                      <p:cBhvr>
                                        <p:cTn id="10" dur="500"/>
                                        <p:tgtEl>
                                          <p:spTgt spid="96"/>
                                        </p:tgtEl>
                                      </p:cBhvr>
                                    </p:animEffect>
                                  </p:childTnLst>
                                </p:cTn>
                              </p:par>
                              <p:par>
                                <p:cTn id="11" presetID="16" presetClass="entr" presetSubtype="21"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barn(inVertical)">
                                      <p:cBhvr>
                                        <p:cTn id="13" dur="500"/>
                                        <p:tgtEl>
                                          <p:spTgt spid="1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barn(inVertical)">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circle(in)">
                                      <p:cBhvr>
                                        <p:cTn id="31" dur="2000"/>
                                        <p:tgtEl>
                                          <p:spTgt spid="5124"/>
                                        </p:tgtEl>
                                      </p:cBhvr>
                                    </p:animEffect>
                                  </p:childTnLst>
                                </p:cTn>
                              </p:par>
                              <p:par>
                                <p:cTn id="32" presetID="6"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B6DB"/>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B9291C06-293B-4A1C-BD33-9ABEC7EB8240}"/>
              </a:ext>
            </a:extLst>
          </p:cNvPr>
          <p:cNvGrpSpPr/>
          <p:nvPr/>
        </p:nvGrpSpPr>
        <p:grpSpPr>
          <a:xfrm>
            <a:off x="1176976" y="571500"/>
            <a:ext cx="13571848" cy="1380180"/>
            <a:chOff x="0" y="0"/>
            <a:chExt cx="5002584" cy="1764738"/>
          </a:xfrm>
          <a:solidFill>
            <a:schemeClr val="accent6">
              <a:lumMod val="20000"/>
              <a:lumOff val="80000"/>
            </a:schemeClr>
          </a:solidFill>
        </p:grpSpPr>
        <p:sp>
          <p:nvSpPr>
            <p:cNvPr id="15" name="Freeform 9">
              <a:extLst>
                <a:ext uri="{FF2B5EF4-FFF2-40B4-BE49-F238E27FC236}">
                  <a16:creationId xmlns:a16="http://schemas.microsoft.com/office/drawing/2014/main" id="{E23C4CBA-A2D2-4C81-8A6C-D89FCBB604D3}"/>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16" name="Picture 30">
            <a:extLst>
              <a:ext uri="{FF2B5EF4-FFF2-40B4-BE49-F238E27FC236}">
                <a16:creationId xmlns:a16="http://schemas.microsoft.com/office/drawing/2014/main" id="{A7A18549-C4C0-4EB6-BA81-385E82324F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6564" y="823221"/>
            <a:ext cx="1254687" cy="996175"/>
          </a:xfrm>
          <a:prstGeom prst="rect">
            <a:avLst/>
          </a:prstGeom>
        </p:spPr>
      </p:pic>
      <p:sp>
        <p:nvSpPr>
          <p:cNvPr id="17" name="TextBox 16">
            <a:extLst>
              <a:ext uri="{FF2B5EF4-FFF2-40B4-BE49-F238E27FC236}">
                <a16:creationId xmlns:a16="http://schemas.microsoft.com/office/drawing/2014/main" id="{6B8F9E52-2119-457B-8CA9-EE3FB5E8CC1A}"/>
              </a:ext>
            </a:extLst>
          </p:cNvPr>
          <p:cNvSpPr txBox="1"/>
          <p:nvPr/>
        </p:nvSpPr>
        <p:spPr>
          <a:xfrm>
            <a:off x="2421361" y="752088"/>
            <a:ext cx="12851178" cy="800412"/>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078B1728-599D-4DBE-8805-CFB9BB065B61}"/>
              </a:ext>
            </a:extLst>
          </p:cNvPr>
          <p:cNvSpPr/>
          <p:nvPr/>
        </p:nvSpPr>
        <p:spPr>
          <a:xfrm>
            <a:off x="3690139" y="3543300"/>
            <a:ext cx="11582400" cy="4945847"/>
          </a:xfrm>
          <a:prstGeom prst="roundRect">
            <a:avLst/>
          </a:prstGeom>
          <a:solidFill>
            <a:srgbClr val="D6F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7D2C6482-AB3C-45FA-AE03-E54377CF8C37}"/>
              </a:ext>
            </a:extLst>
          </p:cNvPr>
          <p:cNvSpPr txBox="1"/>
          <p:nvPr/>
        </p:nvSpPr>
        <p:spPr>
          <a:xfrm>
            <a:off x="3850289" y="3718767"/>
            <a:ext cx="11430000" cy="4594912"/>
          </a:xfrm>
          <a:prstGeom prst="rect">
            <a:avLst/>
          </a:prstGeom>
          <a:noFill/>
        </p:spPr>
        <p:txBody>
          <a:bodyPr wrap="square" rtlCol="0">
            <a:spAutoFit/>
          </a:bodyPr>
          <a:lstStyle/>
          <a:p>
            <a:pPr>
              <a:lnSpc>
                <a:spcPct val="150000"/>
              </a:lnSpc>
            </a:pPr>
            <a:r>
              <a:rPr lang="en-US" sz="4000">
                <a:solidFill>
                  <a:srgbClr val="0070C0"/>
                </a:solidFill>
                <a:latin typeface="Arial" panose="020B0604020202020204" pitchFamily="34" charset="0"/>
                <a:cs typeface="Arial" panose="020B0604020202020204" pitchFamily="34" charset="0"/>
              </a:rPr>
              <a:t>Trong khói, bụi chứa rất nhiều chất độc gây hại cho sức khỏe con người. Những người tiếp xúc với khói, bụi có thể mắc phải những bệnh về hô hấp như: ho, cháy nước mũi. Viêm phế quản, hen suyễn, lao phổi, ung thư phổi.</a:t>
            </a:r>
          </a:p>
        </p:txBody>
      </p:sp>
      <p:sp>
        <p:nvSpPr>
          <p:cNvPr id="10" name="Speech Bubble: Oval 9">
            <a:extLst>
              <a:ext uri="{FF2B5EF4-FFF2-40B4-BE49-F238E27FC236}">
                <a16:creationId xmlns:a16="http://schemas.microsoft.com/office/drawing/2014/main" id="{0FEB8EB6-C3DA-46AD-AC8E-70EC28C5D236}"/>
              </a:ext>
            </a:extLst>
          </p:cNvPr>
          <p:cNvSpPr/>
          <p:nvPr/>
        </p:nvSpPr>
        <p:spPr>
          <a:xfrm>
            <a:off x="4393257" y="2886992"/>
            <a:ext cx="4478482" cy="983200"/>
          </a:xfrm>
          <a:prstGeom prst="wedgeEllipseCallou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Em có biết?</a:t>
            </a:r>
          </a:p>
        </p:txBody>
      </p:sp>
      <p:sp>
        <p:nvSpPr>
          <p:cNvPr id="130" name="Oval 129">
            <a:extLst>
              <a:ext uri="{FF2B5EF4-FFF2-40B4-BE49-F238E27FC236}">
                <a16:creationId xmlns:a16="http://schemas.microsoft.com/office/drawing/2014/main" id="{9261F8F8-A801-4AA9-A7DC-54C589BD990E}"/>
              </a:ext>
            </a:extLst>
          </p:cNvPr>
          <p:cNvSpPr/>
          <p:nvPr/>
        </p:nvSpPr>
        <p:spPr>
          <a:xfrm>
            <a:off x="4604539" y="3002747"/>
            <a:ext cx="4038600" cy="716020"/>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pic>
        <p:nvPicPr>
          <p:cNvPr id="131" name="Picture 19">
            <a:extLst>
              <a:ext uri="{FF2B5EF4-FFF2-40B4-BE49-F238E27FC236}">
                <a16:creationId xmlns:a16="http://schemas.microsoft.com/office/drawing/2014/main" id="{CF239322-98E9-4117-8045-8830A9F7F2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8750" y="2789617"/>
            <a:ext cx="3461539" cy="7484480"/>
          </a:xfrm>
          <a:prstGeom prst="rect">
            <a:avLst/>
          </a:prstGeom>
        </p:spPr>
      </p:pic>
      <p:pic>
        <p:nvPicPr>
          <p:cNvPr id="132" name="Picture 13">
            <a:extLst>
              <a:ext uri="{FF2B5EF4-FFF2-40B4-BE49-F238E27FC236}">
                <a16:creationId xmlns:a16="http://schemas.microsoft.com/office/drawing/2014/main" id="{5E1A8C2B-B1B5-4B32-BBCE-36091AAC9C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83460" y="2469573"/>
            <a:ext cx="3344396" cy="7794133"/>
          </a:xfrm>
          <a:prstGeom prst="rect">
            <a:avLst/>
          </a:prstGeom>
        </p:spPr>
      </p:pic>
      <p:pic>
        <p:nvPicPr>
          <p:cNvPr id="133" name="Picture 33">
            <a:extLst>
              <a:ext uri="{FF2B5EF4-FFF2-40B4-BE49-F238E27FC236}">
                <a16:creationId xmlns:a16="http://schemas.microsoft.com/office/drawing/2014/main" id="{390FF827-3792-43F8-B3CB-870F2350761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84285" y="8205897"/>
            <a:ext cx="2068522" cy="2033520"/>
          </a:xfrm>
          <a:prstGeom prst="rect">
            <a:avLst/>
          </a:prstGeom>
        </p:spPr>
      </p:pic>
      <p:pic>
        <p:nvPicPr>
          <p:cNvPr id="134" name="Picture 33">
            <a:extLst>
              <a:ext uri="{FF2B5EF4-FFF2-40B4-BE49-F238E27FC236}">
                <a16:creationId xmlns:a16="http://schemas.microsoft.com/office/drawing/2014/main" id="{1287A96C-5914-43D0-A96B-A86C70C8401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353800" y="8187401"/>
            <a:ext cx="2068522" cy="2033520"/>
          </a:xfrm>
          <a:prstGeom prst="rect">
            <a:avLst/>
          </a:prstGeom>
        </p:spPr>
      </p:pic>
      <p:pic>
        <p:nvPicPr>
          <p:cNvPr id="135" name="Picture 37">
            <a:extLst>
              <a:ext uri="{FF2B5EF4-FFF2-40B4-BE49-F238E27FC236}">
                <a16:creationId xmlns:a16="http://schemas.microsoft.com/office/drawing/2014/main" id="{7F2CA483-5A52-4A03-B8C1-0042966901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14575" y="1552500"/>
            <a:ext cx="2035787" cy="2208447"/>
          </a:xfrm>
          <a:prstGeom prst="rect">
            <a:avLst/>
          </a:prstGeom>
        </p:spPr>
      </p:pic>
    </p:spTree>
    <p:extLst>
      <p:ext uri="{BB962C8B-B14F-4D97-AF65-F5344CB8AC3E}">
        <p14:creationId xmlns:p14="http://schemas.microsoft.com/office/powerpoint/2010/main" val="4447969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barn(inVertical)">
                                      <p:cBhvr>
                                        <p:cTn id="13" dur="500"/>
                                        <p:tgtEl>
                                          <p:spTgt spid="1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9">
                                            <p:txEl>
                                              <p:pRg st="0" end="0"/>
                                            </p:txEl>
                                          </p:spTgt>
                                        </p:tgtEl>
                                        <p:attrNameLst>
                                          <p:attrName>style.visibility</p:attrName>
                                        </p:attrNameLst>
                                      </p:cBhvr>
                                      <p:to>
                                        <p:strVal val="visible"/>
                                      </p:to>
                                    </p:set>
                                    <p:animEffect transition="in" filter="barn(inVertical)">
                                      <p:cBhvr>
                                        <p:cTn id="18" dur="500"/>
                                        <p:tgtEl>
                                          <p:spTgt spid="1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19057">
            <a:off x="6147296" y="8187991"/>
            <a:ext cx="2580480" cy="25476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8657">
            <a:off x="624611" y="6927601"/>
            <a:ext cx="3010138" cy="163094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2094">
            <a:off x="4761926" y="185001"/>
            <a:ext cx="2558277" cy="255827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472471" y="1028700"/>
            <a:ext cx="4557811" cy="11043155"/>
          </a:xfrm>
          <a:prstGeom prst="rect">
            <a:avLst/>
          </a:prstGeom>
        </p:spPr>
      </p:pic>
      <p:sp>
        <p:nvSpPr>
          <p:cNvPr id="18" name="TextBox 17">
            <a:extLst>
              <a:ext uri="{FF2B5EF4-FFF2-40B4-BE49-F238E27FC236}">
                <a16:creationId xmlns:a16="http://schemas.microsoft.com/office/drawing/2014/main" id="{8F1B9845-28D5-4E3A-931F-8BC02085B172}"/>
              </a:ext>
            </a:extLst>
          </p:cNvPr>
          <p:cNvSpPr txBox="1"/>
          <p:nvPr/>
        </p:nvSpPr>
        <p:spPr>
          <a:xfrm>
            <a:off x="4038600" y="3924300"/>
            <a:ext cx="7934831" cy="784830"/>
          </a:xfrm>
          <a:prstGeom prst="rect">
            <a:avLst/>
          </a:prstGeom>
          <a:noFill/>
        </p:spPr>
        <p:txBody>
          <a:bodyPr wrap="square" rtlCol="0">
            <a:spAutoFit/>
          </a:bodyPr>
          <a:lstStyle/>
          <a:p>
            <a:r>
              <a:rPr lang="en-US" sz="4500" b="1">
                <a:solidFill>
                  <a:srgbClr val="00B0F0"/>
                </a:solidFill>
                <a:latin typeface="Arial" panose="020B0604020202020204" pitchFamily="34" charset="0"/>
                <a:cs typeface="Arial" panose="020B0604020202020204" pitchFamily="34" charset="0"/>
              </a:rPr>
              <a:t>LUYỆN TẬP, VẬN DỤNG</a:t>
            </a:r>
          </a:p>
        </p:txBody>
      </p:sp>
      <p:sp>
        <p:nvSpPr>
          <p:cNvPr id="21" name="Rectangle: Single Corner Snipped 20">
            <a:extLst>
              <a:ext uri="{FF2B5EF4-FFF2-40B4-BE49-F238E27FC236}">
                <a16:creationId xmlns:a16="http://schemas.microsoft.com/office/drawing/2014/main" id="{16366097-74C1-45C5-A4BE-CB7579BC6BF9}"/>
              </a:ext>
            </a:extLst>
          </p:cNvPr>
          <p:cNvSpPr/>
          <p:nvPr/>
        </p:nvSpPr>
        <p:spPr>
          <a:xfrm>
            <a:off x="3597305" y="3543300"/>
            <a:ext cx="7756495" cy="1524000"/>
          </a:xfrm>
          <a:prstGeom prst="snip1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8">
            <a:extLst>
              <a:ext uri="{FF2B5EF4-FFF2-40B4-BE49-F238E27FC236}">
                <a16:creationId xmlns:a16="http://schemas.microsoft.com/office/drawing/2014/main" id="{4E291990-F216-4805-A1F3-406A9CA8BFFF}"/>
              </a:ext>
            </a:extLst>
          </p:cNvPr>
          <p:cNvGrpSpPr/>
          <p:nvPr/>
        </p:nvGrpSpPr>
        <p:grpSpPr>
          <a:xfrm>
            <a:off x="740465" y="663915"/>
            <a:ext cx="15909235" cy="1057434"/>
            <a:chOff x="0" y="0"/>
            <a:chExt cx="5002584" cy="1764738"/>
          </a:xfrm>
          <a:solidFill>
            <a:schemeClr val="accent2">
              <a:lumMod val="20000"/>
              <a:lumOff val="80000"/>
            </a:schemeClr>
          </a:solidFill>
        </p:grpSpPr>
        <p:sp>
          <p:nvSpPr>
            <p:cNvPr id="19" name="Freeform 9">
              <a:extLst>
                <a:ext uri="{FF2B5EF4-FFF2-40B4-BE49-F238E27FC236}">
                  <a16:creationId xmlns:a16="http://schemas.microsoft.com/office/drawing/2014/main" id="{82D21908-2DB7-4C09-9594-3F26470CF536}"/>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0" name="Picture 30">
            <a:extLst>
              <a:ext uri="{FF2B5EF4-FFF2-40B4-BE49-F238E27FC236}">
                <a16:creationId xmlns:a16="http://schemas.microsoft.com/office/drawing/2014/main" id="{134F7080-EE7D-43EB-8089-6ADD96A895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0465" y="725174"/>
            <a:ext cx="1009017" cy="996175"/>
          </a:xfrm>
          <a:prstGeom prst="rect">
            <a:avLst/>
          </a:prstGeom>
        </p:spPr>
      </p:pic>
      <p:sp>
        <p:nvSpPr>
          <p:cNvPr id="21" name="TextBox 20">
            <a:extLst>
              <a:ext uri="{FF2B5EF4-FFF2-40B4-BE49-F238E27FC236}">
                <a16:creationId xmlns:a16="http://schemas.microsoft.com/office/drawing/2014/main" id="{4B43E192-AB5A-4FE9-86C2-2A7929EEA0EA}"/>
              </a:ext>
            </a:extLst>
          </p:cNvPr>
          <p:cNvSpPr txBox="1"/>
          <p:nvPr/>
        </p:nvSpPr>
        <p:spPr>
          <a:xfrm>
            <a:off x="1693891" y="725174"/>
            <a:ext cx="15011400"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5</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Xác định một số việc nên và không nên làm để bảo vệ cơ quan hấp</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69BA161-8530-4445-8C4B-61A451944696}"/>
              </a:ext>
            </a:extLst>
          </p:cNvPr>
          <p:cNvSpPr txBox="1"/>
          <p:nvPr/>
        </p:nvSpPr>
        <p:spPr>
          <a:xfrm>
            <a:off x="740465" y="1905215"/>
            <a:ext cx="17830800" cy="800412"/>
          </a:xfrm>
          <a:prstGeom prst="rect">
            <a:avLst/>
          </a:prstGeom>
          <a:noFill/>
        </p:spPr>
        <p:txBody>
          <a:bodyPr wrap="square">
            <a:spAutoFit/>
          </a:bodyPr>
          <a:lstStyle/>
          <a:p>
            <a:pPr marL="457200" indent="-457200">
              <a:lnSpc>
                <a:spcPct val="150000"/>
              </a:lnSpc>
              <a:buFont typeface="Wingdings" panose="05000000000000000000" pitchFamily="2" charset="2"/>
              <a:buChar char="v"/>
            </a:pPr>
            <a:r>
              <a:rPr lang="nl-NL" sz="3500">
                <a:solidFill>
                  <a:srgbClr val="C00000"/>
                </a:solidFill>
                <a:effectLst/>
                <a:latin typeface="Arial" panose="020B0604020202020204" pitchFamily="34" charset="0"/>
                <a:ea typeface="Calibri" panose="020F0502020204030204" pitchFamily="34" charset="0"/>
                <a:cs typeface="Arial" panose="020B0604020202020204" pitchFamily="34" charset="0"/>
              </a:rPr>
              <a:t>Quan sát hình và nói về các việc nên và không nên làm để bảo vệ cơ quan hô hấp</a:t>
            </a:r>
            <a:r>
              <a:rPr lang="nl-NL" sz="350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3500">
              <a:solidFill>
                <a:srgbClr val="C00000"/>
              </a:solidFill>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281130F6-CC89-4BB6-A5CB-77F94B7C0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557" y="3192413"/>
            <a:ext cx="9239250" cy="68977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FBF00E-C75B-49EB-B249-90572C33ED0B}"/>
              </a:ext>
            </a:extLst>
          </p:cNvPr>
          <p:cNvSpPr txBox="1"/>
          <p:nvPr/>
        </p:nvSpPr>
        <p:spPr>
          <a:xfrm>
            <a:off x="381000" y="5524500"/>
            <a:ext cx="7974157" cy="4211602"/>
          </a:xfrm>
          <a:prstGeom prst="rect">
            <a:avLst/>
          </a:prstGeom>
          <a:noFill/>
        </p:spPr>
        <p:txBody>
          <a:bodyPr wrap="square">
            <a:spAutoFit/>
          </a:bodyPr>
          <a:lstStyle/>
          <a:p>
            <a:pPr marL="457200" marR="0" indent="-457200">
              <a:lnSpc>
                <a:spcPct val="150000"/>
              </a:lnSpc>
              <a:spcBef>
                <a:spcPts val="700"/>
              </a:spcBef>
              <a:spcAft>
                <a:spcPts val="700"/>
              </a:spcAft>
              <a:buFont typeface="Courier New" panose="02070309020205020404" pitchFamily="49" charset="0"/>
              <a:buChar char="o"/>
              <a:tabLst>
                <a:tab pos="3160395" algn="ctr"/>
                <a:tab pos="5740400" algn="l"/>
              </a:tabLst>
            </a:pPr>
            <a:r>
              <a:rPr lang="nl-NL" sz="3500" b="1" i="1">
                <a:solidFill>
                  <a:srgbClr val="0070C0"/>
                </a:solidFill>
                <a:effectLst/>
                <a:latin typeface="Arial" panose="020B0604020202020204" pitchFamily="34" charset="0"/>
                <a:ea typeface="Calibri" panose="020F0502020204030204" pitchFamily="34" charset="0"/>
                <a:cs typeface="Arial" panose="020B0604020202020204" pitchFamily="34" charset="0"/>
              </a:rPr>
              <a:t>Nên làm: </a:t>
            </a:r>
            <a:r>
              <a:rPr lang="nl-NL" sz="3500" i="1">
                <a:solidFill>
                  <a:srgbClr val="0070C0"/>
                </a:solidFill>
                <a:effectLst/>
                <a:latin typeface="Arial" panose="020B0604020202020204" pitchFamily="34" charset="0"/>
                <a:ea typeface="Calibri" panose="020F0502020204030204" pitchFamily="34" charset="0"/>
                <a:cs typeface="Arial" panose="020B0604020202020204" pitchFamily="34" charset="0"/>
              </a:rPr>
              <a:t>Đeo khẩu trang khi đi đường có nhiều ô tô, xe máy đi lại; Đeo khẩu trang khi vệ sinh lớp học.</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50000"/>
              </a:lnSpc>
              <a:spcBef>
                <a:spcPts val="700"/>
              </a:spcBef>
              <a:spcAft>
                <a:spcPts val="700"/>
              </a:spcAft>
              <a:buFont typeface="Courier New" panose="02070309020205020404" pitchFamily="49" charset="0"/>
              <a:buChar char="o"/>
              <a:tabLst>
                <a:tab pos="3160395" algn="ctr"/>
                <a:tab pos="5740400" algn="l"/>
              </a:tabLst>
            </a:pPr>
            <a:r>
              <a:rPr lang="nl-NL" sz="3500" b="1" i="1">
                <a:solidFill>
                  <a:srgbClr val="0070C0"/>
                </a:solidFill>
                <a:effectLst/>
                <a:latin typeface="Arial" panose="020B0604020202020204" pitchFamily="34" charset="0"/>
                <a:ea typeface="Calibri" panose="020F0502020204030204" pitchFamily="34" charset="0"/>
                <a:cs typeface="Arial" panose="020B0604020202020204" pitchFamily="34" charset="0"/>
              </a:rPr>
              <a:t>Không nên làm: </a:t>
            </a:r>
            <a:r>
              <a:rPr lang="nl-NL" sz="3500" i="1">
                <a:solidFill>
                  <a:srgbClr val="0070C0"/>
                </a:solidFill>
                <a:effectLst/>
                <a:latin typeface="Arial" panose="020B0604020202020204" pitchFamily="34" charset="0"/>
                <a:ea typeface="Calibri" panose="020F0502020204030204" pitchFamily="34" charset="0"/>
                <a:cs typeface="Arial" panose="020B0604020202020204" pitchFamily="34" charset="0"/>
              </a:rPr>
              <a:t>Quét sân trường không đeo khẩu trang. </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lowchart: Process 3">
            <a:extLst>
              <a:ext uri="{FF2B5EF4-FFF2-40B4-BE49-F238E27FC236}">
                <a16:creationId xmlns:a16="http://schemas.microsoft.com/office/drawing/2014/main" id="{310DC7A8-E95F-4ADC-8EA2-17CE9344953E}"/>
              </a:ext>
            </a:extLst>
          </p:cNvPr>
          <p:cNvSpPr/>
          <p:nvPr/>
        </p:nvSpPr>
        <p:spPr>
          <a:xfrm>
            <a:off x="304800" y="5524500"/>
            <a:ext cx="7924800" cy="4267200"/>
          </a:xfrm>
          <a:prstGeom prst="flowChartProcess">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oogle Shape;785;p46">
            <a:extLst>
              <a:ext uri="{FF2B5EF4-FFF2-40B4-BE49-F238E27FC236}">
                <a16:creationId xmlns:a16="http://schemas.microsoft.com/office/drawing/2014/main" id="{AB23DA52-779F-4BBC-9024-1F238DF98549}"/>
              </a:ext>
            </a:extLst>
          </p:cNvPr>
          <p:cNvGrpSpPr/>
          <p:nvPr/>
        </p:nvGrpSpPr>
        <p:grpSpPr>
          <a:xfrm>
            <a:off x="2667000" y="2825914"/>
            <a:ext cx="2674200" cy="2951594"/>
            <a:chOff x="5873175" y="2230500"/>
            <a:chExt cx="1824604" cy="2278965"/>
          </a:xfrm>
        </p:grpSpPr>
        <p:sp>
          <p:nvSpPr>
            <p:cNvPr id="26" name="Google Shape;786;p46">
              <a:extLst>
                <a:ext uri="{FF2B5EF4-FFF2-40B4-BE49-F238E27FC236}">
                  <a16:creationId xmlns:a16="http://schemas.microsoft.com/office/drawing/2014/main" id="{271F2B18-E79D-4B84-BFA0-ADE8CE5424F6}"/>
                </a:ext>
              </a:extLst>
            </p:cNvPr>
            <p:cNvSpPr/>
            <p:nvPr/>
          </p:nvSpPr>
          <p:spPr>
            <a:xfrm flipH="1">
              <a:off x="6511474" y="3161230"/>
              <a:ext cx="1061845" cy="1100026"/>
            </a:xfrm>
            <a:custGeom>
              <a:avLst/>
              <a:gdLst/>
              <a:ahLst/>
              <a:cxnLst/>
              <a:rect l="l" t="t" r="r" b="b"/>
              <a:pathLst>
                <a:path w="33206" h="34400" extrusionOk="0">
                  <a:moveTo>
                    <a:pt x="31511" y="33206"/>
                  </a:moveTo>
                  <a:cubicBezTo>
                    <a:pt x="30528" y="33248"/>
                    <a:pt x="29586" y="33416"/>
                    <a:pt x="28644" y="33688"/>
                  </a:cubicBezTo>
                  <a:cubicBezTo>
                    <a:pt x="28331" y="33792"/>
                    <a:pt x="27954" y="33792"/>
                    <a:pt x="27619" y="33792"/>
                  </a:cubicBezTo>
                  <a:cubicBezTo>
                    <a:pt x="25924" y="33792"/>
                    <a:pt x="24188" y="33813"/>
                    <a:pt x="22493" y="33792"/>
                  </a:cubicBezTo>
                  <a:cubicBezTo>
                    <a:pt x="21530" y="33792"/>
                    <a:pt x="20589" y="33876"/>
                    <a:pt x="19626" y="34023"/>
                  </a:cubicBezTo>
                  <a:cubicBezTo>
                    <a:pt x="19375" y="34085"/>
                    <a:pt x="19124" y="34106"/>
                    <a:pt x="18894" y="34106"/>
                  </a:cubicBezTo>
                  <a:cubicBezTo>
                    <a:pt x="18329" y="34106"/>
                    <a:pt x="17785" y="34127"/>
                    <a:pt x="17241" y="34295"/>
                  </a:cubicBezTo>
                  <a:cubicBezTo>
                    <a:pt x="16927" y="34357"/>
                    <a:pt x="16551" y="34357"/>
                    <a:pt x="16216" y="34357"/>
                  </a:cubicBezTo>
                  <a:cubicBezTo>
                    <a:pt x="14626" y="34399"/>
                    <a:pt x="13056" y="34357"/>
                    <a:pt x="11445" y="34399"/>
                  </a:cubicBezTo>
                  <a:cubicBezTo>
                    <a:pt x="10901" y="34399"/>
                    <a:pt x="10399" y="34315"/>
                    <a:pt x="9918" y="34106"/>
                  </a:cubicBezTo>
                  <a:cubicBezTo>
                    <a:pt x="9604" y="33981"/>
                    <a:pt x="9248" y="33876"/>
                    <a:pt x="8934" y="33834"/>
                  </a:cubicBezTo>
                  <a:cubicBezTo>
                    <a:pt x="8077" y="33792"/>
                    <a:pt x="7365" y="33416"/>
                    <a:pt x="6779" y="32893"/>
                  </a:cubicBezTo>
                  <a:cubicBezTo>
                    <a:pt x="5880" y="32118"/>
                    <a:pt x="5043" y="31302"/>
                    <a:pt x="4331" y="30340"/>
                  </a:cubicBezTo>
                  <a:cubicBezTo>
                    <a:pt x="4164" y="30110"/>
                    <a:pt x="4017" y="29817"/>
                    <a:pt x="3871" y="29545"/>
                  </a:cubicBezTo>
                  <a:cubicBezTo>
                    <a:pt x="3850" y="29524"/>
                    <a:pt x="3850" y="29503"/>
                    <a:pt x="3850" y="29461"/>
                  </a:cubicBezTo>
                  <a:cubicBezTo>
                    <a:pt x="3599" y="29085"/>
                    <a:pt x="3285" y="28708"/>
                    <a:pt x="3139" y="28289"/>
                  </a:cubicBezTo>
                  <a:cubicBezTo>
                    <a:pt x="2950" y="27871"/>
                    <a:pt x="2867" y="27411"/>
                    <a:pt x="2616" y="27013"/>
                  </a:cubicBezTo>
                  <a:cubicBezTo>
                    <a:pt x="2385" y="26657"/>
                    <a:pt x="2197" y="26260"/>
                    <a:pt x="2092" y="25841"/>
                  </a:cubicBezTo>
                  <a:cubicBezTo>
                    <a:pt x="1716" y="24439"/>
                    <a:pt x="1381" y="23059"/>
                    <a:pt x="1067" y="21678"/>
                  </a:cubicBezTo>
                  <a:cubicBezTo>
                    <a:pt x="983" y="21280"/>
                    <a:pt x="963" y="20862"/>
                    <a:pt x="963" y="20485"/>
                  </a:cubicBezTo>
                  <a:cubicBezTo>
                    <a:pt x="1025" y="18874"/>
                    <a:pt x="837" y="17305"/>
                    <a:pt x="711" y="15735"/>
                  </a:cubicBezTo>
                  <a:cubicBezTo>
                    <a:pt x="649" y="14919"/>
                    <a:pt x="670" y="14124"/>
                    <a:pt x="628" y="13329"/>
                  </a:cubicBezTo>
                  <a:cubicBezTo>
                    <a:pt x="607" y="12806"/>
                    <a:pt x="523" y="12283"/>
                    <a:pt x="460" y="11760"/>
                  </a:cubicBezTo>
                  <a:cubicBezTo>
                    <a:pt x="419" y="11362"/>
                    <a:pt x="356" y="10944"/>
                    <a:pt x="356" y="10567"/>
                  </a:cubicBezTo>
                  <a:cubicBezTo>
                    <a:pt x="335" y="9898"/>
                    <a:pt x="335" y="9249"/>
                    <a:pt x="356" y="8600"/>
                  </a:cubicBezTo>
                  <a:cubicBezTo>
                    <a:pt x="356" y="7973"/>
                    <a:pt x="314" y="7366"/>
                    <a:pt x="147" y="6759"/>
                  </a:cubicBezTo>
                  <a:cubicBezTo>
                    <a:pt x="84" y="6508"/>
                    <a:pt x="42" y="6215"/>
                    <a:pt x="42" y="5922"/>
                  </a:cubicBezTo>
                  <a:cubicBezTo>
                    <a:pt x="21" y="4876"/>
                    <a:pt x="21" y="3809"/>
                    <a:pt x="0" y="2763"/>
                  </a:cubicBezTo>
                  <a:cubicBezTo>
                    <a:pt x="0" y="2512"/>
                    <a:pt x="42" y="2323"/>
                    <a:pt x="251" y="2114"/>
                  </a:cubicBezTo>
                  <a:cubicBezTo>
                    <a:pt x="419" y="1926"/>
                    <a:pt x="439" y="1612"/>
                    <a:pt x="544" y="1277"/>
                  </a:cubicBezTo>
                  <a:cubicBezTo>
                    <a:pt x="523" y="1298"/>
                    <a:pt x="565" y="1214"/>
                    <a:pt x="607" y="1193"/>
                  </a:cubicBezTo>
                  <a:cubicBezTo>
                    <a:pt x="2218" y="440"/>
                    <a:pt x="3913" y="1"/>
                    <a:pt x="5733" y="210"/>
                  </a:cubicBezTo>
                  <a:cubicBezTo>
                    <a:pt x="6214" y="252"/>
                    <a:pt x="6696" y="377"/>
                    <a:pt x="7030" y="796"/>
                  </a:cubicBezTo>
                  <a:cubicBezTo>
                    <a:pt x="7114" y="900"/>
                    <a:pt x="7219" y="963"/>
                    <a:pt x="7323" y="1047"/>
                  </a:cubicBezTo>
                  <a:cubicBezTo>
                    <a:pt x="8202" y="1696"/>
                    <a:pt x="8788" y="2532"/>
                    <a:pt x="8997" y="3600"/>
                  </a:cubicBezTo>
                  <a:cubicBezTo>
                    <a:pt x="9081" y="4039"/>
                    <a:pt x="9206" y="4520"/>
                    <a:pt x="9332" y="4960"/>
                  </a:cubicBezTo>
                  <a:cubicBezTo>
                    <a:pt x="9395" y="5169"/>
                    <a:pt x="9416" y="5399"/>
                    <a:pt x="9520" y="5587"/>
                  </a:cubicBezTo>
                  <a:cubicBezTo>
                    <a:pt x="10064" y="6529"/>
                    <a:pt x="10190" y="7575"/>
                    <a:pt x="10378" y="8600"/>
                  </a:cubicBezTo>
                  <a:cubicBezTo>
                    <a:pt x="10692" y="10253"/>
                    <a:pt x="10985" y="11885"/>
                    <a:pt x="11278" y="13538"/>
                  </a:cubicBezTo>
                  <a:cubicBezTo>
                    <a:pt x="11299" y="13748"/>
                    <a:pt x="11383" y="13978"/>
                    <a:pt x="11341" y="14187"/>
                  </a:cubicBezTo>
                  <a:cubicBezTo>
                    <a:pt x="11236" y="15610"/>
                    <a:pt x="11696" y="16970"/>
                    <a:pt x="12010" y="18309"/>
                  </a:cubicBezTo>
                  <a:cubicBezTo>
                    <a:pt x="12240" y="19292"/>
                    <a:pt x="12575" y="20255"/>
                    <a:pt x="12889" y="21238"/>
                  </a:cubicBezTo>
                  <a:cubicBezTo>
                    <a:pt x="12952" y="21406"/>
                    <a:pt x="13015" y="21573"/>
                    <a:pt x="13077" y="21761"/>
                  </a:cubicBezTo>
                  <a:cubicBezTo>
                    <a:pt x="13433" y="22766"/>
                    <a:pt x="14103" y="23498"/>
                    <a:pt x="15065" y="24000"/>
                  </a:cubicBezTo>
                  <a:cubicBezTo>
                    <a:pt x="15358" y="24126"/>
                    <a:pt x="15609" y="24293"/>
                    <a:pt x="15881" y="24481"/>
                  </a:cubicBezTo>
                  <a:cubicBezTo>
                    <a:pt x="16676" y="25046"/>
                    <a:pt x="17576" y="25339"/>
                    <a:pt x="18517" y="25548"/>
                  </a:cubicBezTo>
                  <a:cubicBezTo>
                    <a:pt x="18727" y="25590"/>
                    <a:pt x="18957" y="25590"/>
                    <a:pt x="19145" y="25695"/>
                  </a:cubicBezTo>
                  <a:cubicBezTo>
                    <a:pt x="19773" y="26009"/>
                    <a:pt x="20442" y="26009"/>
                    <a:pt x="21154" y="26009"/>
                  </a:cubicBezTo>
                  <a:lnTo>
                    <a:pt x="25150" y="26009"/>
                  </a:lnTo>
                  <a:cubicBezTo>
                    <a:pt x="25548" y="26009"/>
                    <a:pt x="25945" y="25904"/>
                    <a:pt x="26343" y="25862"/>
                  </a:cubicBezTo>
                  <a:cubicBezTo>
                    <a:pt x="26573" y="25841"/>
                    <a:pt x="26824" y="25758"/>
                    <a:pt x="27075" y="25758"/>
                  </a:cubicBezTo>
                  <a:cubicBezTo>
                    <a:pt x="28038" y="25758"/>
                    <a:pt x="29000" y="25779"/>
                    <a:pt x="29942" y="25758"/>
                  </a:cubicBezTo>
                  <a:cubicBezTo>
                    <a:pt x="30465" y="25737"/>
                    <a:pt x="30841" y="25946"/>
                    <a:pt x="31176" y="26302"/>
                  </a:cubicBezTo>
                  <a:cubicBezTo>
                    <a:pt x="31427" y="26595"/>
                    <a:pt x="31804" y="26804"/>
                    <a:pt x="32055" y="27118"/>
                  </a:cubicBezTo>
                  <a:cubicBezTo>
                    <a:pt x="32453" y="27578"/>
                    <a:pt x="32871" y="27997"/>
                    <a:pt x="32997" y="28666"/>
                  </a:cubicBezTo>
                  <a:cubicBezTo>
                    <a:pt x="33101" y="29231"/>
                    <a:pt x="33206" y="29817"/>
                    <a:pt x="33206" y="30403"/>
                  </a:cubicBezTo>
                  <a:cubicBezTo>
                    <a:pt x="33185" y="31072"/>
                    <a:pt x="32976" y="31616"/>
                    <a:pt x="32536" y="32077"/>
                  </a:cubicBezTo>
                  <a:cubicBezTo>
                    <a:pt x="32181" y="32432"/>
                    <a:pt x="31867" y="32851"/>
                    <a:pt x="31511" y="33206"/>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27" name="Google Shape;787;p46">
              <a:extLst>
                <a:ext uri="{FF2B5EF4-FFF2-40B4-BE49-F238E27FC236}">
                  <a16:creationId xmlns:a16="http://schemas.microsoft.com/office/drawing/2014/main" id="{8BBE5F5B-D97D-4DEC-8ED2-F86A83A97C81}"/>
                </a:ext>
              </a:extLst>
            </p:cNvPr>
            <p:cNvSpPr/>
            <p:nvPr/>
          </p:nvSpPr>
          <p:spPr>
            <a:xfrm flipH="1">
              <a:off x="7315031" y="4246511"/>
              <a:ext cx="95709" cy="236218"/>
            </a:xfrm>
            <a:custGeom>
              <a:avLst/>
              <a:gdLst/>
              <a:ahLst/>
              <a:cxnLst/>
              <a:rect l="l" t="t" r="r" b="b"/>
              <a:pathLst>
                <a:path w="2993" h="7387" extrusionOk="0">
                  <a:moveTo>
                    <a:pt x="1089" y="1"/>
                  </a:moveTo>
                  <a:cubicBezTo>
                    <a:pt x="1800" y="377"/>
                    <a:pt x="2365" y="670"/>
                    <a:pt x="2972" y="942"/>
                  </a:cubicBezTo>
                  <a:cubicBezTo>
                    <a:pt x="2993" y="1549"/>
                    <a:pt x="2972" y="2072"/>
                    <a:pt x="2637" y="2616"/>
                  </a:cubicBezTo>
                  <a:cubicBezTo>
                    <a:pt x="2344" y="3077"/>
                    <a:pt x="2323" y="3662"/>
                    <a:pt x="2156" y="4186"/>
                  </a:cubicBezTo>
                  <a:cubicBezTo>
                    <a:pt x="1925" y="4981"/>
                    <a:pt x="1716" y="5797"/>
                    <a:pt x="1423" y="6571"/>
                  </a:cubicBezTo>
                  <a:cubicBezTo>
                    <a:pt x="1151" y="7366"/>
                    <a:pt x="942" y="7387"/>
                    <a:pt x="210" y="6906"/>
                  </a:cubicBezTo>
                  <a:lnTo>
                    <a:pt x="105" y="6801"/>
                  </a:lnTo>
                  <a:cubicBezTo>
                    <a:pt x="42" y="6257"/>
                    <a:pt x="0" y="5692"/>
                    <a:pt x="252" y="5127"/>
                  </a:cubicBezTo>
                  <a:cubicBezTo>
                    <a:pt x="273" y="5064"/>
                    <a:pt x="314" y="4960"/>
                    <a:pt x="314" y="4876"/>
                  </a:cubicBezTo>
                  <a:cubicBezTo>
                    <a:pt x="314" y="3809"/>
                    <a:pt x="691" y="2805"/>
                    <a:pt x="900" y="1779"/>
                  </a:cubicBezTo>
                  <a:cubicBezTo>
                    <a:pt x="984" y="1445"/>
                    <a:pt x="1005" y="1110"/>
                    <a:pt x="1047" y="796"/>
                  </a:cubicBezTo>
                  <a:cubicBezTo>
                    <a:pt x="1068" y="587"/>
                    <a:pt x="1068" y="377"/>
                    <a:pt x="1089" y="1"/>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28" name="Google Shape;788;p46">
              <a:extLst>
                <a:ext uri="{FF2B5EF4-FFF2-40B4-BE49-F238E27FC236}">
                  <a16:creationId xmlns:a16="http://schemas.microsoft.com/office/drawing/2014/main" id="{8B9EE494-C398-4A4D-8945-E3C9E064D517}"/>
                </a:ext>
              </a:extLst>
            </p:cNvPr>
            <p:cNvSpPr/>
            <p:nvPr/>
          </p:nvSpPr>
          <p:spPr>
            <a:xfrm flipH="1">
              <a:off x="6543550" y="4263236"/>
              <a:ext cx="109747" cy="182719"/>
            </a:xfrm>
            <a:custGeom>
              <a:avLst/>
              <a:gdLst/>
              <a:ahLst/>
              <a:cxnLst/>
              <a:rect l="l" t="t" r="r" b="b"/>
              <a:pathLst>
                <a:path w="3432" h="5714" extrusionOk="0">
                  <a:moveTo>
                    <a:pt x="0" y="503"/>
                  </a:moveTo>
                  <a:cubicBezTo>
                    <a:pt x="481" y="168"/>
                    <a:pt x="1025" y="189"/>
                    <a:pt x="1548" y="1"/>
                  </a:cubicBezTo>
                  <a:cubicBezTo>
                    <a:pt x="1695" y="482"/>
                    <a:pt x="1841" y="922"/>
                    <a:pt x="1988" y="1340"/>
                  </a:cubicBezTo>
                  <a:cubicBezTo>
                    <a:pt x="2051" y="1466"/>
                    <a:pt x="2113" y="1633"/>
                    <a:pt x="2176" y="1758"/>
                  </a:cubicBezTo>
                  <a:cubicBezTo>
                    <a:pt x="2218" y="1842"/>
                    <a:pt x="2302" y="1926"/>
                    <a:pt x="2323" y="1989"/>
                  </a:cubicBezTo>
                  <a:cubicBezTo>
                    <a:pt x="2427" y="2721"/>
                    <a:pt x="2950" y="3328"/>
                    <a:pt x="3097" y="4060"/>
                  </a:cubicBezTo>
                  <a:cubicBezTo>
                    <a:pt x="3159" y="4458"/>
                    <a:pt x="3431" y="4792"/>
                    <a:pt x="3348" y="5211"/>
                  </a:cubicBezTo>
                  <a:cubicBezTo>
                    <a:pt x="3327" y="5316"/>
                    <a:pt x="3306" y="5441"/>
                    <a:pt x="3264" y="5588"/>
                  </a:cubicBezTo>
                  <a:cubicBezTo>
                    <a:pt x="2699" y="5713"/>
                    <a:pt x="2281" y="5588"/>
                    <a:pt x="1988" y="5085"/>
                  </a:cubicBezTo>
                  <a:cubicBezTo>
                    <a:pt x="1779" y="4751"/>
                    <a:pt x="1423" y="4499"/>
                    <a:pt x="1444" y="4039"/>
                  </a:cubicBezTo>
                  <a:cubicBezTo>
                    <a:pt x="1444" y="3955"/>
                    <a:pt x="1360" y="3872"/>
                    <a:pt x="1297" y="3809"/>
                  </a:cubicBezTo>
                  <a:cubicBezTo>
                    <a:pt x="1255" y="3725"/>
                    <a:pt x="1172" y="3642"/>
                    <a:pt x="1151" y="3558"/>
                  </a:cubicBezTo>
                  <a:cubicBezTo>
                    <a:pt x="921" y="3181"/>
                    <a:pt x="732" y="2763"/>
                    <a:pt x="628" y="2282"/>
                  </a:cubicBezTo>
                  <a:cubicBezTo>
                    <a:pt x="544" y="1863"/>
                    <a:pt x="251" y="1528"/>
                    <a:pt x="105" y="1110"/>
                  </a:cubicBezTo>
                  <a:cubicBezTo>
                    <a:pt x="21" y="942"/>
                    <a:pt x="21" y="712"/>
                    <a:pt x="0" y="503"/>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29" name="Google Shape;789;p46">
              <a:extLst>
                <a:ext uri="{FF2B5EF4-FFF2-40B4-BE49-F238E27FC236}">
                  <a16:creationId xmlns:a16="http://schemas.microsoft.com/office/drawing/2014/main" id="{33EF69A6-19E6-475C-9DF4-165582651721}"/>
                </a:ext>
              </a:extLst>
            </p:cNvPr>
            <p:cNvSpPr/>
            <p:nvPr/>
          </p:nvSpPr>
          <p:spPr>
            <a:xfrm flipH="1">
              <a:off x="6473325" y="3140508"/>
              <a:ext cx="1123434" cy="1368957"/>
            </a:xfrm>
            <a:custGeom>
              <a:avLst/>
              <a:gdLst/>
              <a:ahLst/>
              <a:cxnLst/>
              <a:rect l="l" t="t" r="r" b="b"/>
              <a:pathLst>
                <a:path w="35132" h="42810" extrusionOk="0">
                  <a:moveTo>
                    <a:pt x="6299" y="33938"/>
                  </a:moveTo>
                  <a:cubicBezTo>
                    <a:pt x="6048" y="33687"/>
                    <a:pt x="5734" y="33394"/>
                    <a:pt x="5441" y="33059"/>
                  </a:cubicBezTo>
                  <a:cubicBezTo>
                    <a:pt x="4939" y="32494"/>
                    <a:pt x="4478" y="31930"/>
                    <a:pt x="3997" y="31344"/>
                  </a:cubicBezTo>
                  <a:cubicBezTo>
                    <a:pt x="3893" y="31218"/>
                    <a:pt x="3788" y="31030"/>
                    <a:pt x="3746" y="30862"/>
                  </a:cubicBezTo>
                  <a:cubicBezTo>
                    <a:pt x="3621" y="30507"/>
                    <a:pt x="3432" y="30193"/>
                    <a:pt x="3202" y="29921"/>
                  </a:cubicBezTo>
                  <a:cubicBezTo>
                    <a:pt x="3014" y="29733"/>
                    <a:pt x="2930" y="29440"/>
                    <a:pt x="2846" y="29189"/>
                  </a:cubicBezTo>
                  <a:cubicBezTo>
                    <a:pt x="2742" y="28791"/>
                    <a:pt x="2574" y="28414"/>
                    <a:pt x="2386" y="28080"/>
                  </a:cubicBezTo>
                  <a:cubicBezTo>
                    <a:pt x="2156" y="27661"/>
                    <a:pt x="1947" y="27201"/>
                    <a:pt x="1842" y="26720"/>
                  </a:cubicBezTo>
                  <a:cubicBezTo>
                    <a:pt x="1528" y="25485"/>
                    <a:pt x="1214" y="24271"/>
                    <a:pt x="942" y="23016"/>
                  </a:cubicBezTo>
                  <a:cubicBezTo>
                    <a:pt x="817" y="22409"/>
                    <a:pt x="733" y="21782"/>
                    <a:pt x="754" y="21175"/>
                  </a:cubicBezTo>
                  <a:cubicBezTo>
                    <a:pt x="796" y="19689"/>
                    <a:pt x="649" y="18204"/>
                    <a:pt x="524" y="16697"/>
                  </a:cubicBezTo>
                  <a:cubicBezTo>
                    <a:pt x="440" y="15839"/>
                    <a:pt x="503" y="14981"/>
                    <a:pt x="482" y="14082"/>
                  </a:cubicBezTo>
                  <a:cubicBezTo>
                    <a:pt x="440" y="13559"/>
                    <a:pt x="377" y="13035"/>
                    <a:pt x="336" y="12512"/>
                  </a:cubicBezTo>
                  <a:cubicBezTo>
                    <a:pt x="315" y="12157"/>
                    <a:pt x="273" y="11780"/>
                    <a:pt x="273" y="11424"/>
                  </a:cubicBezTo>
                  <a:cubicBezTo>
                    <a:pt x="273" y="10797"/>
                    <a:pt x="273" y="10190"/>
                    <a:pt x="294" y="9562"/>
                  </a:cubicBezTo>
                  <a:cubicBezTo>
                    <a:pt x="294" y="8893"/>
                    <a:pt x="294" y="8202"/>
                    <a:pt x="105" y="7533"/>
                  </a:cubicBezTo>
                  <a:cubicBezTo>
                    <a:pt x="22" y="7240"/>
                    <a:pt x="1" y="6926"/>
                    <a:pt x="1" y="6612"/>
                  </a:cubicBezTo>
                  <a:cubicBezTo>
                    <a:pt x="1" y="5503"/>
                    <a:pt x="64" y="4436"/>
                    <a:pt x="84" y="3348"/>
                  </a:cubicBezTo>
                  <a:cubicBezTo>
                    <a:pt x="84" y="3055"/>
                    <a:pt x="105" y="2783"/>
                    <a:pt x="147" y="2511"/>
                  </a:cubicBezTo>
                  <a:cubicBezTo>
                    <a:pt x="231" y="2197"/>
                    <a:pt x="252" y="1820"/>
                    <a:pt x="712" y="1779"/>
                  </a:cubicBezTo>
                  <a:cubicBezTo>
                    <a:pt x="1089" y="1193"/>
                    <a:pt x="1696" y="963"/>
                    <a:pt x="2323" y="753"/>
                  </a:cubicBezTo>
                  <a:cubicBezTo>
                    <a:pt x="3328" y="419"/>
                    <a:pt x="4311" y="0"/>
                    <a:pt x="5378" y="63"/>
                  </a:cubicBezTo>
                  <a:cubicBezTo>
                    <a:pt x="5964" y="105"/>
                    <a:pt x="6571" y="126"/>
                    <a:pt x="7136" y="167"/>
                  </a:cubicBezTo>
                  <a:cubicBezTo>
                    <a:pt x="7345" y="209"/>
                    <a:pt x="7596" y="230"/>
                    <a:pt x="7763" y="356"/>
                  </a:cubicBezTo>
                  <a:cubicBezTo>
                    <a:pt x="8370" y="795"/>
                    <a:pt x="8956" y="1235"/>
                    <a:pt x="9500" y="1737"/>
                  </a:cubicBezTo>
                  <a:cubicBezTo>
                    <a:pt x="9751" y="1946"/>
                    <a:pt x="9939" y="2260"/>
                    <a:pt x="10128" y="2532"/>
                  </a:cubicBezTo>
                  <a:cubicBezTo>
                    <a:pt x="10274" y="2783"/>
                    <a:pt x="10442" y="3055"/>
                    <a:pt x="10546" y="3348"/>
                  </a:cubicBezTo>
                  <a:cubicBezTo>
                    <a:pt x="10755" y="3996"/>
                    <a:pt x="10902" y="4645"/>
                    <a:pt x="11090" y="5294"/>
                  </a:cubicBezTo>
                  <a:cubicBezTo>
                    <a:pt x="11174" y="5587"/>
                    <a:pt x="11237" y="5901"/>
                    <a:pt x="11404" y="6173"/>
                  </a:cubicBezTo>
                  <a:cubicBezTo>
                    <a:pt x="11739" y="6758"/>
                    <a:pt x="11906" y="7428"/>
                    <a:pt x="12032" y="8098"/>
                  </a:cubicBezTo>
                  <a:cubicBezTo>
                    <a:pt x="12367" y="9960"/>
                    <a:pt x="12743" y="11822"/>
                    <a:pt x="13078" y="13663"/>
                  </a:cubicBezTo>
                  <a:cubicBezTo>
                    <a:pt x="13141" y="14019"/>
                    <a:pt x="13204" y="14354"/>
                    <a:pt x="13204" y="14688"/>
                  </a:cubicBezTo>
                  <a:cubicBezTo>
                    <a:pt x="13162" y="16048"/>
                    <a:pt x="13580" y="17325"/>
                    <a:pt x="13894" y="18622"/>
                  </a:cubicBezTo>
                  <a:cubicBezTo>
                    <a:pt x="14124" y="19606"/>
                    <a:pt x="14459" y="20568"/>
                    <a:pt x="14773" y="21551"/>
                  </a:cubicBezTo>
                  <a:cubicBezTo>
                    <a:pt x="14877" y="21865"/>
                    <a:pt x="15045" y="22179"/>
                    <a:pt x="15170" y="22493"/>
                  </a:cubicBezTo>
                  <a:cubicBezTo>
                    <a:pt x="15317" y="22911"/>
                    <a:pt x="15652" y="23225"/>
                    <a:pt x="16028" y="23435"/>
                  </a:cubicBezTo>
                  <a:cubicBezTo>
                    <a:pt x="16614" y="23769"/>
                    <a:pt x="17179" y="24167"/>
                    <a:pt x="17786" y="24481"/>
                  </a:cubicBezTo>
                  <a:cubicBezTo>
                    <a:pt x="18100" y="24648"/>
                    <a:pt x="18455" y="24753"/>
                    <a:pt x="18832" y="24857"/>
                  </a:cubicBezTo>
                  <a:cubicBezTo>
                    <a:pt x="20025" y="25171"/>
                    <a:pt x="21196" y="25632"/>
                    <a:pt x="22473" y="25548"/>
                  </a:cubicBezTo>
                  <a:cubicBezTo>
                    <a:pt x="23603" y="25464"/>
                    <a:pt x="24691" y="25527"/>
                    <a:pt x="25820" y="25527"/>
                  </a:cubicBezTo>
                  <a:cubicBezTo>
                    <a:pt x="26176" y="25527"/>
                    <a:pt x="26553" y="25485"/>
                    <a:pt x="26908" y="25360"/>
                  </a:cubicBezTo>
                  <a:cubicBezTo>
                    <a:pt x="27181" y="25255"/>
                    <a:pt x="27473" y="25234"/>
                    <a:pt x="27725" y="25234"/>
                  </a:cubicBezTo>
                  <a:cubicBezTo>
                    <a:pt x="28624" y="25213"/>
                    <a:pt x="29524" y="25234"/>
                    <a:pt x="30424" y="25234"/>
                  </a:cubicBezTo>
                  <a:cubicBezTo>
                    <a:pt x="30884" y="25234"/>
                    <a:pt x="31261" y="25380"/>
                    <a:pt x="31616" y="25632"/>
                  </a:cubicBezTo>
                  <a:cubicBezTo>
                    <a:pt x="31930" y="25862"/>
                    <a:pt x="32307" y="26050"/>
                    <a:pt x="32642" y="26280"/>
                  </a:cubicBezTo>
                  <a:cubicBezTo>
                    <a:pt x="33039" y="26594"/>
                    <a:pt x="33395" y="26908"/>
                    <a:pt x="33751" y="27243"/>
                  </a:cubicBezTo>
                  <a:cubicBezTo>
                    <a:pt x="34023" y="27536"/>
                    <a:pt x="34232" y="27870"/>
                    <a:pt x="34483" y="28184"/>
                  </a:cubicBezTo>
                  <a:cubicBezTo>
                    <a:pt x="34525" y="28268"/>
                    <a:pt x="34587" y="28352"/>
                    <a:pt x="34608" y="28414"/>
                  </a:cubicBezTo>
                  <a:cubicBezTo>
                    <a:pt x="34859" y="29461"/>
                    <a:pt x="35131" y="30549"/>
                    <a:pt x="34943" y="31637"/>
                  </a:cubicBezTo>
                  <a:cubicBezTo>
                    <a:pt x="34839" y="32222"/>
                    <a:pt x="34692" y="32787"/>
                    <a:pt x="34211" y="33206"/>
                  </a:cubicBezTo>
                  <a:cubicBezTo>
                    <a:pt x="34023" y="33373"/>
                    <a:pt x="33876" y="33582"/>
                    <a:pt x="33709" y="33750"/>
                  </a:cubicBezTo>
                  <a:cubicBezTo>
                    <a:pt x="33479" y="34022"/>
                    <a:pt x="33248" y="34231"/>
                    <a:pt x="32914" y="34357"/>
                  </a:cubicBezTo>
                  <a:cubicBezTo>
                    <a:pt x="32725" y="34419"/>
                    <a:pt x="32558" y="34524"/>
                    <a:pt x="32411" y="34629"/>
                  </a:cubicBezTo>
                  <a:cubicBezTo>
                    <a:pt x="32181" y="34775"/>
                    <a:pt x="32098" y="35005"/>
                    <a:pt x="32202" y="35277"/>
                  </a:cubicBezTo>
                  <a:cubicBezTo>
                    <a:pt x="32411" y="35738"/>
                    <a:pt x="32642" y="36219"/>
                    <a:pt x="32830" y="36721"/>
                  </a:cubicBezTo>
                  <a:cubicBezTo>
                    <a:pt x="33165" y="37579"/>
                    <a:pt x="33562" y="38416"/>
                    <a:pt x="33771" y="39295"/>
                  </a:cubicBezTo>
                  <a:cubicBezTo>
                    <a:pt x="33918" y="39860"/>
                    <a:pt x="33813" y="40487"/>
                    <a:pt x="33813" y="41052"/>
                  </a:cubicBezTo>
                  <a:cubicBezTo>
                    <a:pt x="33813" y="41324"/>
                    <a:pt x="33604" y="41533"/>
                    <a:pt x="33353" y="41554"/>
                  </a:cubicBezTo>
                  <a:cubicBezTo>
                    <a:pt x="32830" y="41575"/>
                    <a:pt x="32265" y="41638"/>
                    <a:pt x="31784" y="41554"/>
                  </a:cubicBezTo>
                  <a:cubicBezTo>
                    <a:pt x="31323" y="41492"/>
                    <a:pt x="31051" y="41136"/>
                    <a:pt x="30779" y="40759"/>
                  </a:cubicBezTo>
                  <a:cubicBezTo>
                    <a:pt x="30214" y="39964"/>
                    <a:pt x="29942" y="38981"/>
                    <a:pt x="29440" y="38144"/>
                  </a:cubicBezTo>
                  <a:cubicBezTo>
                    <a:pt x="29377" y="37391"/>
                    <a:pt x="28792" y="36826"/>
                    <a:pt x="28750" y="36051"/>
                  </a:cubicBezTo>
                  <a:cubicBezTo>
                    <a:pt x="28708" y="35779"/>
                    <a:pt x="28457" y="35591"/>
                    <a:pt x="28143" y="35591"/>
                  </a:cubicBezTo>
                  <a:lnTo>
                    <a:pt x="27494" y="35591"/>
                  </a:lnTo>
                  <a:cubicBezTo>
                    <a:pt x="26030" y="35591"/>
                    <a:pt x="24565" y="35549"/>
                    <a:pt x="23121" y="35591"/>
                  </a:cubicBezTo>
                  <a:cubicBezTo>
                    <a:pt x="22494" y="35591"/>
                    <a:pt x="21887" y="35633"/>
                    <a:pt x="21259" y="35696"/>
                  </a:cubicBezTo>
                  <a:cubicBezTo>
                    <a:pt x="20548" y="35738"/>
                    <a:pt x="19857" y="35800"/>
                    <a:pt x="19146" y="35863"/>
                  </a:cubicBezTo>
                  <a:cubicBezTo>
                    <a:pt x="19020" y="35863"/>
                    <a:pt x="18874" y="35863"/>
                    <a:pt x="18769" y="35926"/>
                  </a:cubicBezTo>
                  <a:cubicBezTo>
                    <a:pt x="18016" y="36177"/>
                    <a:pt x="17242" y="36135"/>
                    <a:pt x="16468" y="36135"/>
                  </a:cubicBezTo>
                  <a:cubicBezTo>
                    <a:pt x="15045" y="36135"/>
                    <a:pt x="13622" y="36135"/>
                    <a:pt x="12178" y="36114"/>
                  </a:cubicBezTo>
                  <a:cubicBezTo>
                    <a:pt x="11697" y="36114"/>
                    <a:pt x="11195" y="36135"/>
                    <a:pt x="10714" y="35926"/>
                  </a:cubicBezTo>
                  <a:cubicBezTo>
                    <a:pt x="10400" y="35800"/>
                    <a:pt x="10065" y="35947"/>
                    <a:pt x="9981" y="36282"/>
                  </a:cubicBezTo>
                  <a:cubicBezTo>
                    <a:pt x="9814" y="37286"/>
                    <a:pt x="9144" y="38144"/>
                    <a:pt x="9040" y="39190"/>
                  </a:cubicBezTo>
                  <a:cubicBezTo>
                    <a:pt x="8998" y="39692"/>
                    <a:pt x="8663" y="40194"/>
                    <a:pt x="8579" y="40676"/>
                  </a:cubicBezTo>
                  <a:cubicBezTo>
                    <a:pt x="8496" y="41261"/>
                    <a:pt x="8203" y="41722"/>
                    <a:pt x="7994" y="42224"/>
                  </a:cubicBezTo>
                  <a:cubicBezTo>
                    <a:pt x="7826" y="42621"/>
                    <a:pt x="7554" y="42768"/>
                    <a:pt x="7136" y="42768"/>
                  </a:cubicBezTo>
                  <a:cubicBezTo>
                    <a:pt x="6529" y="42768"/>
                    <a:pt x="5964" y="42810"/>
                    <a:pt x="5441" y="42454"/>
                  </a:cubicBezTo>
                  <a:cubicBezTo>
                    <a:pt x="5211" y="42308"/>
                    <a:pt x="5043" y="42140"/>
                    <a:pt x="5043" y="41889"/>
                  </a:cubicBezTo>
                  <a:cubicBezTo>
                    <a:pt x="5064" y="41073"/>
                    <a:pt x="4897" y="40257"/>
                    <a:pt x="5273" y="39504"/>
                  </a:cubicBezTo>
                  <a:cubicBezTo>
                    <a:pt x="5336" y="39420"/>
                    <a:pt x="5357" y="39316"/>
                    <a:pt x="5357" y="39253"/>
                  </a:cubicBezTo>
                  <a:cubicBezTo>
                    <a:pt x="5378" y="38228"/>
                    <a:pt x="5859" y="37328"/>
                    <a:pt x="6110" y="36365"/>
                  </a:cubicBezTo>
                  <a:cubicBezTo>
                    <a:pt x="6236" y="35947"/>
                    <a:pt x="6320" y="35528"/>
                    <a:pt x="6320" y="35089"/>
                  </a:cubicBezTo>
                  <a:cubicBezTo>
                    <a:pt x="6173" y="34754"/>
                    <a:pt x="6257" y="34378"/>
                    <a:pt x="6299" y="33938"/>
                  </a:cubicBezTo>
                  <a:close/>
                  <a:moveTo>
                    <a:pt x="32244" y="33854"/>
                  </a:moveTo>
                  <a:cubicBezTo>
                    <a:pt x="32600" y="33478"/>
                    <a:pt x="32934" y="33080"/>
                    <a:pt x="33290" y="32704"/>
                  </a:cubicBezTo>
                  <a:cubicBezTo>
                    <a:pt x="33771" y="32243"/>
                    <a:pt x="33981" y="31699"/>
                    <a:pt x="33981" y="31030"/>
                  </a:cubicBezTo>
                  <a:cubicBezTo>
                    <a:pt x="34002" y="30444"/>
                    <a:pt x="33876" y="29879"/>
                    <a:pt x="33771" y="29293"/>
                  </a:cubicBezTo>
                  <a:cubicBezTo>
                    <a:pt x="33646" y="28624"/>
                    <a:pt x="33227" y="28205"/>
                    <a:pt x="32830" y="27745"/>
                  </a:cubicBezTo>
                  <a:cubicBezTo>
                    <a:pt x="32558" y="27431"/>
                    <a:pt x="32223" y="27222"/>
                    <a:pt x="31930" y="26929"/>
                  </a:cubicBezTo>
                  <a:cubicBezTo>
                    <a:pt x="31595" y="26573"/>
                    <a:pt x="31240" y="26364"/>
                    <a:pt x="30717" y="26385"/>
                  </a:cubicBezTo>
                  <a:cubicBezTo>
                    <a:pt x="29733" y="26406"/>
                    <a:pt x="28771" y="26385"/>
                    <a:pt x="27829" y="26385"/>
                  </a:cubicBezTo>
                  <a:cubicBezTo>
                    <a:pt x="27599" y="26385"/>
                    <a:pt x="27327" y="26427"/>
                    <a:pt x="27097" y="26489"/>
                  </a:cubicBezTo>
                  <a:cubicBezTo>
                    <a:pt x="26699" y="26531"/>
                    <a:pt x="26323" y="26636"/>
                    <a:pt x="25925" y="26636"/>
                  </a:cubicBezTo>
                  <a:cubicBezTo>
                    <a:pt x="24586" y="26678"/>
                    <a:pt x="23247" y="26636"/>
                    <a:pt x="21908" y="26636"/>
                  </a:cubicBezTo>
                  <a:cubicBezTo>
                    <a:pt x="21238" y="26636"/>
                    <a:pt x="20548" y="26678"/>
                    <a:pt x="19899" y="26322"/>
                  </a:cubicBezTo>
                  <a:cubicBezTo>
                    <a:pt x="19732" y="26217"/>
                    <a:pt x="19481" y="26217"/>
                    <a:pt x="19271" y="26176"/>
                  </a:cubicBezTo>
                  <a:cubicBezTo>
                    <a:pt x="18330" y="25966"/>
                    <a:pt x="17409" y="25673"/>
                    <a:pt x="16635" y="25108"/>
                  </a:cubicBezTo>
                  <a:cubicBezTo>
                    <a:pt x="16363" y="24920"/>
                    <a:pt x="16112" y="24795"/>
                    <a:pt x="15819" y="24627"/>
                  </a:cubicBezTo>
                  <a:cubicBezTo>
                    <a:pt x="14856" y="24167"/>
                    <a:pt x="14208" y="23393"/>
                    <a:pt x="13831" y="22388"/>
                  </a:cubicBezTo>
                  <a:cubicBezTo>
                    <a:pt x="13789" y="22200"/>
                    <a:pt x="13706" y="22033"/>
                    <a:pt x="13664" y="21865"/>
                  </a:cubicBezTo>
                  <a:cubicBezTo>
                    <a:pt x="13371" y="20882"/>
                    <a:pt x="12994" y="19919"/>
                    <a:pt x="12764" y="18936"/>
                  </a:cubicBezTo>
                  <a:cubicBezTo>
                    <a:pt x="12450" y="17576"/>
                    <a:pt x="12011" y="16237"/>
                    <a:pt x="12116" y="14814"/>
                  </a:cubicBezTo>
                  <a:cubicBezTo>
                    <a:pt x="12136" y="14605"/>
                    <a:pt x="12053" y="14396"/>
                    <a:pt x="12032" y="14165"/>
                  </a:cubicBezTo>
                  <a:cubicBezTo>
                    <a:pt x="11739" y="12512"/>
                    <a:pt x="11467" y="10859"/>
                    <a:pt x="11132" y="9227"/>
                  </a:cubicBezTo>
                  <a:cubicBezTo>
                    <a:pt x="10965" y="8181"/>
                    <a:pt x="10818" y="7135"/>
                    <a:pt x="10274" y="6214"/>
                  </a:cubicBezTo>
                  <a:cubicBezTo>
                    <a:pt x="10170" y="6026"/>
                    <a:pt x="10149" y="5796"/>
                    <a:pt x="10086" y="5587"/>
                  </a:cubicBezTo>
                  <a:cubicBezTo>
                    <a:pt x="9981" y="5147"/>
                    <a:pt x="9856" y="4708"/>
                    <a:pt x="9751" y="4227"/>
                  </a:cubicBezTo>
                  <a:cubicBezTo>
                    <a:pt x="9542" y="3139"/>
                    <a:pt x="8956" y="2323"/>
                    <a:pt x="8077" y="1674"/>
                  </a:cubicBezTo>
                  <a:cubicBezTo>
                    <a:pt x="7973" y="1590"/>
                    <a:pt x="7868" y="1507"/>
                    <a:pt x="7805" y="1423"/>
                  </a:cubicBezTo>
                  <a:cubicBezTo>
                    <a:pt x="7450" y="1004"/>
                    <a:pt x="6989" y="879"/>
                    <a:pt x="6487" y="837"/>
                  </a:cubicBezTo>
                  <a:cubicBezTo>
                    <a:pt x="4688" y="649"/>
                    <a:pt x="2972" y="1067"/>
                    <a:pt x="1361" y="1820"/>
                  </a:cubicBezTo>
                  <a:cubicBezTo>
                    <a:pt x="1298" y="1841"/>
                    <a:pt x="1277" y="1904"/>
                    <a:pt x="1298" y="1904"/>
                  </a:cubicBezTo>
                  <a:cubicBezTo>
                    <a:pt x="1193" y="2239"/>
                    <a:pt x="1172" y="2553"/>
                    <a:pt x="1026" y="2741"/>
                  </a:cubicBezTo>
                  <a:cubicBezTo>
                    <a:pt x="817" y="2950"/>
                    <a:pt x="754" y="3139"/>
                    <a:pt x="754" y="3390"/>
                  </a:cubicBezTo>
                  <a:cubicBezTo>
                    <a:pt x="775" y="4436"/>
                    <a:pt x="775" y="5503"/>
                    <a:pt x="817" y="6549"/>
                  </a:cubicBezTo>
                  <a:cubicBezTo>
                    <a:pt x="817" y="6842"/>
                    <a:pt x="838" y="7114"/>
                    <a:pt x="921" y="7386"/>
                  </a:cubicBezTo>
                  <a:cubicBezTo>
                    <a:pt x="1068" y="7993"/>
                    <a:pt x="1131" y="8621"/>
                    <a:pt x="1131" y="9227"/>
                  </a:cubicBezTo>
                  <a:lnTo>
                    <a:pt x="1131" y="11194"/>
                  </a:lnTo>
                  <a:cubicBezTo>
                    <a:pt x="1131" y="11571"/>
                    <a:pt x="1193" y="11989"/>
                    <a:pt x="1235" y="12387"/>
                  </a:cubicBezTo>
                  <a:cubicBezTo>
                    <a:pt x="1277" y="12910"/>
                    <a:pt x="1361" y="13433"/>
                    <a:pt x="1382" y="13956"/>
                  </a:cubicBezTo>
                  <a:cubicBezTo>
                    <a:pt x="1444" y="14772"/>
                    <a:pt x="1382" y="15588"/>
                    <a:pt x="1465" y="16362"/>
                  </a:cubicBezTo>
                  <a:cubicBezTo>
                    <a:pt x="1591" y="17932"/>
                    <a:pt x="1779" y="19501"/>
                    <a:pt x="1716" y="21091"/>
                  </a:cubicBezTo>
                  <a:cubicBezTo>
                    <a:pt x="1716" y="21489"/>
                    <a:pt x="1716" y="21907"/>
                    <a:pt x="1821" y="22305"/>
                  </a:cubicBezTo>
                  <a:cubicBezTo>
                    <a:pt x="2156" y="23686"/>
                    <a:pt x="2491" y="25067"/>
                    <a:pt x="2846" y="26468"/>
                  </a:cubicBezTo>
                  <a:cubicBezTo>
                    <a:pt x="2951" y="26887"/>
                    <a:pt x="3139" y="27264"/>
                    <a:pt x="3369" y="27640"/>
                  </a:cubicBezTo>
                  <a:cubicBezTo>
                    <a:pt x="3641" y="28059"/>
                    <a:pt x="3725" y="28498"/>
                    <a:pt x="3893" y="28917"/>
                  </a:cubicBezTo>
                  <a:cubicBezTo>
                    <a:pt x="4081" y="29335"/>
                    <a:pt x="4374" y="29712"/>
                    <a:pt x="4604" y="30088"/>
                  </a:cubicBezTo>
                  <a:cubicBezTo>
                    <a:pt x="4625" y="30130"/>
                    <a:pt x="4625" y="30151"/>
                    <a:pt x="4625" y="30172"/>
                  </a:cubicBezTo>
                  <a:cubicBezTo>
                    <a:pt x="4792" y="30444"/>
                    <a:pt x="4918" y="30716"/>
                    <a:pt x="5106" y="30967"/>
                  </a:cubicBezTo>
                  <a:cubicBezTo>
                    <a:pt x="5817" y="31930"/>
                    <a:pt x="6654" y="32746"/>
                    <a:pt x="7533" y="33520"/>
                  </a:cubicBezTo>
                  <a:cubicBezTo>
                    <a:pt x="8140" y="34043"/>
                    <a:pt x="8872" y="34440"/>
                    <a:pt x="9709" y="34461"/>
                  </a:cubicBezTo>
                  <a:cubicBezTo>
                    <a:pt x="10044" y="34482"/>
                    <a:pt x="10379" y="34587"/>
                    <a:pt x="10672" y="34733"/>
                  </a:cubicBezTo>
                  <a:cubicBezTo>
                    <a:pt x="11174" y="34943"/>
                    <a:pt x="11655" y="35005"/>
                    <a:pt x="12220" y="35005"/>
                  </a:cubicBezTo>
                  <a:cubicBezTo>
                    <a:pt x="13810" y="34984"/>
                    <a:pt x="15380" y="34984"/>
                    <a:pt x="16970" y="34984"/>
                  </a:cubicBezTo>
                  <a:cubicBezTo>
                    <a:pt x="17325" y="34984"/>
                    <a:pt x="17660" y="34984"/>
                    <a:pt x="17995" y="34901"/>
                  </a:cubicBezTo>
                  <a:cubicBezTo>
                    <a:pt x="18539" y="34754"/>
                    <a:pt x="19104" y="34733"/>
                    <a:pt x="19648" y="34733"/>
                  </a:cubicBezTo>
                  <a:cubicBezTo>
                    <a:pt x="19878" y="34733"/>
                    <a:pt x="20150" y="34691"/>
                    <a:pt x="20380" y="34650"/>
                  </a:cubicBezTo>
                  <a:cubicBezTo>
                    <a:pt x="21322" y="34482"/>
                    <a:pt x="22284" y="34419"/>
                    <a:pt x="23247" y="34419"/>
                  </a:cubicBezTo>
                  <a:cubicBezTo>
                    <a:pt x="24963" y="34440"/>
                    <a:pt x="26678" y="34419"/>
                    <a:pt x="28373" y="34419"/>
                  </a:cubicBezTo>
                  <a:cubicBezTo>
                    <a:pt x="28729" y="34419"/>
                    <a:pt x="29064" y="34419"/>
                    <a:pt x="29398" y="34315"/>
                  </a:cubicBezTo>
                  <a:cubicBezTo>
                    <a:pt x="30298" y="34106"/>
                    <a:pt x="31240" y="33896"/>
                    <a:pt x="32244" y="33854"/>
                  </a:cubicBezTo>
                  <a:close/>
                  <a:moveTo>
                    <a:pt x="6906" y="34587"/>
                  </a:moveTo>
                  <a:cubicBezTo>
                    <a:pt x="6885" y="34943"/>
                    <a:pt x="6885" y="35152"/>
                    <a:pt x="6864" y="35361"/>
                  </a:cubicBezTo>
                  <a:cubicBezTo>
                    <a:pt x="6822" y="35696"/>
                    <a:pt x="6801" y="36031"/>
                    <a:pt x="6717" y="36344"/>
                  </a:cubicBezTo>
                  <a:cubicBezTo>
                    <a:pt x="6487" y="37370"/>
                    <a:pt x="6090" y="38353"/>
                    <a:pt x="6131" y="39441"/>
                  </a:cubicBezTo>
                  <a:cubicBezTo>
                    <a:pt x="6131" y="39504"/>
                    <a:pt x="6090" y="39608"/>
                    <a:pt x="6069" y="39692"/>
                  </a:cubicBezTo>
                  <a:cubicBezTo>
                    <a:pt x="5817" y="40236"/>
                    <a:pt x="5859" y="40822"/>
                    <a:pt x="5922" y="41366"/>
                  </a:cubicBezTo>
                  <a:cubicBezTo>
                    <a:pt x="5964" y="41429"/>
                    <a:pt x="5985" y="41471"/>
                    <a:pt x="6027" y="41471"/>
                  </a:cubicBezTo>
                  <a:cubicBezTo>
                    <a:pt x="6759" y="41952"/>
                    <a:pt x="6968" y="41910"/>
                    <a:pt x="7240" y="41136"/>
                  </a:cubicBezTo>
                  <a:cubicBezTo>
                    <a:pt x="7533" y="40341"/>
                    <a:pt x="7742" y="39525"/>
                    <a:pt x="7973" y="38751"/>
                  </a:cubicBezTo>
                  <a:cubicBezTo>
                    <a:pt x="8140" y="38228"/>
                    <a:pt x="8161" y="37621"/>
                    <a:pt x="8454" y="37181"/>
                  </a:cubicBezTo>
                  <a:cubicBezTo>
                    <a:pt x="8789" y="36637"/>
                    <a:pt x="8810" y="36114"/>
                    <a:pt x="8789" y="35507"/>
                  </a:cubicBezTo>
                  <a:cubicBezTo>
                    <a:pt x="8182" y="35256"/>
                    <a:pt x="7617" y="34963"/>
                    <a:pt x="6906" y="34587"/>
                  </a:cubicBezTo>
                  <a:close/>
                  <a:moveTo>
                    <a:pt x="29503" y="35612"/>
                  </a:moveTo>
                  <a:cubicBezTo>
                    <a:pt x="29524" y="35821"/>
                    <a:pt x="29524" y="36051"/>
                    <a:pt x="29608" y="36240"/>
                  </a:cubicBezTo>
                  <a:cubicBezTo>
                    <a:pt x="29775" y="36637"/>
                    <a:pt x="30026" y="36993"/>
                    <a:pt x="30131" y="37412"/>
                  </a:cubicBezTo>
                  <a:cubicBezTo>
                    <a:pt x="30235" y="37893"/>
                    <a:pt x="30424" y="38290"/>
                    <a:pt x="30654" y="38688"/>
                  </a:cubicBezTo>
                  <a:lnTo>
                    <a:pt x="30821" y="38939"/>
                  </a:lnTo>
                  <a:cubicBezTo>
                    <a:pt x="30863" y="39002"/>
                    <a:pt x="30947" y="39085"/>
                    <a:pt x="30947" y="39169"/>
                  </a:cubicBezTo>
                  <a:cubicBezTo>
                    <a:pt x="30926" y="39629"/>
                    <a:pt x="31282" y="39880"/>
                    <a:pt x="31491" y="40215"/>
                  </a:cubicBezTo>
                  <a:cubicBezTo>
                    <a:pt x="31784" y="40717"/>
                    <a:pt x="32223" y="40843"/>
                    <a:pt x="32767" y="40717"/>
                  </a:cubicBezTo>
                  <a:cubicBezTo>
                    <a:pt x="32809" y="40571"/>
                    <a:pt x="32830" y="40466"/>
                    <a:pt x="32851" y="40341"/>
                  </a:cubicBezTo>
                  <a:cubicBezTo>
                    <a:pt x="32955" y="39922"/>
                    <a:pt x="32662" y="39588"/>
                    <a:pt x="32600" y="39190"/>
                  </a:cubicBezTo>
                  <a:cubicBezTo>
                    <a:pt x="32453" y="38458"/>
                    <a:pt x="31972" y="37893"/>
                    <a:pt x="31826" y="37119"/>
                  </a:cubicBezTo>
                  <a:cubicBezTo>
                    <a:pt x="31826" y="37056"/>
                    <a:pt x="31721" y="36972"/>
                    <a:pt x="31679" y="36888"/>
                  </a:cubicBezTo>
                  <a:cubicBezTo>
                    <a:pt x="31595" y="36763"/>
                    <a:pt x="31512" y="36637"/>
                    <a:pt x="31491" y="36470"/>
                  </a:cubicBezTo>
                  <a:cubicBezTo>
                    <a:pt x="31344" y="36051"/>
                    <a:pt x="31198" y="35612"/>
                    <a:pt x="31051" y="35131"/>
                  </a:cubicBezTo>
                  <a:cubicBezTo>
                    <a:pt x="30528" y="35298"/>
                    <a:pt x="30005" y="35277"/>
                    <a:pt x="29503" y="35612"/>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30" name="Google Shape;790;p46">
              <a:extLst>
                <a:ext uri="{FF2B5EF4-FFF2-40B4-BE49-F238E27FC236}">
                  <a16:creationId xmlns:a16="http://schemas.microsoft.com/office/drawing/2014/main" id="{1CD7304E-1FB2-4AC1-98DD-691D28CC4F5F}"/>
                </a:ext>
              </a:extLst>
            </p:cNvPr>
            <p:cNvSpPr/>
            <p:nvPr/>
          </p:nvSpPr>
          <p:spPr>
            <a:xfrm flipH="1">
              <a:off x="6431843" y="2496816"/>
              <a:ext cx="922679" cy="847756"/>
            </a:xfrm>
            <a:custGeom>
              <a:avLst/>
              <a:gdLst/>
              <a:ahLst/>
              <a:cxnLst/>
              <a:rect l="l" t="t" r="r" b="b"/>
              <a:pathLst>
                <a:path w="28854" h="26511" extrusionOk="0">
                  <a:moveTo>
                    <a:pt x="22242" y="23707"/>
                  </a:moveTo>
                  <a:cubicBezTo>
                    <a:pt x="22116" y="23812"/>
                    <a:pt x="22012" y="23895"/>
                    <a:pt x="21907" y="23958"/>
                  </a:cubicBezTo>
                  <a:cubicBezTo>
                    <a:pt x="20840" y="24628"/>
                    <a:pt x="19710" y="25088"/>
                    <a:pt x="18559" y="25569"/>
                  </a:cubicBezTo>
                  <a:cubicBezTo>
                    <a:pt x="18141" y="25737"/>
                    <a:pt x="17639" y="25778"/>
                    <a:pt x="17199" y="25883"/>
                  </a:cubicBezTo>
                  <a:cubicBezTo>
                    <a:pt x="14856" y="26427"/>
                    <a:pt x="12512" y="26511"/>
                    <a:pt x="10148" y="26427"/>
                  </a:cubicBezTo>
                  <a:cubicBezTo>
                    <a:pt x="9374" y="26406"/>
                    <a:pt x="8558" y="26155"/>
                    <a:pt x="7784" y="26030"/>
                  </a:cubicBezTo>
                  <a:cubicBezTo>
                    <a:pt x="7742" y="26030"/>
                    <a:pt x="7721" y="26030"/>
                    <a:pt x="7700" y="26009"/>
                  </a:cubicBezTo>
                  <a:cubicBezTo>
                    <a:pt x="7512" y="25841"/>
                    <a:pt x="7323" y="25632"/>
                    <a:pt x="7114" y="25590"/>
                  </a:cubicBezTo>
                  <a:cubicBezTo>
                    <a:pt x="6905" y="25527"/>
                    <a:pt x="6633" y="25716"/>
                    <a:pt x="6424" y="25674"/>
                  </a:cubicBezTo>
                  <a:cubicBezTo>
                    <a:pt x="5587" y="25423"/>
                    <a:pt x="4708" y="25318"/>
                    <a:pt x="4017" y="24753"/>
                  </a:cubicBezTo>
                  <a:cubicBezTo>
                    <a:pt x="3536" y="24356"/>
                    <a:pt x="3034" y="24000"/>
                    <a:pt x="2490" y="23602"/>
                  </a:cubicBezTo>
                  <a:cubicBezTo>
                    <a:pt x="2574" y="23289"/>
                    <a:pt x="2616" y="22975"/>
                    <a:pt x="2720" y="22682"/>
                  </a:cubicBezTo>
                  <a:cubicBezTo>
                    <a:pt x="2992" y="22033"/>
                    <a:pt x="3097" y="21385"/>
                    <a:pt x="2929" y="20673"/>
                  </a:cubicBezTo>
                  <a:cubicBezTo>
                    <a:pt x="2908" y="20589"/>
                    <a:pt x="2929" y="20485"/>
                    <a:pt x="2929" y="20380"/>
                  </a:cubicBezTo>
                  <a:cubicBezTo>
                    <a:pt x="3327" y="20192"/>
                    <a:pt x="3724" y="20296"/>
                    <a:pt x="4122" y="20276"/>
                  </a:cubicBezTo>
                  <a:cubicBezTo>
                    <a:pt x="4394" y="20255"/>
                    <a:pt x="4666" y="20276"/>
                    <a:pt x="4959" y="20255"/>
                  </a:cubicBezTo>
                  <a:cubicBezTo>
                    <a:pt x="5336" y="20234"/>
                    <a:pt x="5649" y="20045"/>
                    <a:pt x="5901" y="19732"/>
                  </a:cubicBezTo>
                  <a:cubicBezTo>
                    <a:pt x="5942" y="19648"/>
                    <a:pt x="5963" y="19501"/>
                    <a:pt x="5942" y="19397"/>
                  </a:cubicBezTo>
                  <a:cubicBezTo>
                    <a:pt x="5901" y="19292"/>
                    <a:pt x="5796" y="19208"/>
                    <a:pt x="5691" y="19188"/>
                  </a:cubicBezTo>
                  <a:cubicBezTo>
                    <a:pt x="5608" y="19146"/>
                    <a:pt x="5503" y="19146"/>
                    <a:pt x="5398" y="19188"/>
                  </a:cubicBezTo>
                  <a:cubicBezTo>
                    <a:pt x="4645" y="19355"/>
                    <a:pt x="3850" y="19229"/>
                    <a:pt x="3076" y="19229"/>
                  </a:cubicBezTo>
                  <a:cubicBezTo>
                    <a:pt x="2490" y="19229"/>
                    <a:pt x="1967" y="18999"/>
                    <a:pt x="1444" y="18811"/>
                  </a:cubicBezTo>
                  <a:cubicBezTo>
                    <a:pt x="1360" y="18790"/>
                    <a:pt x="1255" y="18727"/>
                    <a:pt x="1214" y="18644"/>
                  </a:cubicBezTo>
                  <a:cubicBezTo>
                    <a:pt x="628" y="17869"/>
                    <a:pt x="42" y="17116"/>
                    <a:pt x="42" y="16070"/>
                  </a:cubicBezTo>
                  <a:cubicBezTo>
                    <a:pt x="42" y="15568"/>
                    <a:pt x="63" y="15066"/>
                    <a:pt x="42" y="14563"/>
                  </a:cubicBezTo>
                  <a:cubicBezTo>
                    <a:pt x="0" y="14208"/>
                    <a:pt x="105" y="13894"/>
                    <a:pt x="419" y="13685"/>
                  </a:cubicBezTo>
                  <a:cubicBezTo>
                    <a:pt x="732" y="13454"/>
                    <a:pt x="1088" y="13182"/>
                    <a:pt x="1423" y="13036"/>
                  </a:cubicBezTo>
                  <a:cubicBezTo>
                    <a:pt x="1883" y="12827"/>
                    <a:pt x="2385" y="12827"/>
                    <a:pt x="2867" y="13036"/>
                  </a:cubicBezTo>
                  <a:cubicBezTo>
                    <a:pt x="3243" y="13203"/>
                    <a:pt x="3641" y="13392"/>
                    <a:pt x="4059" y="13559"/>
                  </a:cubicBezTo>
                  <a:cubicBezTo>
                    <a:pt x="4331" y="13664"/>
                    <a:pt x="4561" y="13789"/>
                    <a:pt x="4854" y="13873"/>
                  </a:cubicBezTo>
                  <a:cubicBezTo>
                    <a:pt x="5105" y="13915"/>
                    <a:pt x="5398" y="13894"/>
                    <a:pt x="5649" y="13915"/>
                  </a:cubicBezTo>
                  <a:cubicBezTo>
                    <a:pt x="5942" y="13915"/>
                    <a:pt x="6214" y="13936"/>
                    <a:pt x="6445" y="14124"/>
                  </a:cubicBezTo>
                  <a:cubicBezTo>
                    <a:pt x="7637" y="15086"/>
                    <a:pt x="9039" y="15024"/>
                    <a:pt x="10441" y="14814"/>
                  </a:cubicBezTo>
                  <a:cubicBezTo>
                    <a:pt x="10671" y="14773"/>
                    <a:pt x="10943" y="14647"/>
                    <a:pt x="11173" y="14668"/>
                  </a:cubicBezTo>
                  <a:cubicBezTo>
                    <a:pt x="11968" y="14752"/>
                    <a:pt x="12533" y="14333"/>
                    <a:pt x="13098" y="13873"/>
                  </a:cubicBezTo>
                  <a:cubicBezTo>
                    <a:pt x="13433" y="13580"/>
                    <a:pt x="13747" y="13308"/>
                    <a:pt x="14103" y="13057"/>
                  </a:cubicBezTo>
                  <a:cubicBezTo>
                    <a:pt x="14709" y="12576"/>
                    <a:pt x="14981" y="11927"/>
                    <a:pt x="15128" y="11216"/>
                  </a:cubicBezTo>
                  <a:cubicBezTo>
                    <a:pt x="15212" y="10776"/>
                    <a:pt x="15023" y="10358"/>
                    <a:pt x="14772" y="10023"/>
                  </a:cubicBezTo>
                  <a:cubicBezTo>
                    <a:pt x="14186" y="9291"/>
                    <a:pt x="13475" y="8663"/>
                    <a:pt x="12596" y="8328"/>
                  </a:cubicBezTo>
                  <a:cubicBezTo>
                    <a:pt x="11675" y="8014"/>
                    <a:pt x="10839" y="7533"/>
                    <a:pt x="10064" y="6989"/>
                  </a:cubicBezTo>
                  <a:cubicBezTo>
                    <a:pt x="10085" y="6926"/>
                    <a:pt x="10106" y="6864"/>
                    <a:pt x="10169" y="6864"/>
                  </a:cubicBezTo>
                  <a:cubicBezTo>
                    <a:pt x="11048" y="6864"/>
                    <a:pt x="11885" y="6654"/>
                    <a:pt x="12722" y="6487"/>
                  </a:cubicBezTo>
                  <a:cubicBezTo>
                    <a:pt x="13977" y="6257"/>
                    <a:pt x="15212" y="5985"/>
                    <a:pt x="16467" y="5755"/>
                  </a:cubicBezTo>
                  <a:cubicBezTo>
                    <a:pt x="16718" y="5713"/>
                    <a:pt x="16990" y="5608"/>
                    <a:pt x="17283" y="5524"/>
                  </a:cubicBezTo>
                  <a:cubicBezTo>
                    <a:pt x="18057" y="5315"/>
                    <a:pt x="18329" y="4353"/>
                    <a:pt x="18141" y="3788"/>
                  </a:cubicBezTo>
                  <a:cubicBezTo>
                    <a:pt x="18057" y="3579"/>
                    <a:pt x="17869" y="3348"/>
                    <a:pt x="17701" y="3223"/>
                  </a:cubicBezTo>
                  <a:cubicBezTo>
                    <a:pt x="17178" y="2846"/>
                    <a:pt x="16655" y="2428"/>
                    <a:pt x="16174" y="1988"/>
                  </a:cubicBezTo>
                  <a:cubicBezTo>
                    <a:pt x="15986" y="1842"/>
                    <a:pt x="15776" y="1695"/>
                    <a:pt x="15546" y="1591"/>
                  </a:cubicBezTo>
                  <a:cubicBezTo>
                    <a:pt x="14709" y="1235"/>
                    <a:pt x="13893" y="921"/>
                    <a:pt x="13056" y="586"/>
                  </a:cubicBezTo>
                  <a:cubicBezTo>
                    <a:pt x="12931" y="524"/>
                    <a:pt x="12784" y="482"/>
                    <a:pt x="12533" y="398"/>
                  </a:cubicBezTo>
                  <a:cubicBezTo>
                    <a:pt x="12722" y="273"/>
                    <a:pt x="12805" y="189"/>
                    <a:pt x="12910" y="168"/>
                  </a:cubicBezTo>
                  <a:cubicBezTo>
                    <a:pt x="13935" y="63"/>
                    <a:pt x="14940" y="1"/>
                    <a:pt x="15944" y="314"/>
                  </a:cubicBezTo>
                  <a:cubicBezTo>
                    <a:pt x="16655" y="524"/>
                    <a:pt x="17346" y="754"/>
                    <a:pt x="18036" y="1110"/>
                  </a:cubicBezTo>
                  <a:cubicBezTo>
                    <a:pt x="18873" y="1528"/>
                    <a:pt x="19731" y="1884"/>
                    <a:pt x="20547" y="2302"/>
                  </a:cubicBezTo>
                  <a:cubicBezTo>
                    <a:pt x="20945" y="2490"/>
                    <a:pt x="21300" y="2721"/>
                    <a:pt x="21677" y="2951"/>
                  </a:cubicBezTo>
                  <a:cubicBezTo>
                    <a:pt x="22619" y="3537"/>
                    <a:pt x="23414" y="4269"/>
                    <a:pt x="24041" y="5148"/>
                  </a:cubicBezTo>
                  <a:cubicBezTo>
                    <a:pt x="24125" y="5252"/>
                    <a:pt x="24209" y="5357"/>
                    <a:pt x="24292" y="5441"/>
                  </a:cubicBezTo>
                  <a:cubicBezTo>
                    <a:pt x="25904" y="7177"/>
                    <a:pt x="26971" y="9228"/>
                    <a:pt x="27912" y="11362"/>
                  </a:cubicBezTo>
                  <a:cubicBezTo>
                    <a:pt x="28289" y="12136"/>
                    <a:pt x="28540" y="12952"/>
                    <a:pt x="28686" y="13831"/>
                  </a:cubicBezTo>
                  <a:cubicBezTo>
                    <a:pt x="28854" y="15191"/>
                    <a:pt x="28686" y="16488"/>
                    <a:pt x="28331" y="17786"/>
                  </a:cubicBezTo>
                  <a:cubicBezTo>
                    <a:pt x="28080" y="18811"/>
                    <a:pt x="27494" y="19648"/>
                    <a:pt x="26908" y="20485"/>
                  </a:cubicBezTo>
                  <a:cubicBezTo>
                    <a:pt x="26636" y="20820"/>
                    <a:pt x="26322" y="21154"/>
                    <a:pt x="25966" y="21364"/>
                  </a:cubicBezTo>
                  <a:cubicBezTo>
                    <a:pt x="25234" y="21824"/>
                    <a:pt x="24439" y="22242"/>
                    <a:pt x="23665" y="22577"/>
                  </a:cubicBezTo>
                  <a:cubicBezTo>
                    <a:pt x="23037" y="22828"/>
                    <a:pt x="22326" y="22703"/>
                    <a:pt x="21635" y="22661"/>
                  </a:cubicBezTo>
                  <a:cubicBezTo>
                    <a:pt x="21426" y="22619"/>
                    <a:pt x="21217" y="22577"/>
                    <a:pt x="21007" y="22514"/>
                  </a:cubicBezTo>
                  <a:cubicBezTo>
                    <a:pt x="19710" y="22159"/>
                    <a:pt x="19731" y="22389"/>
                    <a:pt x="18852" y="21405"/>
                  </a:cubicBezTo>
                  <a:cubicBezTo>
                    <a:pt x="18685" y="21217"/>
                    <a:pt x="18476" y="21092"/>
                    <a:pt x="18266" y="20924"/>
                  </a:cubicBezTo>
                  <a:cubicBezTo>
                    <a:pt x="17722" y="20485"/>
                    <a:pt x="17137" y="20045"/>
                    <a:pt x="16760" y="19418"/>
                  </a:cubicBezTo>
                  <a:cubicBezTo>
                    <a:pt x="16613" y="19208"/>
                    <a:pt x="16446" y="19041"/>
                    <a:pt x="16258" y="18853"/>
                  </a:cubicBezTo>
                  <a:cubicBezTo>
                    <a:pt x="16132" y="18727"/>
                    <a:pt x="15839" y="18853"/>
                    <a:pt x="15839" y="19041"/>
                  </a:cubicBezTo>
                  <a:cubicBezTo>
                    <a:pt x="15839" y="19229"/>
                    <a:pt x="15839" y="19439"/>
                    <a:pt x="15944" y="19564"/>
                  </a:cubicBezTo>
                  <a:cubicBezTo>
                    <a:pt x="16341" y="20171"/>
                    <a:pt x="16697" y="20778"/>
                    <a:pt x="17283" y="21217"/>
                  </a:cubicBezTo>
                  <a:cubicBezTo>
                    <a:pt x="17848" y="21657"/>
                    <a:pt x="18350" y="22159"/>
                    <a:pt x="18873" y="22661"/>
                  </a:cubicBezTo>
                  <a:cubicBezTo>
                    <a:pt x="19124" y="22891"/>
                    <a:pt x="19396" y="23079"/>
                    <a:pt x="19752" y="23142"/>
                  </a:cubicBezTo>
                  <a:cubicBezTo>
                    <a:pt x="20484" y="23268"/>
                    <a:pt x="21321" y="23498"/>
                    <a:pt x="22242" y="23707"/>
                  </a:cubicBezTo>
                  <a:close/>
                  <a:moveTo>
                    <a:pt x="23497" y="12387"/>
                  </a:moveTo>
                  <a:lnTo>
                    <a:pt x="23497" y="12387"/>
                  </a:lnTo>
                  <a:cubicBezTo>
                    <a:pt x="23497" y="12157"/>
                    <a:pt x="23518" y="11927"/>
                    <a:pt x="23497" y="11718"/>
                  </a:cubicBezTo>
                  <a:cubicBezTo>
                    <a:pt x="23455" y="11362"/>
                    <a:pt x="23183" y="11174"/>
                    <a:pt x="22765" y="11153"/>
                  </a:cubicBezTo>
                  <a:cubicBezTo>
                    <a:pt x="22305" y="11153"/>
                    <a:pt x="22033" y="11299"/>
                    <a:pt x="21949" y="11718"/>
                  </a:cubicBezTo>
                  <a:cubicBezTo>
                    <a:pt x="21844" y="12283"/>
                    <a:pt x="22033" y="12764"/>
                    <a:pt x="22305" y="13203"/>
                  </a:cubicBezTo>
                  <a:cubicBezTo>
                    <a:pt x="22451" y="13475"/>
                    <a:pt x="22744" y="13580"/>
                    <a:pt x="22995" y="13496"/>
                  </a:cubicBezTo>
                  <a:cubicBezTo>
                    <a:pt x="23267" y="13454"/>
                    <a:pt x="23455" y="13203"/>
                    <a:pt x="23476" y="12890"/>
                  </a:cubicBezTo>
                  <a:cubicBezTo>
                    <a:pt x="23497" y="12743"/>
                    <a:pt x="23497" y="12555"/>
                    <a:pt x="23497" y="12387"/>
                  </a:cubicBezTo>
                  <a:close/>
                </a:path>
              </a:pathLst>
            </a:custGeom>
            <a:solidFill>
              <a:schemeClr val="accent1"/>
            </a:solidFill>
            <a:ln>
              <a:noFill/>
            </a:ln>
          </p:spPr>
          <p:txBody>
            <a:bodyPr spcFirstLastPara="1" wrap="square" lIns="97520" tIns="97520" rIns="97520" bIns="97520" anchor="ctr" anchorCtr="0">
              <a:noAutofit/>
            </a:bodyPr>
            <a:lstStyle/>
            <a:p>
              <a:endParaRPr sz="1920"/>
            </a:p>
          </p:txBody>
        </p:sp>
        <p:sp>
          <p:nvSpPr>
            <p:cNvPr id="31" name="Google Shape;791;p46">
              <a:extLst>
                <a:ext uri="{FF2B5EF4-FFF2-40B4-BE49-F238E27FC236}">
                  <a16:creationId xmlns:a16="http://schemas.microsoft.com/office/drawing/2014/main" id="{97FD66A9-C573-4489-9536-AC3B383FE5A4}"/>
                </a:ext>
              </a:extLst>
            </p:cNvPr>
            <p:cNvSpPr/>
            <p:nvPr/>
          </p:nvSpPr>
          <p:spPr>
            <a:xfrm flipH="1">
              <a:off x="6803176" y="2254612"/>
              <a:ext cx="866494" cy="994948"/>
            </a:xfrm>
            <a:custGeom>
              <a:avLst/>
              <a:gdLst/>
              <a:ahLst/>
              <a:cxnLst/>
              <a:rect l="l" t="t" r="r" b="b"/>
              <a:pathLst>
                <a:path w="27097" h="31114" extrusionOk="0">
                  <a:moveTo>
                    <a:pt x="5294" y="18434"/>
                  </a:moveTo>
                  <a:cubicBezTo>
                    <a:pt x="5315" y="18183"/>
                    <a:pt x="5189" y="18015"/>
                    <a:pt x="4980" y="18015"/>
                  </a:cubicBezTo>
                  <a:cubicBezTo>
                    <a:pt x="4645" y="18015"/>
                    <a:pt x="4394" y="17827"/>
                    <a:pt x="4164" y="17660"/>
                  </a:cubicBezTo>
                  <a:cubicBezTo>
                    <a:pt x="3871" y="17409"/>
                    <a:pt x="3557" y="17241"/>
                    <a:pt x="3243" y="17032"/>
                  </a:cubicBezTo>
                  <a:cubicBezTo>
                    <a:pt x="3034" y="16886"/>
                    <a:pt x="2804" y="16781"/>
                    <a:pt x="2595" y="16655"/>
                  </a:cubicBezTo>
                  <a:cubicBezTo>
                    <a:pt x="1318" y="15944"/>
                    <a:pt x="1255" y="15902"/>
                    <a:pt x="419" y="14730"/>
                  </a:cubicBezTo>
                  <a:cubicBezTo>
                    <a:pt x="0" y="14124"/>
                    <a:pt x="42" y="13601"/>
                    <a:pt x="523" y="13057"/>
                  </a:cubicBezTo>
                  <a:cubicBezTo>
                    <a:pt x="774" y="12805"/>
                    <a:pt x="1004" y="12554"/>
                    <a:pt x="1193" y="12282"/>
                  </a:cubicBezTo>
                  <a:cubicBezTo>
                    <a:pt x="1402" y="12031"/>
                    <a:pt x="1653" y="11864"/>
                    <a:pt x="1967" y="11864"/>
                  </a:cubicBezTo>
                  <a:cubicBezTo>
                    <a:pt x="2616" y="11843"/>
                    <a:pt x="3285" y="11843"/>
                    <a:pt x="3934" y="11843"/>
                  </a:cubicBezTo>
                  <a:cubicBezTo>
                    <a:pt x="4248" y="11843"/>
                    <a:pt x="4436" y="12052"/>
                    <a:pt x="4666" y="12178"/>
                  </a:cubicBezTo>
                  <a:cubicBezTo>
                    <a:pt x="4896" y="12345"/>
                    <a:pt x="5126" y="12471"/>
                    <a:pt x="5440" y="12429"/>
                  </a:cubicBezTo>
                  <a:cubicBezTo>
                    <a:pt x="5629" y="12366"/>
                    <a:pt x="5817" y="12282"/>
                    <a:pt x="5838" y="12073"/>
                  </a:cubicBezTo>
                  <a:cubicBezTo>
                    <a:pt x="5838" y="11948"/>
                    <a:pt x="5817" y="11738"/>
                    <a:pt x="5733" y="11655"/>
                  </a:cubicBezTo>
                  <a:cubicBezTo>
                    <a:pt x="5022" y="11069"/>
                    <a:pt x="4540" y="10274"/>
                    <a:pt x="4017" y="9500"/>
                  </a:cubicBezTo>
                  <a:cubicBezTo>
                    <a:pt x="3808" y="9144"/>
                    <a:pt x="3704" y="8830"/>
                    <a:pt x="3724" y="8453"/>
                  </a:cubicBezTo>
                  <a:lnTo>
                    <a:pt x="3724" y="8160"/>
                  </a:lnTo>
                  <a:cubicBezTo>
                    <a:pt x="3599" y="7093"/>
                    <a:pt x="4080" y="6382"/>
                    <a:pt x="4959" y="5880"/>
                  </a:cubicBezTo>
                  <a:cubicBezTo>
                    <a:pt x="5231" y="5733"/>
                    <a:pt x="5503" y="5671"/>
                    <a:pt x="5838" y="5775"/>
                  </a:cubicBezTo>
                  <a:cubicBezTo>
                    <a:pt x="6591" y="6005"/>
                    <a:pt x="7198" y="6466"/>
                    <a:pt x="7637" y="7114"/>
                  </a:cubicBezTo>
                  <a:cubicBezTo>
                    <a:pt x="7909" y="7470"/>
                    <a:pt x="8202" y="7847"/>
                    <a:pt x="8432" y="8244"/>
                  </a:cubicBezTo>
                  <a:cubicBezTo>
                    <a:pt x="8558" y="8453"/>
                    <a:pt x="8642" y="8684"/>
                    <a:pt x="8893" y="8788"/>
                  </a:cubicBezTo>
                  <a:cubicBezTo>
                    <a:pt x="9081" y="8872"/>
                    <a:pt x="9144" y="8872"/>
                    <a:pt x="9688" y="8725"/>
                  </a:cubicBezTo>
                  <a:cubicBezTo>
                    <a:pt x="9688" y="8684"/>
                    <a:pt x="9709" y="8579"/>
                    <a:pt x="9688" y="8579"/>
                  </a:cubicBezTo>
                  <a:cubicBezTo>
                    <a:pt x="9290" y="8349"/>
                    <a:pt x="9186" y="7993"/>
                    <a:pt x="9186" y="7554"/>
                  </a:cubicBezTo>
                  <a:cubicBezTo>
                    <a:pt x="9165" y="6612"/>
                    <a:pt x="9416" y="5691"/>
                    <a:pt x="9709" y="4834"/>
                  </a:cubicBezTo>
                  <a:cubicBezTo>
                    <a:pt x="10315" y="3055"/>
                    <a:pt x="11362" y="1569"/>
                    <a:pt x="12931" y="523"/>
                  </a:cubicBezTo>
                  <a:cubicBezTo>
                    <a:pt x="13705" y="0"/>
                    <a:pt x="14061" y="126"/>
                    <a:pt x="14186" y="1046"/>
                  </a:cubicBezTo>
                  <a:cubicBezTo>
                    <a:pt x="14291" y="1779"/>
                    <a:pt x="14312" y="2511"/>
                    <a:pt x="14082" y="3243"/>
                  </a:cubicBezTo>
                  <a:cubicBezTo>
                    <a:pt x="13872" y="3892"/>
                    <a:pt x="13684" y="4541"/>
                    <a:pt x="13496" y="5210"/>
                  </a:cubicBezTo>
                  <a:cubicBezTo>
                    <a:pt x="13454" y="5378"/>
                    <a:pt x="13454" y="5566"/>
                    <a:pt x="13433" y="5754"/>
                  </a:cubicBezTo>
                  <a:cubicBezTo>
                    <a:pt x="13370" y="6068"/>
                    <a:pt x="13287" y="6361"/>
                    <a:pt x="13245" y="6675"/>
                  </a:cubicBezTo>
                  <a:cubicBezTo>
                    <a:pt x="13224" y="6842"/>
                    <a:pt x="13119" y="7093"/>
                    <a:pt x="13182" y="7198"/>
                  </a:cubicBezTo>
                  <a:cubicBezTo>
                    <a:pt x="13433" y="7533"/>
                    <a:pt x="13705" y="7847"/>
                    <a:pt x="14019" y="8098"/>
                  </a:cubicBezTo>
                  <a:cubicBezTo>
                    <a:pt x="14228" y="8265"/>
                    <a:pt x="14605" y="8035"/>
                    <a:pt x="14542" y="7784"/>
                  </a:cubicBezTo>
                  <a:cubicBezTo>
                    <a:pt x="14291" y="6821"/>
                    <a:pt x="14835" y="6173"/>
                    <a:pt x="15358" y="5440"/>
                  </a:cubicBezTo>
                  <a:cubicBezTo>
                    <a:pt x="16488" y="3850"/>
                    <a:pt x="17973" y="2699"/>
                    <a:pt x="19543" y="1611"/>
                  </a:cubicBezTo>
                  <a:cubicBezTo>
                    <a:pt x="20714" y="837"/>
                    <a:pt x="22116" y="565"/>
                    <a:pt x="23539" y="733"/>
                  </a:cubicBezTo>
                  <a:cubicBezTo>
                    <a:pt x="23853" y="753"/>
                    <a:pt x="24167" y="942"/>
                    <a:pt x="24334" y="1172"/>
                  </a:cubicBezTo>
                  <a:cubicBezTo>
                    <a:pt x="24753" y="1821"/>
                    <a:pt x="25004" y="2511"/>
                    <a:pt x="24627" y="3264"/>
                  </a:cubicBezTo>
                  <a:cubicBezTo>
                    <a:pt x="24376" y="3746"/>
                    <a:pt x="24146" y="4206"/>
                    <a:pt x="23874" y="4687"/>
                  </a:cubicBezTo>
                  <a:cubicBezTo>
                    <a:pt x="23769" y="4854"/>
                    <a:pt x="23644" y="5043"/>
                    <a:pt x="23518" y="5210"/>
                  </a:cubicBezTo>
                  <a:cubicBezTo>
                    <a:pt x="22995" y="5733"/>
                    <a:pt x="22472" y="6256"/>
                    <a:pt x="21949" y="6800"/>
                  </a:cubicBezTo>
                  <a:cubicBezTo>
                    <a:pt x="21740" y="7010"/>
                    <a:pt x="21530" y="7135"/>
                    <a:pt x="21238" y="7198"/>
                  </a:cubicBezTo>
                  <a:cubicBezTo>
                    <a:pt x="19731" y="7449"/>
                    <a:pt x="18392" y="8181"/>
                    <a:pt x="17053" y="8914"/>
                  </a:cubicBezTo>
                  <a:cubicBezTo>
                    <a:pt x="17032" y="8935"/>
                    <a:pt x="17011" y="8935"/>
                    <a:pt x="16969" y="8976"/>
                  </a:cubicBezTo>
                  <a:cubicBezTo>
                    <a:pt x="16404" y="9500"/>
                    <a:pt x="15714" y="9855"/>
                    <a:pt x="14981" y="10085"/>
                  </a:cubicBezTo>
                  <a:cubicBezTo>
                    <a:pt x="14919" y="10127"/>
                    <a:pt x="14877" y="10232"/>
                    <a:pt x="14814" y="10336"/>
                  </a:cubicBezTo>
                  <a:cubicBezTo>
                    <a:pt x="15065" y="10713"/>
                    <a:pt x="15463" y="10776"/>
                    <a:pt x="15860" y="10692"/>
                  </a:cubicBezTo>
                  <a:cubicBezTo>
                    <a:pt x="16551" y="10546"/>
                    <a:pt x="17241" y="10378"/>
                    <a:pt x="17911" y="10127"/>
                  </a:cubicBezTo>
                  <a:cubicBezTo>
                    <a:pt x="18601" y="9876"/>
                    <a:pt x="19250" y="9604"/>
                    <a:pt x="19857" y="9228"/>
                  </a:cubicBezTo>
                  <a:cubicBezTo>
                    <a:pt x="20631" y="8725"/>
                    <a:pt x="21426" y="8704"/>
                    <a:pt x="22263" y="8893"/>
                  </a:cubicBezTo>
                  <a:cubicBezTo>
                    <a:pt x="23309" y="9123"/>
                    <a:pt x="24251" y="9562"/>
                    <a:pt x="25192" y="10064"/>
                  </a:cubicBezTo>
                  <a:cubicBezTo>
                    <a:pt x="25339" y="10148"/>
                    <a:pt x="25485" y="10295"/>
                    <a:pt x="25611" y="10441"/>
                  </a:cubicBezTo>
                  <a:cubicBezTo>
                    <a:pt x="25966" y="10713"/>
                    <a:pt x="26322" y="11027"/>
                    <a:pt x="26678" y="11320"/>
                  </a:cubicBezTo>
                  <a:cubicBezTo>
                    <a:pt x="26866" y="11487"/>
                    <a:pt x="27096" y="11613"/>
                    <a:pt x="27054" y="11906"/>
                  </a:cubicBezTo>
                  <a:cubicBezTo>
                    <a:pt x="26992" y="12178"/>
                    <a:pt x="26740" y="12261"/>
                    <a:pt x="26489" y="12345"/>
                  </a:cubicBezTo>
                  <a:cubicBezTo>
                    <a:pt x="25924" y="12492"/>
                    <a:pt x="25339" y="12659"/>
                    <a:pt x="24774" y="12764"/>
                  </a:cubicBezTo>
                  <a:cubicBezTo>
                    <a:pt x="23769" y="12973"/>
                    <a:pt x="22765" y="13119"/>
                    <a:pt x="21761" y="13308"/>
                  </a:cubicBezTo>
                  <a:cubicBezTo>
                    <a:pt x="21112" y="13433"/>
                    <a:pt x="20484" y="13496"/>
                    <a:pt x="19836" y="13517"/>
                  </a:cubicBezTo>
                  <a:cubicBezTo>
                    <a:pt x="19229" y="13538"/>
                    <a:pt x="18601" y="13684"/>
                    <a:pt x="17994" y="13810"/>
                  </a:cubicBezTo>
                  <a:cubicBezTo>
                    <a:pt x="17639" y="13893"/>
                    <a:pt x="17492" y="14354"/>
                    <a:pt x="17785" y="14626"/>
                  </a:cubicBezTo>
                  <a:cubicBezTo>
                    <a:pt x="18015" y="14856"/>
                    <a:pt x="18308" y="15065"/>
                    <a:pt x="18622" y="15191"/>
                  </a:cubicBezTo>
                  <a:cubicBezTo>
                    <a:pt x="19271" y="15421"/>
                    <a:pt x="19857" y="15756"/>
                    <a:pt x="20463" y="16111"/>
                  </a:cubicBezTo>
                  <a:cubicBezTo>
                    <a:pt x="20924" y="16383"/>
                    <a:pt x="21447" y="16593"/>
                    <a:pt x="21970" y="16781"/>
                  </a:cubicBezTo>
                  <a:cubicBezTo>
                    <a:pt x="22702" y="17053"/>
                    <a:pt x="23246" y="17534"/>
                    <a:pt x="23748" y="18099"/>
                  </a:cubicBezTo>
                  <a:cubicBezTo>
                    <a:pt x="24020" y="18413"/>
                    <a:pt x="24062" y="18748"/>
                    <a:pt x="23874" y="19145"/>
                  </a:cubicBezTo>
                  <a:cubicBezTo>
                    <a:pt x="23707" y="19501"/>
                    <a:pt x="23518" y="19836"/>
                    <a:pt x="23142" y="20045"/>
                  </a:cubicBezTo>
                  <a:cubicBezTo>
                    <a:pt x="22828" y="20233"/>
                    <a:pt x="22577" y="20526"/>
                    <a:pt x="22284" y="20756"/>
                  </a:cubicBezTo>
                  <a:cubicBezTo>
                    <a:pt x="21928" y="21049"/>
                    <a:pt x="21551" y="21300"/>
                    <a:pt x="21028" y="21280"/>
                  </a:cubicBezTo>
                  <a:cubicBezTo>
                    <a:pt x="20798" y="21280"/>
                    <a:pt x="20526" y="21300"/>
                    <a:pt x="20296" y="21384"/>
                  </a:cubicBezTo>
                  <a:cubicBezTo>
                    <a:pt x="19626" y="21614"/>
                    <a:pt x="18936" y="21572"/>
                    <a:pt x="18266" y="21510"/>
                  </a:cubicBezTo>
                  <a:cubicBezTo>
                    <a:pt x="17555" y="21468"/>
                    <a:pt x="16948" y="21133"/>
                    <a:pt x="16530" y="20547"/>
                  </a:cubicBezTo>
                  <a:cubicBezTo>
                    <a:pt x="16111" y="19982"/>
                    <a:pt x="15651" y="19417"/>
                    <a:pt x="15379" y="18748"/>
                  </a:cubicBezTo>
                  <a:cubicBezTo>
                    <a:pt x="15337" y="18580"/>
                    <a:pt x="15149" y="18476"/>
                    <a:pt x="14981" y="18308"/>
                  </a:cubicBezTo>
                  <a:cubicBezTo>
                    <a:pt x="14542" y="19208"/>
                    <a:pt x="15086" y="19899"/>
                    <a:pt x="15337" y="20673"/>
                  </a:cubicBezTo>
                  <a:cubicBezTo>
                    <a:pt x="15128" y="20777"/>
                    <a:pt x="14940" y="20861"/>
                    <a:pt x="14772" y="20945"/>
                  </a:cubicBezTo>
                  <a:cubicBezTo>
                    <a:pt x="14186" y="20610"/>
                    <a:pt x="13600" y="20254"/>
                    <a:pt x="13035" y="19982"/>
                  </a:cubicBezTo>
                  <a:cubicBezTo>
                    <a:pt x="12324" y="19606"/>
                    <a:pt x="11613" y="19627"/>
                    <a:pt x="10880" y="19899"/>
                  </a:cubicBezTo>
                  <a:cubicBezTo>
                    <a:pt x="10253" y="20129"/>
                    <a:pt x="9730" y="20505"/>
                    <a:pt x="9290" y="20966"/>
                  </a:cubicBezTo>
                  <a:cubicBezTo>
                    <a:pt x="9060" y="21196"/>
                    <a:pt x="8914" y="21468"/>
                    <a:pt x="8914" y="21803"/>
                  </a:cubicBezTo>
                  <a:cubicBezTo>
                    <a:pt x="8914" y="22514"/>
                    <a:pt x="8893" y="23246"/>
                    <a:pt x="8914" y="23958"/>
                  </a:cubicBezTo>
                  <a:cubicBezTo>
                    <a:pt x="8955" y="24606"/>
                    <a:pt x="9206" y="25213"/>
                    <a:pt x="9604" y="25757"/>
                  </a:cubicBezTo>
                  <a:cubicBezTo>
                    <a:pt x="9939" y="26218"/>
                    <a:pt x="10253" y="26720"/>
                    <a:pt x="10650" y="27306"/>
                  </a:cubicBezTo>
                  <a:cubicBezTo>
                    <a:pt x="11069" y="27452"/>
                    <a:pt x="11592" y="27640"/>
                    <a:pt x="12157" y="27850"/>
                  </a:cubicBezTo>
                  <a:cubicBezTo>
                    <a:pt x="12157" y="28059"/>
                    <a:pt x="12219" y="28289"/>
                    <a:pt x="12199" y="28477"/>
                  </a:cubicBezTo>
                  <a:cubicBezTo>
                    <a:pt x="12115" y="29084"/>
                    <a:pt x="12010" y="29712"/>
                    <a:pt x="11885" y="30298"/>
                  </a:cubicBezTo>
                  <a:cubicBezTo>
                    <a:pt x="11822" y="30549"/>
                    <a:pt x="11675" y="30758"/>
                    <a:pt x="11508" y="30925"/>
                  </a:cubicBezTo>
                  <a:cubicBezTo>
                    <a:pt x="11424" y="31030"/>
                    <a:pt x="11215" y="31114"/>
                    <a:pt x="11110" y="31093"/>
                  </a:cubicBezTo>
                  <a:cubicBezTo>
                    <a:pt x="10755" y="30967"/>
                    <a:pt x="10357" y="30821"/>
                    <a:pt x="10148" y="30444"/>
                  </a:cubicBezTo>
                  <a:cubicBezTo>
                    <a:pt x="9897" y="29942"/>
                    <a:pt x="9541" y="29503"/>
                    <a:pt x="9269" y="29021"/>
                  </a:cubicBezTo>
                  <a:cubicBezTo>
                    <a:pt x="8997" y="28582"/>
                    <a:pt x="8746" y="28101"/>
                    <a:pt x="8474" y="27661"/>
                  </a:cubicBezTo>
                  <a:cubicBezTo>
                    <a:pt x="8390" y="27515"/>
                    <a:pt x="8286" y="27347"/>
                    <a:pt x="8223" y="27222"/>
                  </a:cubicBezTo>
                  <a:cubicBezTo>
                    <a:pt x="7909" y="27264"/>
                    <a:pt x="7721" y="27515"/>
                    <a:pt x="7846" y="27682"/>
                  </a:cubicBezTo>
                  <a:cubicBezTo>
                    <a:pt x="8265" y="28352"/>
                    <a:pt x="7951" y="28875"/>
                    <a:pt x="7637" y="29419"/>
                  </a:cubicBezTo>
                  <a:cubicBezTo>
                    <a:pt x="7428" y="29775"/>
                    <a:pt x="7198" y="30172"/>
                    <a:pt x="6968" y="30507"/>
                  </a:cubicBezTo>
                  <a:cubicBezTo>
                    <a:pt x="6675" y="30904"/>
                    <a:pt x="6361" y="30946"/>
                    <a:pt x="5921" y="30758"/>
                  </a:cubicBezTo>
                  <a:cubicBezTo>
                    <a:pt x="5398" y="30507"/>
                    <a:pt x="5189" y="30151"/>
                    <a:pt x="5189" y="29565"/>
                  </a:cubicBezTo>
                  <a:cubicBezTo>
                    <a:pt x="5189" y="28875"/>
                    <a:pt x="5252" y="28163"/>
                    <a:pt x="5419" y="27452"/>
                  </a:cubicBezTo>
                  <a:cubicBezTo>
                    <a:pt x="5566" y="26699"/>
                    <a:pt x="5754" y="25946"/>
                    <a:pt x="5921" y="25213"/>
                  </a:cubicBezTo>
                  <a:cubicBezTo>
                    <a:pt x="5963" y="25004"/>
                    <a:pt x="6068" y="24816"/>
                    <a:pt x="6152" y="24627"/>
                  </a:cubicBezTo>
                  <a:cubicBezTo>
                    <a:pt x="5817" y="24397"/>
                    <a:pt x="5670" y="24334"/>
                    <a:pt x="5524" y="24523"/>
                  </a:cubicBezTo>
                  <a:cubicBezTo>
                    <a:pt x="5336" y="24732"/>
                    <a:pt x="5210" y="24962"/>
                    <a:pt x="5022" y="25276"/>
                  </a:cubicBezTo>
                  <a:cubicBezTo>
                    <a:pt x="4478" y="25360"/>
                    <a:pt x="3871" y="25422"/>
                    <a:pt x="3264" y="25129"/>
                  </a:cubicBezTo>
                  <a:cubicBezTo>
                    <a:pt x="3139" y="25067"/>
                    <a:pt x="2950" y="25025"/>
                    <a:pt x="2825" y="25025"/>
                  </a:cubicBezTo>
                  <a:cubicBezTo>
                    <a:pt x="2281" y="25046"/>
                    <a:pt x="1988" y="24648"/>
                    <a:pt x="1737" y="24293"/>
                  </a:cubicBezTo>
                  <a:cubicBezTo>
                    <a:pt x="1653" y="24209"/>
                    <a:pt x="1632" y="24062"/>
                    <a:pt x="1653" y="23958"/>
                  </a:cubicBezTo>
                  <a:cubicBezTo>
                    <a:pt x="1758" y="23539"/>
                    <a:pt x="1779" y="23121"/>
                    <a:pt x="1946" y="22702"/>
                  </a:cubicBezTo>
                  <a:cubicBezTo>
                    <a:pt x="2302" y="21677"/>
                    <a:pt x="2929" y="20882"/>
                    <a:pt x="3724" y="20129"/>
                  </a:cubicBezTo>
                  <a:cubicBezTo>
                    <a:pt x="4185" y="19480"/>
                    <a:pt x="4666" y="18852"/>
                    <a:pt x="5294" y="18434"/>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32" name="Google Shape;792;p46">
              <a:extLst>
                <a:ext uri="{FF2B5EF4-FFF2-40B4-BE49-F238E27FC236}">
                  <a16:creationId xmlns:a16="http://schemas.microsoft.com/office/drawing/2014/main" id="{D912AD11-5016-45B5-9D6D-7B765D004706}"/>
                </a:ext>
              </a:extLst>
            </p:cNvPr>
            <p:cNvSpPr/>
            <p:nvPr/>
          </p:nvSpPr>
          <p:spPr>
            <a:xfrm flipH="1">
              <a:off x="6666009" y="3361958"/>
              <a:ext cx="536646" cy="545344"/>
            </a:xfrm>
            <a:custGeom>
              <a:avLst/>
              <a:gdLst/>
              <a:ahLst/>
              <a:cxnLst/>
              <a:rect l="l" t="t" r="r" b="b"/>
              <a:pathLst>
                <a:path w="16782" h="17054" extrusionOk="0">
                  <a:moveTo>
                    <a:pt x="2470" y="1"/>
                  </a:moveTo>
                  <a:cubicBezTo>
                    <a:pt x="2867" y="43"/>
                    <a:pt x="3139" y="84"/>
                    <a:pt x="3411" y="147"/>
                  </a:cubicBezTo>
                  <a:cubicBezTo>
                    <a:pt x="5357" y="649"/>
                    <a:pt x="7303" y="545"/>
                    <a:pt x="9249" y="357"/>
                  </a:cubicBezTo>
                  <a:cubicBezTo>
                    <a:pt x="9835" y="315"/>
                    <a:pt x="10442" y="294"/>
                    <a:pt x="11069" y="231"/>
                  </a:cubicBezTo>
                  <a:cubicBezTo>
                    <a:pt x="11111" y="440"/>
                    <a:pt x="11195" y="629"/>
                    <a:pt x="11174" y="775"/>
                  </a:cubicBezTo>
                  <a:cubicBezTo>
                    <a:pt x="11111" y="1298"/>
                    <a:pt x="11279" y="1779"/>
                    <a:pt x="11488" y="2219"/>
                  </a:cubicBezTo>
                  <a:cubicBezTo>
                    <a:pt x="11969" y="3223"/>
                    <a:pt x="12178" y="4311"/>
                    <a:pt x="12534" y="5420"/>
                  </a:cubicBezTo>
                  <a:cubicBezTo>
                    <a:pt x="12157" y="5525"/>
                    <a:pt x="11948" y="5315"/>
                    <a:pt x="11718" y="5211"/>
                  </a:cubicBezTo>
                  <a:cubicBezTo>
                    <a:pt x="11132" y="4918"/>
                    <a:pt x="10567" y="4604"/>
                    <a:pt x="9981" y="4311"/>
                  </a:cubicBezTo>
                  <a:cubicBezTo>
                    <a:pt x="9877" y="4269"/>
                    <a:pt x="9751" y="4269"/>
                    <a:pt x="9626" y="4227"/>
                  </a:cubicBezTo>
                  <a:cubicBezTo>
                    <a:pt x="9521" y="4227"/>
                    <a:pt x="9395" y="4416"/>
                    <a:pt x="9437" y="4499"/>
                  </a:cubicBezTo>
                  <a:cubicBezTo>
                    <a:pt x="9521" y="4625"/>
                    <a:pt x="9605" y="4792"/>
                    <a:pt x="9709" y="4855"/>
                  </a:cubicBezTo>
                  <a:cubicBezTo>
                    <a:pt x="10546" y="5525"/>
                    <a:pt x="11341" y="6173"/>
                    <a:pt x="12429" y="6424"/>
                  </a:cubicBezTo>
                  <a:cubicBezTo>
                    <a:pt x="12555" y="6466"/>
                    <a:pt x="12660" y="6508"/>
                    <a:pt x="12785" y="6529"/>
                  </a:cubicBezTo>
                  <a:cubicBezTo>
                    <a:pt x="12848" y="6696"/>
                    <a:pt x="12911" y="6822"/>
                    <a:pt x="12952" y="6989"/>
                  </a:cubicBezTo>
                  <a:cubicBezTo>
                    <a:pt x="13099" y="7952"/>
                    <a:pt x="13496" y="8810"/>
                    <a:pt x="13957" y="9668"/>
                  </a:cubicBezTo>
                  <a:cubicBezTo>
                    <a:pt x="14166" y="10086"/>
                    <a:pt x="14417" y="10484"/>
                    <a:pt x="14647" y="10902"/>
                  </a:cubicBezTo>
                  <a:cubicBezTo>
                    <a:pt x="14731" y="11028"/>
                    <a:pt x="14794" y="11174"/>
                    <a:pt x="14857" y="11320"/>
                  </a:cubicBezTo>
                  <a:cubicBezTo>
                    <a:pt x="15003" y="11802"/>
                    <a:pt x="15149" y="12283"/>
                    <a:pt x="15359" y="12701"/>
                  </a:cubicBezTo>
                  <a:cubicBezTo>
                    <a:pt x="15526" y="13120"/>
                    <a:pt x="15924" y="13413"/>
                    <a:pt x="16091" y="13894"/>
                  </a:cubicBezTo>
                  <a:cubicBezTo>
                    <a:pt x="16237" y="14313"/>
                    <a:pt x="16551" y="14689"/>
                    <a:pt x="16781" y="15087"/>
                  </a:cubicBezTo>
                  <a:cubicBezTo>
                    <a:pt x="16635" y="15296"/>
                    <a:pt x="16468" y="15484"/>
                    <a:pt x="16321" y="15694"/>
                  </a:cubicBezTo>
                  <a:cubicBezTo>
                    <a:pt x="15714" y="15735"/>
                    <a:pt x="15108" y="15840"/>
                    <a:pt x="14543" y="16091"/>
                  </a:cubicBezTo>
                  <a:cubicBezTo>
                    <a:pt x="14250" y="16217"/>
                    <a:pt x="13852" y="16154"/>
                    <a:pt x="13517" y="16154"/>
                  </a:cubicBezTo>
                  <a:cubicBezTo>
                    <a:pt x="12534" y="16133"/>
                    <a:pt x="11530" y="16154"/>
                    <a:pt x="10567" y="16426"/>
                  </a:cubicBezTo>
                  <a:cubicBezTo>
                    <a:pt x="10546" y="16426"/>
                    <a:pt x="10504" y="16447"/>
                    <a:pt x="10463" y="16447"/>
                  </a:cubicBezTo>
                  <a:cubicBezTo>
                    <a:pt x="9144" y="16363"/>
                    <a:pt x="7868" y="16719"/>
                    <a:pt x="6550" y="16740"/>
                  </a:cubicBezTo>
                  <a:cubicBezTo>
                    <a:pt x="6257" y="16740"/>
                    <a:pt x="5922" y="16740"/>
                    <a:pt x="5650" y="16823"/>
                  </a:cubicBezTo>
                  <a:cubicBezTo>
                    <a:pt x="4918" y="17033"/>
                    <a:pt x="4185" y="17054"/>
                    <a:pt x="3411" y="17033"/>
                  </a:cubicBezTo>
                  <a:lnTo>
                    <a:pt x="1382" y="17033"/>
                  </a:lnTo>
                  <a:cubicBezTo>
                    <a:pt x="1172" y="17033"/>
                    <a:pt x="942" y="17033"/>
                    <a:pt x="733" y="16991"/>
                  </a:cubicBezTo>
                  <a:cubicBezTo>
                    <a:pt x="210" y="16928"/>
                    <a:pt x="22" y="16740"/>
                    <a:pt x="22" y="16196"/>
                  </a:cubicBezTo>
                  <a:cubicBezTo>
                    <a:pt x="1" y="14522"/>
                    <a:pt x="1" y="12848"/>
                    <a:pt x="22" y="11174"/>
                  </a:cubicBezTo>
                  <a:cubicBezTo>
                    <a:pt x="22" y="10797"/>
                    <a:pt x="105" y="10442"/>
                    <a:pt x="210" y="10065"/>
                  </a:cubicBezTo>
                  <a:cubicBezTo>
                    <a:pt x="649" y="8077"/>
                    <a:pt x="1047" y="6069"/>
                    <a:pt x="1298" y="4018"/>
                  </a:cubicBezTo>
                  <a:cubicBezTo>
                    <a:pt x="1319" y="3746"/>
                    <a:pt x="1382" y="3453"/>
                    <a:pt x="1486" y="3223"/>
                  </a:cubicBezTo>
                  <a:cubicBezTo>
                    <a:pt x="1863" y="2386"/>
                    <a:pt x="2072" y="1507"/>
                    <a:pt x="2219" y="629"/>
                  </a:cubicBezTo>
                  <a:cubicBezTo>
                    <a:pt x="2281" y="440"/>
                    <a:pt x="2386" y="231"/>
                    <a:pt x="2470"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33" name="Google Shape;793;p46">
              <a:extLst>
                <a:ext uri="{FF2B5EF4-FFF2-40B4-BE49-F238E27FC236}">
                  <a16:creationId xmlns:a16="http://schemas.microsoft.com/office/drawing/2014/main" id="{48D038F8-7717-4C93-B415-11B77A7C8D26}"/>
                </a:ext>
              </a:extLst>
            </p:cNvPr>
            <p:cNvSpPr/>
            <p:nvPr/>
          </p:nvSpPr>
          <p:spPr>
            <a:xfrm flipH="1">
              <a:off x="5908563" y="3072906"/>
              <a:ext cx="461723" cy="720645"/>
            </a:xfrm>
            <a:custGeom>
              <a:avLst/>
              <a:gdLst/>
              <a:ahLst/>
              <a:cxnLst/>
              <a:rect l="l" t="t" r="r" b="b"/>
              <a:pathLst>
                <a:path w="14439" h="22536" extrusionOk="0">
                  <a:moveTo>
                    <a:pt x="2470" y="7701"/>
                  </a:moveTo>
                  <a:cubicBezTo>
                    <a:pt x="2616" y="7659"/>
                    <a:pt x="2658" y="7659"/>
                    <a:pt x="2721" y="7617"/>
                  </a:cubicBezTo>
                  <a:cubicBezTo>
                    <a:pt x="3621" y="7324"/>
                    <a:pt x="4520" y="6968"/>
                    <a:pt x="5148" y="6173"/>
                  </a:cubicBezTo>
                  <a:cubicBezTo>
                    <a:pt x="6550" y="5169"/>
                    <a:pt x="7889" y="4039"/>
                    <a:pt x="9374" y="3139"/>
                  </a:cubicBezTo>
                  <a:cubicBezTo>
                    <a:pt x="10002" y="2763"/>
                    <a:pt x="10609" y="2302"/>
                    <a:pt x="11195" y="1842"/>
                  </a:cubicBezTo>
                  <a:cubicBezTo>
                    <a:pt x="12095" y="1089"/>
                    <a:pt x="13224" y="691"/>
                    <a:pt x="14229" y="1"/>
                  </a:cubicBezTo>
                  <a:cubicBezTo>
                    <a:pt x="14438" y="252"/>
                    <a:pt x="14396" y="482"/>
                    <a:pt x="14333" y="670"/>
                  </a:cubicBezTo>
                  <a:cubicBezTo>
                    <a:pt x="14124" y="1193"/>
                    <a:pt x="14082" y="1758"/>
                    <a:pt x="14061" y="2302"/>
                  </a:cubicBezTo>
                  <a:cubicBezTo>
                    <a:pt x="14020" y="2825"/>
                    <a:pt x="13873" y="3349"/>
                    <a:pt x="13810" y="3872"/>
                  </a:cubicBezTo>
                  <a:cubicBezTo>
                    <a:pt x="13643" y="5085"/>
                    <a:pt x="13371" y="6257"/>
                    <a:pt x="13036" y="7450"/>
                  </a:cubicBezTo>
                  <a:cubicBezTo>
                    <a:pt x="12869" y="8056"/>
                    <a:pt x="12806" y="8726"/>
                    <a:pt x="12722" y="9375"/>
                  </a:cubicBezTo>
                  <a:cubicBezTo>
                    <a:pt x="12450" y="11572"/>
                    <a:pt x="12157" y="13748"/>
                    <a:pt x="11885" y="15945"/>
                  </a:cubicBezTo>
                  <a:cubicBezTo>
                    <a:pt x="11885" y="15986"/>
                    <a:pt x="11864" y="16070"/>
                    <a:pt x="11843" y="16154"/>
                  </a:cubicBezTo>
                  <a:cubicBezTo>
                    <a:pt x="11467" y="16384"/>
                    <a:pt x="11111" y="16677"/>
                    <a:pt x="10630" y="16761"/>
                  </a:cubicBezTo>
                  <a:cubicBezTo>
                    <a:pt x="10421" y="16782"/>
                    <a:pt x="10191" y="16991"/>
                    <a:pt x="10044" y="17137"/>
                  </a:cubicBezTo>
                  <a:cubicBezTo>
                    <a:pt x="9772" y="17409"/>
                    <a:pt x="9458" y="17618"/>
                    <a:pt x="9102" y="17723"/>
                  </a:cubicBezTo>
                  <a:cubicBezTo>
                    <a:pt x="8935" y="17765"/>
                    <a:pt x="8789" y="17828"/>
                    <a:pt x="8684" y="17932"/>
                  </a:cubicBezTo>
                  <a:cubicBezTo>
                    <a:pt x="8307" y="18330"/>
                    <a:pt x="7805" y="18497"/>
                    <a:pt x="7324" y="18686"/>
                  </a:cubicBezTo>
                  <a:cubicBezTo>
                    <a:pt x="6926" y="18853"/>
                    <a:pt x="6508" y="19020"/>
                    <a:pt x="6173" y="19292"/>
                  </a:cubicBezTo>
                  <a:cubicBezTo>
                    <a:pt x="5545" y="19711"/>
                    <a:pt x="4855" y="20004"/>
                    <a:pt x="4185" y="20318"/>
                  </a:cubicBezTo>
                  <a:cubicBezTo>
                    <a:pt x="3788" y="20485"/>
                    <a:pt x="3411" y="20694"/>
                    <a:pt x="3035" y="20883"/>
                  </a:cubicBezTo>
                  <a:cubicBezTo>
                    <a:pt x="2742" y="21008"/>
                    <a:pt x="2470" y="21155"/>
                    <a:pt x="2198" y="21301"/>
                  </a:cubicBezTo>
                  <a:cubicBezTo>
                    <a:pt x="1947" y="21427"/>
                    <a:pt x="1696" y="21531"/>
                    <a:pt x="1486" y="21720"/>
                  </a:cubicBezTo>
                  <a:cubicBezTo>
                    <a:pt x="1089" y="22096"/>
                    <a:pt x="628" y="22326"/>
                    <a:pt x="43" y="22536"/>
                  </a:cubicBezTo>
                  <a:cubicBezTo>
                    <a:pt x="43" y="22326"/>
                    <a:pt x="1" y="22138"/>
                    <a:pt x="43" y="21992"/>
                  </a:cubicBezTo>
                  <a:cubicBezTo>
                    <a:pt x="670" y="20004"/>
                    <a:pt x="963" y="17932"/>
                    <a:pt x="1319" y="15882"/>
                  </a:cubicBezTo>
                  <a:cubicBezTo>
                    <a:pt x="1382" y="15526"/>
                    <a:pt x="1486" y="15149"/>
                    <a:pt x="1570" y="14794"/>
                  </a:cubicBezTo>
                  <a:cubicBezTo>
                    <a:pt x="1926" y="14668"/>
                    <a:pt x="2240" y="14564"/>
                    <a:pt x="2574" y="14459"/>
                  </a:cubicBezTo>
                  <a:cubicBezTo>
                    <a:pt x="2972" y="14794"/>
                    <a:pt x="3390" y="15003"/>
                    <a:pt x="3913" y="15045"/>
                  </a:cubicBezTo>
                  <a:cubicBezTo>
                    <a:pt x="4353" y="15108"/>
                    <a:pt x="4813" y="15296"/>
                    <a:pt x="5253" y="15422"/>
                  </a:cubicBezTo>
                  <a:cubicBezTo>
                    <a:pt x="5713" y="15568"/>
                    <a:pt x="6173" y="15568"/>
                    <a:pt x="6613" y="15442"/>
                  </a:cubicBezTo>
                  <a:cubicBezTo>
                    <a:pt x="6717" y="15422"/>
                    <a:pt x="6864" y="15233"/>
                    <a:pt x="6864" y="15129"/>
                  </a:cubicBezTo>
                  <a:cubicBezTo>
                    <a:pt x="6864" y="15024"/>
                    <a:pt x="6717" y="14898"/>
                    <a:pt x="6613" y="14794"/>
                  </a:cubicBezTo>
                  <a:cubicBezTo>
                    <a:pt x="6592" y="14773"/>
                    <a:pt x="6508" y="14731"/>
                    <a:pt x="6424" y="14731"/>
                  </a:cubicBezTo>
                  <a:cubicBezTo>
                    <a:pt x="5755" y="14794"/>
                    <a:pt x="5190" y="14375"/>
                    <a:pt x="4332" y="14292"/>
                  </a:cubicBezTo>
                  <a:cubicBezTo>
                    <a:pt x="4960" y="13999"/>
                    <a:pt x="5399" y="13789"/>
                    <a:pt x="5922" y="13789"/>
                  </a:cubicBezTo>
                  <a:cubicBezTo>
                    <a:pt x="6236" y="13789"/>
                    <a:pt x="6508" y="13727"/>
                    <a:pt x="6634" y="13434"/>
                  </a:cubicBezTo>
                  <a:cubicBezTo>
                    <a:pt x="6696" y="13329"/>
                    <a:pt x="6696" y="13120"/>
                    <a:pt x="6613" y="13015"/>
                  </a:cubicBezTo>
                  <a:cubicBezTo>
                    <a:pt x="6592" y="12932"/>
                    <a:pt x="6382" y="12890"/>
                    <a:pt x="6299" y="12911"/>
                  </a:cubicBezTo>
                  <a:cubicBezTo>
                    <a:pt x="5755" y="13120"/>
                    <a:pt x="5127" y="13015"/>
                    <a:pt x="4604" y="13329"/>
                  </a:cubicBezTo>
                  <a:cubicBezTo>
                    <a:pt x="4541" y="13350"/>
                    <a:pt x="4437" y="13266"/>
                    <a:pt x="4332" y="13245"/>
                  </a:cubicBezTo>
                  <a:cubicBezTo>
                    <a:pt x="4541" y="12701"/>
                    <a:pt x="4834" y="12262"/>
                    <a:pt x="5399" y="12011"/>
                  </a:cubicBezTo>
                  <a:cubicBezTo>
                    <a:pt x="5713" y="11885"/>
                    <a:pt x="6006" y="11676"/>
                    <a:pt x="6278" y="11488"/>
                  </a:cubicBezTo>
                  <a:cubicBezTo>
                    <a:pt x="6403" y="11425"/>
                    <a:pt x="6487" y="11237"/>
                    <a:pt x="6382" y="11111"/>
                  </a:cubicBezTo>
                  <a:cubicBezTo>
                    <a:pt x="6299" y="11007"/>
                    <a:pt x="6131" y="10902"/>
                    <a:pt x="6006" y="10860"/>
                  </a:cubicBezTo>
                  <a:cubicBezTo>
                    <a:pt x="5880" y="10839"/>
                    <a:pt x="5713" y="10944"/>
                    <a:pt x="5587" y="11007"/>
                  </a:cubicBezTo>
                  <a:cubicBezTo>
                    <a:pt x="5232" y="11174"/>
                    <a:pt x="4876" y="11383"/>
                    <a:pt x="4520" y="11530"/>
                  </a:cubicBezTo>
                  <a:cubicBezTo>
                    <a:pt x="4185" y="11655"/>
                    <a:pt x="3976" y="11906"/>
                    <a:pt x="3767" y="12199"/>
                  </a:cubicBezTo>
                  <a:cubicBezTo>
                    <a:pt x="3390" y="12722"/>
                    <a:pt x="2846" y="13036"/>
                    <a:pt x="2323" y="13350"/>
                  </a:cubicBezTo>
                  <a:cubicBezTo>
                    <a:pt x="2219" y="13413"/>
                    <a:pt x="2093" y="13413"/>
                    <a:pt x="1905" y="13434"/>
                  </a:cubicBezTo>
                  <a:cubicBezTo>
                    <a:pt x="1884" y="13245"/>
                    <a:pt x="1842" y="13120"/>
                    <a:pt x="1884" y="12953"/>
                  </a:cubicBezTo>
                  <a:cubicBezTo>
                    <a:pt x="1905" y="12618"/>
                    <a:pt x="1947" y="12283"/>
                    <a:pt x="1988" y="11948"/>
                  </a:cubicBezTo>
                  <a:cubicBezTo>
                    <a:pt x="2030" y="11048"/>
                    <a:pt x="2093" y="10128"/>
                    <a:pt x="2114" y="9249"/>
                  </a:cubicBezTo>
                  <a:cubicBezTo>
                    <a:pt x="2135" y="8433"/>
                    <a:pt x="2114" y="8433"/>
                    <a:pt x="2470" y="7701"/>
                  </a:cubicBezTo>
                  <a:close/>
                </a:path>
              </a:pathLst>
            </a:custGeom>
            <a:solidFill>
              <a:schemeClr val="accent5"/>
            </a:solidFill>
            <a:ln>
              <a:noFill/>
            </a:ln>
          </p:spPr>
          <p:txBody>
            <a:bodyPr spcFirstLastPara="1" wrap="square" lIns="97520" tIns="97520" rIns="97520" bIns="97520" anchor="ctr" anchorCtr="0">
              <a:noAutofit/>
            </a:bodyPr>
            <a:lstStyle/>
            <a:p>
              <a:endParaRPr sz="1920"/>
            </a:p>
          </p:txBody>
        </p:sp>
        <p:sp>
          <p:nvSpPr>
            <p:cNvPr id="34" name="Google Shape;794;p46">
              <a:extLst>
                <a:ext uri="{FF2B5EF4-FFF2-40B4-BE49-F238E27FC236}">
                  <a16:creationId xmlns:a16="http://schemas.microsoft.com/office/drawing/2014/main" id="{AC88DB2D-6BF6-4B05-B984-14CAC332D248}"/>
                </a:ext>
              </a:extLst>
            </p:cNvPr>
            <p:cNvSpPr/>
            <p:nvPr/>
          </p:nvSpPr>
          <p:spPr>
            <a:xfrm flipH="1">
              <a:off x="6579700" y="3893246"/>
              <a:ext cx="572109" cy="202737"/>
            </a:xfrm>
            <a:custGeom>
              <a:avLst/>
              <a:gdLst/>
              <a:ahLst/>
              <a:cxnLst/>
              <a:rect l="l" t="t" r="r" b="b"/>
              <a:pathLst>
                <a:path w="17891" h="6340" extrusionOk="0">
                  <a:moveTo>
                    <a:pt x="85" y="1486"/>
                  </a:moveTo>
                  <a:cubicBezTo>
                    <a:pt x="231" y="1465"/>
                    <a:pt x="419" y="1423"/>
                    <a:pt x="587" y="1423"/>
                  </a:cubicBezTo>
                  <a:cubicBezTo>
                    <a:pt x="1235" y="1423"/>
                    <a:pt x="1884" y="1465"/>
                    <a:pt x="2533" y="1423"/>
                  </a:cubicBezTo>
                  <a:cubicBezTo>
                    <a:pt x="3035" y="1402"/>
                    <a:pt x="3537" y="1318"/>
                    <a:pt x="3997" y="1276"/>
                  </a:cubicBezTo>
                  <a:cubicBezTo>
                    <a:pt x="4207" y="1256"/>
                    <a:pt x="4416" y="1193"/>
                    <a:pt x="4667" y="1193"/>
                  </a:cubicBezTo>
                  <a:cubicBezTo>
                    <a:pt x="5462" y="1214"/>
                    <a:pt x="6257" y="1004"/>
                    <a:pt x="7052" y="963"/>
                  </a:cubicBezTo>
                  <a:cubicBezTo>
                    <a:pt x="8329" y="879"/>
                    <a:pt x="9605" y="732"/>
                    <a:pt x="10860" y="649"/>
                  </a:cubicBezTo>
                  <a:cubicBezTo>
                    <a:pt x="11028" y="628"/>
                    <a:pt x="11216" y="628"/>
                    <a:pt x="11404" y="649"/>
                  </a:cubicBezTo>
                  <a:cubicBezTo>
                    <a:pt x="12639" y="753"/>
                    <a:pt x="13915" y="356"/>
                    <a:pt x="14940" y="0"/>
                  </a:cubicBezTo>
                  <a:cubicBezTo>
                    <a:pt x="15589" y="147"/>
                    <a:pt x="16196" y="481"/>
                    <a:pt x="16865" y="565"/>
                  </a:cubicBezTo>
                  <a:cubicBezTo>
                    <a:pt x="17221" y="586"/>
                    <a:pt x="17577" y="795"/>
                    <a:pt x="17891" y="1151"/>
                  </a:cubicBezTo>
                  <a:lnTo>
                    <a:pt x="17891" y="3494"/>
                  </a:lnTo>
                  <a:cubicBezTo>
                    <a:pt x="17891" y="3725"/>
                    <a:pt x="17786" y="3913"/>
                    <a:pt x="17577" y="4017"/>
                  </a:cubicBezTo>
                  <a:cubicBezTo>
                    <a:pt x="17368" y="4143"/>
                    <a:pt x="17137" y="4227"/>
                    <a:pt x="16907" y="4331"/>
                  </a:cubicBezTo>
                  <a:cubicBezTo>
                    <a:pt x="16740" y="4415"/>
                    <a:pt x="16510" y="4415"/>
                    <a:pt x="16384" y="4541"/>
                  </a:cubicBezTo>
                  <a:cubicBezTo>
                    <a:pt x="15987" y="4917"/>
                    <a:pt x="15505" y="5147"/>
                    <a:pt x="14982" y="5231"/>
                  </a:cubicBezTo>
                  <a:cubicBezTo>
                    <a:pt x="14857" y="5252"/>
                    <a:pt x="14752" y="5294"/>
                    <a:pt x="14647" y="5378"/>
                  </a:cubicBezTo>
                  <a:cubicBezTo>
                    <a:pt x="13455" y="6173"/>
                    <a:pt x="12137" y="6340"/>
                    <a:pt x="10756" y="6340"/>
                  </a:cubicBezTo>
                  <a:cubicBezTo>
                    <a:pt x="9919" y="6340"/>
                    <a:pt x="9082" y="6340"/>
                    <a:pt x="8245" y="6319"/>
                  </a:cubicBezTo>
                  <a:cubicBezTo>
                    <a:pt x="7743" y="6298"/>
                    <a:pt x="7241" y="6214"/>
                    <a:pt x="6780" y="6173"/>
                  </a:cubicBezTo>
                  <a:cubicBezTo>
                    <a:pt x="6592" y="6131"/>
                    <a:pt x="6404" y="6089"/>
                    <a:pt x="6236" y="6089"/>
                  </a:cubicBezTo>
                  <a:cubicBezTo>
                    <a:pt x="5462" y="6131"/>
                    <a:pt x="4772" y="5901"/>
                    <a:pt x="4060" y="5670"/>
                  </a:cubicBezTo>
                  <a:cubicBezTo>
                    <a:pt x="3642" y="5503"/>
                    <a:pt x="3244" y="5357"/>
                    <a:pt x="2847" y="5189"/>
                  </a:cubicBezTo>
                  <a:cubicBezTo>
                    <a:pt x="1235" y="4624"/>
                    <a:pt x="419" y="3369"/>
                    <a:pt x="43" y="1758"/>
                  </a:cubicBezTo>
                  <a:cubicBezTo>
                    <a:pt x="1" y="1674"/>
                    <a:pt x="64" y="1590"/>
                    <a:pt x="85" y="1486"/>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5" name="Google Shape;795;p46">
              <a:extLst>
                <a:ext uri="{FF2B5EF4-FFF2-40B4-BE49-F238E27FC236}">
                  <a16:creationId xmlns:a16="http://schemas.microsoft.com/office/drawing/2014/main" id="{B2A193BB-DF5A-423C-8C72-8571FE53F12E}"/>
                </a:ext>
              </a:extLst>
            </p:cNvPr>
            <p:cNvSpPr/>
            <p:nvPr/>
          </p:nvSpPr>
          <p:spPr>
            <a:xfrm flipH="1">
              <a:off x="5954067" y="2927052"/>
              <a:ext cx="419545" cy="599546"/>
            </a:xfrm>
            <a:custGeom>
              <a:avLst/>
              <a:gdLst/>
              <a:ahLst/>
              <a:cxnLst/>
              <a:rect l="l" t="t" r="r" b="b"/>
              <a:pathLst>
                <a:path w="13120" h="18749" extrusionOk="0">
                  <a:moveTo>
                    <a:pt x="13119" y="3704"/>
                  </a:moveTo>
                  <a:cubicBezTo>
                    <a:pt x="12575" y="4185"/>
                    <a:pt x="11968" y="4520"/>
                    <a:pt x="11320" y="4729"/>
                  </a:cubicBezTo>
                  <a:cubicBezTo>
                    <a:pt x="10357" y="5043"/>
                    <a:pt x="9437" y="5482"/>
                    <a:pt x="8537" y="6006"/>
                  </a:cubicBezTo>
                  <a:cubicBezTo>
                    <a:pt x="7177" y="6822"/>
                    <a:pt x="5817" y="7638"/>
                    <a:pt x="4520" y="8516"/>
                  </a:cubicBezTo>
                  <a:cubicBezTo>
                    <a:pt x="4352" y="8621"/>
                    <a:pt x="4206" y="8747"/>
                    <a:pt x="4038" y="8809"/>
                  </a:cubicBezTo>
                  <a:cubicBezTo>
                    <a:pt x="3557" y="8935"/>
                    <a:pt x="3160" y="9207"/>
                    <a:pt x="2783" y="9563"/>
                  </a:cubicBezTo>
                  <a:cubicBezTo>
                    <a:pt x="2574" y="9772"/>
                    <a:pt x="2260" y="9876"/>
                    <a:pt x="2009" y="10044"/>
                  </a:cubicBezTo>
                  <a:cubicBezTo>
                    <a:pt x="1883" y="10127"/>
                    <a:pt x="1716" y="10148"/>
                    <a:pt x="1590" y="10211"/>
                  </a:cubicBezTo>
                  <a:cubicBezTo>
                    <a:pt x="1172" y="10441"/>
                    <a:pt x="1151" y="10651"/>
                    <a:pt x="1528" y="11048"/>
                  </a:cubicBezTo>
                  <a:cubicBezTo>
                    <a:pt x="1402" y="11571"/>
                    <a:pt x="1528" y="12157"/>
                    <a:pt x="1214" y="12680"/>
                  </a:cubicBezTo>
                  <a:cubicBezTo>
                    <a:pt x="1151" y="12785"/>
                    <a:pt x="1256" y="13015"/>
                    <a:pt x="1276" y="13203"/>
                  </a:cubicBezTo>
                  <a:cubicBezTo>
                    <a:pt x="1297" y="13392"/>
                    <a:pt x="1423" y="13538"/>
                    <a:pt x="1423" y="13726"/>
                  </a:cubicBezTo>
                  <a:cubicBezTo>
                    <a:pt x="1423" y="15337"/>
                    <a:pt x="1214" y="16949"/>
                    <a:pt x="879" y="18539"/>
                  </a:cubicBezTo>
                  <a:cubicBezTo>
                    <a:pt x="649" y="18622"/>
                    <a:pt x="419" y="18664"/>
                    <a:pt x="209" y="18748"/>
                  </a:cubicBezTo>
                  <a:cubicBezTo>
                    <a:pt x="126" y="18643"/>
                    <a:pt x="63" y="18622"/>
                    <a:pt x="63" y="18560"/>
                  </a:cubicBezTo>
                  <a:cubicBezTo>
                    <a:pt x="0" y="17911"/>
                    <a:pt x="42" y="17262"/>
                    <a:pt x="209" y="16635"/>
                  </a:cubicBezTo>
                  <a:cubicBezTo>
                    <a:pt x="251" y="16446"/>
                    <a:pt x="335" y="16258"/>
                    <a:pt x="314" y="16070"/>
                  </a:cubicBezTo>
                  <a:cubicBezTo>
                    <a:pt x="230" y="15128"/>
                    <a:pt x="523" y="14229"/>
                    <a:pt x="732" y="13329"/>
                  </a:cubicBezTo>
                  <a:cubicBezTo>
                    <a:pt x="963" y="12345"/>
                    <a:pt x="858" y="11362"/>
                    <a:pt x="879" y="10379"/>
                  </a:cubicBezTo>
                  <a:lnTo>
                    <a:pt x="879" y="10065"/>
                  </a:lnTo>
                  <a:cubicBezTo>
                    <a:pt x="1004" y="9939"/>
                    <a:pt x="1151" y="9772"/>
                    <a:pt x="1297" y="9625"/>
                  </a:cubicBezTo>
                  <a:cubicBezTo>
                    <a:pt x="1465" y="9437"/>
                    <a:pt x="1486" y="9165"/>
                    <a:pt x="1360" y="9019"/>
                  </a:cubicBezTo>
                  <a:cubicBezTo>
                    <a:pt x="963" y="8600"/>
                    <a:pt x="1067" y="8182"/>
                    <a:pt x="1193" y="7742"/>
                  </a:cubicBezTo>
                  <a:cubicBezTo>
                    <a:pt x="1276" y="7512"/>
                    <a:pt x="1318" y="7261"/>
                    <a:pt x="1256" y="7031"/>
                  </a:cubicBezTo>
                  <a:cubicBezTo>
                    <a:pt x="1193" y="6905"/>
                    <a:pt x="1256" y="6738"/>
                    <a:pt x="1256" y="6591"/>
                  </a:cubicBezTo>
                  <a:cubicBezTo>
                    <a:pt x="1256" y="6298"/>
                    <a:pt x="1318" y="6006"/>
                    <a:pt x="1256" y="5775"/>
                  </a:cubicBezTo>
                  <a:cubicBezTo>
                    <a:pt x="1088" y="5273"/>
                    <a:pt x="1109" y="4813"/>
                    <a:pt x="1109" y="4311"/>
                  </a:cubicBezTo>
                  <a:lnTo>
                    <a:pt x="1109" y="1256"/>
                  </a:lnTo>
                  <a:lnTo>
                    <a:pt x="1109" y="440"/>
                  </a:lnTo>
                  <a:cubicBezTo>
                    <a:pt x="1360" y="293"/>
                    <a:pt x="1569" y="126"/>
                    <a:pt x="1779" y="0"/>
                  </a:cubicBezTo>
                  <a:cubicBezTo>
                    <a:pt x="1841" y="21"/>
                    <a:pt x="1946" y="21"/>
                    <a:pt x="2030" y="84"/>
                  </a:cubicBezTo>
                  <a:cubicBezTo>
                    <a:pt x="2427" y="252"/>
                    <a:pt x="2825" y="461"/>
                    <a:pt x="3201" y="649"/>
                  </a:cubicBezTo>
                  <a:cubicBezTo>
                    <a:pt x="3348" y="712"/>
                    <a:pt x="3515" y="775"/>
                    <a:pt x="3662" y="754"/>
                  </a:cubicBezTo>
                  <a:cubicBezTo>
                    <a:pt x="4143" y="649"/>
                    <a:pt x="4582" y="858"/>
                    <a:pt x="4959" y="1151"/>
                  </a:cubicBezTo>
                  <a:cubicBezTo>
                    <a:pt x="5398" y="1486"/>
                    <a:pt x="5921" y="1549"/>
                    <a:pt x="6445" y="1549"/>
                  </a:cubicBezTo>
                  <a:cubicBezTo>
                    <a:pt x="6989" y="1549"/>
                    <a:pt x="7491" y="1674"/>
                    <a:pt x="7972" y="1905"/>
                  </a:cubicBezTo>
                  <a:cubicBezTo>
                    <a:pt x="8495" y="2177"/>
                    <a:pt x="9039" y="2344"/>
                    <a:pt x="9604" y="2511"/>
                  </a:cubicBezTo>
                  <a:cubicBezTo>
                    <a:pt x="10525" y="2741"/>
                    <a:pt x="11445" y="3055"/>
                    <a:pt x="12387" y="3327"/>
                  </a:cubicBezTo>
                  <a:cubicBezTo>
                    <a:pt x="12617" y="3327"/>
                    <a:pt x="12889" y="3453"/>
                    <a:pt x="13119" y="3704"/>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36" name="Google Shape;796;p46">
              <a:extLst>
                <a:ext uri="{FF2B5EF4-FFF2-40B4-BE49-F238E27FC236}">
                  <a16:creationId xmlns:a16="http://schemas.microsoft.com/office/drawing/2014/main" id="{93783484-6554-4744-976B-B6EF77008497}"/>
                </a:ext>
              </a:extLst>
            </p:cNvPr>
            <p:cNvSpPr/>
            <p:nvPr/>
          </p:nvSpPr>
          <p:spPr>
            <a:xfrm flipH="1">
              <a:off x="5971461" y="2860154"/>
              <a:ext cx="349962" cy="148567"/>
            </a:xfrm>
            <a:custGeom>
              <a:avLst/>
              <a:gdLst/>
              <a:ahLst/>
              <a:cxnLst/>
              <a:rect l="l" t="t" r="r" b="b"/>
              <a:pathLst>
                <a:path w="10944" h="4646" extrusionOk="0">
                  <a:moveTo>
                    <a:pt x="0" y="1025"/>
                  </a:moveTo>
                  <a:lnTo>
                    <a:pt x="0" y="84"/>
                  </a:lnTo>
                  <a:cubicBezTo>
                    <a:pt x="795" y="126"/>
                    <a:pt x="1548" y="0"/>
                    <a:pt x="2260" y="314"/>
                  </a:cubicBezTo>
                  <a:cubicBezTo>
                    <a:pt x="3725" y="314"/>
                    <a:pt x="4959" y="1172"/>
                    <a:pt x="6319" y="1548"/>
                  </a:cubicBezTo>
                  <a:cubicBezTo>
                    <a:pt x="6340" y="1548"/>
                    <a:pt x="6361" y="1569"/>
                    <a:pt x="6382" y="1590"/>
                  </a:cubicBezTo>
                  <a:cubicBezTo>
                    <a:pt x="7428" y="2260"/>
                    <a:pt x="8579" y="2720"/>
                    <a:pt x="9709" y="3243"/>
                  </a:cubicBezTo>
                  <a:cubicBezTo>
                    <a:pt x="10462" y="3599"/>
                    <a:pt x="10587" y="3704"/>
                    <a:pt x="10943" y="4436"/>
                  </a:cubicBezTo>
                  <a:cubicBezTo>
                    <a:pt x="10839" y="4645"/>
                    <a:pt x="10671" y="4499"/>
                    <a:pt x="10546" y="4457"/>
                  </a:cubicBezTo>
                  <a:cubicBezTo>
                    <a:pt x="9583" y="4206"/>
                    <a:pt x="8642" y="3934"/>
                    <a:pt x="7658" y="3683"/>
                  </a:cubicBezTo>
                  <a:cubicBezTo>
                    <a:pt x="7449" y="3641"/>
                    <a:pt x="7261" y="3578"/>
                    <a:pt x="7072" y="3473"/>
                  </a:cubicBezTo>
                  <a:cubicBezTo>
                    <a:pt x="6340" y="3055"/>
                    <a:pt x="5524" y="2846"/>
                    <a:pt x="4708" y="2657"/>
                  </a:cubicBezTo>
                  <a:cubicBezTo>
                    <a:pt x="4059" y="2511"/>
                    <a:pt x="3369" y="2344"/>
                    <a:pt x="2783" y="2030"/>
                  </a:cubicBezTo>
                  <a:cubicBezTo>
                    <a:pt x="2637" y="1946"/>
                    <a:pt x="2490" y="1883"/>
                    <a:pt x="2323" y="1904"/>
                  </a:cubicBezTo>
                  <a:cubicBezTo>
                    <a:pt x="1423" y="1925"/>
                    <a:pt x="795" y="1360"/>
                    <a:pt x="0" y="1025"/>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37" name="Google Shape;797;p46">
              <a:extLst>
                <a:ext uri="{FF2B5EF4-FFF2-40B4-BE49-F238E27FC236}">
                  <a16:creationId xmlns:a16="http://schemas.microsoft.com/office/drawing/2014/main" id="{CFE1B687-C71A-4ADA-A0B0-8B5DF3AD8C27}"/>
                </a:ext>
              </a:extLst>
            </p:cNvPr>
            <p:cNvSpPr/>
            <p:nvPr/>
          </p:nvSpPr>
          <p:spPr>
            <a:xfrm flipH="1">
              <a:off x="6045073" y="3115053"/>
              <a:ext cx="264326" cy="180705"/>
            </a:xfrm>
            <a:custGeom>
              <a:avLst/>
              <a:gdLst/>
              <a:ahLst/>
              <a:cxnLst/>
              <a:rect l="l" t="t" r="r" b="b"/>
              <a:pathLst>
                <a:path w="8266" h="5651" extrusionOk="0">
                  <a:moveTo>
                    <a:pt x="8266" y="1"/>
                  </a:moveTo>
                  <a:cubicBezTo>
                    <a:pt x="8035" y="440"/>
                    <a:pt x="7659" y="712"/>
                    <a:pt x="7303" y="943"/>
                  </a:cubicBezTo>
                  <a:cubicBezTo>
                    <a:pt x="5776" y="1779"/>
                    <a:pt x="4437" y="2930"/>
                    <a:pt x="3056" y="3956"/>
                  </a:cubicBezTo>
                  <a:cubicBezTo>
                    <a:pt x="2846" y="4102"/>
                    <a:pt x="2637" y="4248"/>
                    <a:pt x="2491" y="4416"/>
                  </a:cubicBezTo>
                  <a:cubicBezTo>
                    <a:pt x="1968" y="5106"/>
                    <a:pt x="1172" y="5337"/>
                    <a:pt x="440" y="5629"/>
                  </a:cubicBezTo>
                  <a:cubicBezTo>
                    <a:pt x="398" y="5650"/>
                    <a:pt x="336" y="5609"/>
                    <a:pt x="210" y="5609"/>
                  </a:cubicBezTo>
                  <a:cubicBezTo>
                    <a:pt x="147" y="5399"/>
                    <a:pt x="84" y="5148"/>
                    <a:pt x="1" y="4897"/>
                  </a:cubicBezTo>
                  <a:cubicBezTo>
                    <a:pt x="147" y="4813"/>
                    <a:pt x="252" y="4709"/>
                    <a:pt x="398" y="4667"/>
                  </a:cubicBezTo>
                  <a:cubicBezTo>
                    <a:pt x="1256" y="4186"/>
                    <a:pt x="2093" y="3663"/>
                    <a:pt x="2930" y="3160"/>
                  </a:cubicBezTo>
                  <a:cubicBezTo>
                    <a:pt x="4499" y="2261"/>
                    <a:pt x="6048" y="1256"/>
                    <a:pt x="7575" y="294"/>
                  </a:cubicBezTo>
                  <a:cubicBezTo>
                    <a:pt x="7805" y="147"/>
                    <a:pt x="8035" y="106"/>
                    <a:pt x="8266"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38" name="Google Shape;798;p46">
              <a:extLst>
                <a:ext uri="{FF2B5EF4-FFF2-40B4-BE49-F238E27FC236}">
                  <a16:creationId xmlns:a16="http://schemas.microsoft.com/office/drawing/2014/main" id="{02687F96-4259-4CA3-8099-AC263C423D73}"/>
                </a:ext>
              </a:extLst>
            </p:cNvPr>
            <p:cNvSpPr/>
            <p:nvPr/>
          </p:nvSpPr>
          <p:spPr>
            <a:xfrm flipH="1">
              <a:off x="6166172" y="4308069"/>
              <a:ext cx="149239" cy="45536"/>
            </a:xfrm>
            <a:custGeom>
              <a:avLst/>
              <a:gdLst/>
              <a:ahLst/>
              <a:cxnLst/>
              <a:rect l="l" t="t" r="r" b="b"/>
              <a:pathLst>
                <a:path w="4667" h="1424" extrusionOk="0">
                  <a:moveTo>
                    <a:pt x="0" y="963"/>
                  </a:moveTo>
                  <a:lnTo>
                    <a:pt x="0" y="126"/>
                  </a:lnTo>
                  <a:cubicBezTo>
                    <a:pt x="189" y="105"/>
                    <a:pt x="377" y="64"/>
                    <a:pt x="544" y="64"/>
                  </a:cubicBezTo>
                  <a:cubicBezTo>
                    <a:pt x="1005" y="64"/>
                    <a:pt x="1423" y="126"/>
                    <a:pt x="1863" y="105"/>
                  </a:cubicBezTo>
                  <a:cubicBezTo>
                    <a:pt x="2909" y="1"/>
                    <a:pt x="3767" y="440"/>
                    <a:pt x="4666" y="984"/>
                  </a:cubicBezTo>
                  <a:cubicBezTo>
                    <a:pt x="4415" y="1319"/>
                    <a:pt x="4081" y="1382"/>
                    <a:pt x="3746" y="1403"/>
                  </a:cubicBezTo>
                  <a:cubicBezTo>
                    <a:pt x="2825" y="1424"/>
                    <a:pt x="1884" y="1403"/>
                    <a:pt x="963" y="1403"/>
                  </a:cubicBezTo>
                  <a:cubicBezTo>
                    <a:pt x="607" y="1382"/>
                    <a:pt x="293" y="1214"/>
                    <a:pt x="0" y="963"/>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39" name="Google Shape;799;p46">
              <a:extLst>
                <a:ext uri="{FF2B5EF4-FFF2-40B4-BE49-F238E27FC236}">
                  <a16:creationId xmlns:a16="http://schemas.microsoft.com/office/drawing/2014/main" id="{30760E3A-EF22-4ED6-BDD6-69136300B65B}"/>
                </a:ext>
              </a:extLst>
            </p:cNvPr>
            <p:cNvSpPr/>
            <p:nvPr/>
          </p:nvSpPr>
          <p:spPr>
            <a:xfrm flipH="1">
              <a:off x="6005571" y="2923695"/>
              <a:ext cx="6747" cy="6076"/>
            </a:xfrm>
            <a:custGeom>
              <a:avLst/>
              <a:gdLst/>
              <a:ahLst/>
              <a:cxnLst/>
              <a:rect l="l" t="t" r="r" b="b"/>
              <a:pathLst>
                <a:path w="211" h="190" extrusionOk="0">
                  <a:moveTo>
                    <a:pt x="22" y="1"/>
                  </a:moveTo>
                  <a:cubicBezTo>
                    <a:pt x="43" y="1"/>
                    <a:pt x="64" y="1"/>
                    <a:pt x="105" y="22"/>
                  </a:cubicBezTo>
                  <a:cubicBezTo>
                    <a:pt x="147" y="43"/>
                    <a:pt x="168" y="105"/>
                    <a:pt x="210" y="126"/>
                  </a:cubicBezTo>
                  <a:cubicBezTo>
                    <a:pt x="64" y="189"/>
                    <a:pt x="1" y="147"/>
                    <a:pt x="22" y="1"/>
                  </a:cubicBezTo>
                  <a:cubicBezTo>
                    <a:pt x="43" y="1"/>
                    <a:pt x="22" y="1"/>
                    <a:pt x="2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0" name="Google Shape;800;p46">
              <a:extLst>
                <a:ext uri="{FF2B5EF4-FFF2-40B4-BE49-F238E27FC236}">
                  <a16:creationId xmlns:a16="http://schemas.microsoft.com/office/drawing/2014/main" id="{C297DC49-D749-49DC-8F95-83510407F0AB}"/>
                </a:ext>
              </a:extLst>
            </p:cNvPr>
            <p:cNvSpPr/>
            <p:nvPr/>
          </p:nvSpPr>
          <p:spPr>
            <a:xfrm flipH="1">
              <a:off x="5923975" y="2793223"/>
              <a:ext cx="412190" cy="208781"/>
            </a:xfrm>
            <a:custGeom>
              <a:avLst/>
              <a:gdLst/>
              <a:ahLst/>
              <a:cxnLst/>
              <a:rect l="l" t="t" r="r" b="b"/>
              <a:pathLst>
                <a:path w="12890" h="6529" extrusionOk="0">
                  <a:moveTo>
                    <a:pt x="12450" y="5357"/>
                  </a:moveTo>
                  <a:cubicBezTo>
                    <a:pt x="11781" y="4918"/>
                    <a:pt x="11404" y="4185"/>
                    <a:pt x="10735" y="3746"/>
                  </a:cubicBezTo>
                  <a:cubicBezTo>
                    <a:pt x="9960" y="3160"/>
                    <a:pt x="9103" y="2721"/>
                    <a:pt x="8266" y="2240"/>
                  </a:cubicBezTo>
                  <a:cubicBezTo>
                    <a:pt x="6864" y="1465"/>
                    <a:pt x="5211" y="1"/>
                    <a:pt x="3537" y="105"/>
                  </a:cubicBezTo>
                  <a:cubicBezTo>
                    <a:pt x="3160" y="126"/>
                    <a:pt x="3035" y="712"/>
                    <a:pt x="3411" y="775"/>
                  </a:cubicBezTo>
                  <a:cubicBezTo>
                    <a:pt x="4834" y="1089"/>
                    <a:pt x="6090" y="2135"/>
                    <a:pt x="7324" y="2951"/>
                  </a:cubicBezTo>
                  <a:lnTo>
                    <a:pt x="6843" y="2721"/>
                  </a:lnTo>
                  <a:cubicBezTo>
                    <a:pt x="5776" y="2219"/>
                    <a:pt x="4646" y="1884"/>
                    <a:pt x="3558" y="1486"/>
                  </a:cubicBezTo>
                  <a:cubicBezTo>
                    <a:pt x="2595" y="1152"/>
                    <a:pt x="1591" y="859"/>
                    <a:pt x="566" y="775"/>
                  </a:cubicBezTo>
                  <a:cubicBezTo>
                    <a:pt x="105" y="733"/>
                    <a:pt x="1" y="1507"/>
                    <a:pt x="461" y="1591"/>
                  </a:cubicBezTo>
                  <a:cubicBezTo>
                    <a:pt x="1319" y="1716"/>
                    <a:pt x="2219" y="2030"/>
                    <a:pt x="3035" y="2386"/>
                  </a:cubicBezTo>
                  <a:cubicBezTo>
                    <a:pt x="4123" y="2825"/>
                    <a:pt x="5253" y="3160"/>
                    <a:pt x="6320" y="3683"/>
                  </a:cubicBezTo>
                  <a:cubicBezTo>
                    <a:pt x="7157" y="4081"/>
                    <a:pt x="7868" y="4646"/>
                    <a:pt x="8684" y="5106"/>
                  </a:cubicBezTo>
                  <a:cubicBezTo>
                    <a:pt x="9333" y="5462"/>
                    <a:pt x="10191" y="6257"/>
                    <a:pt x="10965" y="6278"/>
                  </a:cubicBezTo>
                  <a:cubicBezTo>
                    <a:pt x="11111" y="6278"/>
                    <a:pt x="11320" y="6110"/>
                    <a:pt x="11320" y="5964"/>
                  </a:cubicBezTo>
                  <a:cubicBezTo>
                    <a:pt x="11488" y="6152"/>
                    <a:pt x="11655" y="6299"/>
                    <a:pt x="11885" y="6424"/>
                  </a:cubicBezTo>
                  <a:lnTo>
                    <a:pt x="11885" y="6424"/>
                  </a:lnTo>
                  <a:cubicBezTo>
                    <a:pt x="11969" y="6487"/>
                    <a:pt x="12074" y="6508"/>
                    <a:pt x="12178" y="6529"/>
                  </a:cubicBezTo>
                  <a:cubicBezTo>
                    <a:pt x="12785" y="6508"/>
                    <a:pt x="12890" y="5650"/>
                    <a:pt x="12450" y="5357"/>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41" name="Google Shape;801;p46">
              <a:extLst>
                <a:ext uri="{FF2B5EF4-FFF2-40B4-BE49-F238E27FC236}">
                  <a16:creationId xmlns:a16="http://schemas.microsoft.com/office/drawing/2014/main" id="{791E7A50-BE5D-4287-83C5-590B728286EA}"/>
                </a:ext>
              </a:extLst>
            </p:cNvPr>
            <p:cNvSpPr/>
            <p:nvPr/>
          </p:nvSpPr>
          <p:spPr>
            <a:xfrm flipH="1">
              <a:off x="6708149" y="2940068"/>
              <a:ext cx="296431" cy="250352"/>
            </a:xfrm>
            <a:custGeom>
              <a:avLst/>
              <a:gdLst/>
              <a:ahLst/>
              <a:cxnLst/>
              <a:rect l="l" t="t" r="r" b="b"/>
              <a:pathLst>
                <a:path w="9270" h="7829" extrusionOk="0">
                  <a:moveTo>
                    <a:pt x="5486" y="1"/>
                  </a:moveTo>
                  <a:cubicBezTo>
                    <a:pt x="5271" y="1"/>
                    <a:pt x="5053" y="19"/>
                    <a:pt x="4833" y="54"/>
                  </a:cubicBezTo>
                  <a:lnTo>
                    <a:pt x="4436" y="54"/>
                  </a:lnTo>
                  <a:cubicBezTo>
                    <a:pt x="2741" y="117"/>
                    <a:pt x="1130" y="1079"/>
                    <a:pt x="523" y="2732"/>
                  </a:cubicBezTo>
                  <a:cubicBezTo>
                    <a:pt x="0" y="4197"/>
                    <a:pt x="628" y="6080"/>
                    <a:pt x="1758" y="7105"/>
                  </a:cubicBezTo>
                  <a:cubicBezTo>
                    <a:pt x="2323" y="7623"/>
                    <a:pt x="3023" y="7829"/>
                    <a:pt x="3753" y="7829"/>
                  </a:cubicBezTo>
                  <a:cubicBezTo>
                    <a:pt x="4969" y="7829"/>
                    <a:pt x="6267" y="7257"/>
                    <a:pt x="7156" y="6603"/>
                  </a:cubicBezTo>
                  <a:cubicBezTo>
                    <a:pt x="7470" y="6373"/>
                    <a:pt x="7763" y="6080"/>
                    <a:pt x="7993" y="5766"/>
                  </a:cubicBezTo>
                  <a:cubicBezTo>
                    <a:pt x="8955" y="4824"/>
                    <a:pt x="9269" y="3485"/>
                    <a:pt x="8579" y="2188"/>
                  </a:cubicBezTo>
                  <a:cubicBezTo>
                    <a:pt x="8495" y="1937"/>
                    <a:pt x="8370" y="1707"/>
                    <a:pt x="8244" y="1498"/>
                  </a:cubicBezTo>
                  <a:cubicBezTo>
                    <a:pt x="7547" y="451"/>
                    <a:pt x="6559" y="1"/>
                    <a:pt x="5486"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42" name="Google Shape;802;p46">
              <a:extLst>
                <a:ext uri="{FF2B5EF4-FFF2-40B4-BE49-F238E27FC236}">
                  <a16:creationId xmlns:a16="http://schemas.microsoft.com/office/drawing/2014/main" id="{4F1A2516-517A-4482-BD72-CF54BC28F861}"/>
                </a:ext>
              </a:extLst>
            </p:cNvPr>
            <p:cNvSpPr/>
            <p:nvPr/>
          </p:nvSpPr>
          <p:spPr>
            <a:xfrm flipH="1">
              <a:off x="5873175" y="2230500"/>
              <a:ext cx="1824604" cy="2155827"/>
            </a:xfrm>
            <a:custGeom>
              <a:avLst/>
              <a:gdLst/>
              <a:ahLst/>
              <a:cxnLst/>
              <a:rect l="l" t="t" r="r" b="b"/>
              <a:pathLst>
                <a:path w="57059" h="67417" extrusionOk="0">
                  <a:moveTo>
                    <a:pt x="52728" y="21678"/>
                  </a:moveTo>
                  <a:cubicBezTo>
                    <a:pt x="51995" y="20966"/>
                    <a:pt x="51305" y="20213"/>
                    <a:pt x="50426" y="19669"/>
                  </a:cubicBezTo>
                  <a:cubicBezTo>
                    <a:pt x="49589" y="19146"/>
                    <a:pt x="48773" y="18560"/>
                    <a:pt x="47832" y="18225"/>
                  </a:cubicBezTo>
                  <a:cubicBezTo>
                    <a:pt x="47748" y="18205"/>
                    <a:pt x="47685" y="18121"/>
                    <a:pt x="47581" y="18058"/>
                  </a:cubicBezTo>
                  <a:cubicBezTo>
                    <a:pt x="47685" y="17933"/>
                    <a:pt x="47727" y="17828"/>
                    <a:pt x="47811" y="17807"/>
                  </a:cubicBezTo>
                  <a:cubicBezTo>
                    <a:pt x="48041" y="17786"/>
                    <a:pt x="48334" y="17723"/>
                    <a:pt x="48543" y="17828"/>
                  </a:cubicBezTo>
                  <a:cubicBezTo>
                    <a:pt x="49987" y="18435"/>
                    <a:pt x="51368" y="19104"/>
                    <a:pt x="52498" y="20234"/>
                  </a:cubicBezTo>
                  <a:cubicBezTo>
                    <a:pt x="53021" y="20778"/>
                    <a:pt x="53669" y="21176"/>
                    <a:pt x="54318" y="21490"/>
                  </a:cubicBezTo>
                  <a:cubicBezTo>
                    <a:pt x="55134" y="21887"/>
                    <a:pt x="55657" y="22557"/>
                    <a:pt x="56285" y="23184"/>
                  </a:cubicBezTo>
                  <a:cubicBezTo>
                    <a:pt x="56327" y="23247"/>
                    <a:pt x="56389" y="23289"/>
                    <a:pt x="56389" y="23352"/>
                  </a:cubicBezTo>
                  <a:cubicBezTo>
                    <a:pt x="56327" y="24000"/>
                    <a:pt x="56912" y="24523"/>
                    <a:pt x="56808" y="25214"/>
                  </a:cubicBezTo>
                  <a:cubicBezTo>
                    <a:pt x="56787" y="25360"/>
                    <a:pt x="56787" y="25549"/>
                    <a:pt x="56829" y="25653"/>
                  </a:cubicBezTo>
                  <a:cubicBezTo>
                    <a:pt x="57059" y="26051"/>
                    <a:pt x="56996" y="26386"/>
                    <a:pt x="56850" y="26804"/>
                  </a:cubicBezTo>
                  <a:cubicBezTo>
                    <a:pt x="56640" y="27369"/>
                    <a:pt x="56578" y="27997"/>
                    <a:pt x="56536" y="28624"/>
                  </a:cubicBezTo>
                  <a:cubicBezTo>
                    <a:pt x="56494" y="29461"/>
                    <a:pt x="56306" y="30277"/>
                    <a:pt x="56201" y="31114"/>
                  </a:cubicBezTo>
                  <a:cubicBezTo>
                    <a:pt x="56096" y="32035"/>
                    <a:pt x="55845" y="32956"/>
                    <a:pt x="55636" y="33834"/>
                  </a:cubicBezTo>
                  <a:cubicBezTo>
                    <a:pt x="55427" y="34755"/>
                    <a:pt x="55322" y="35655"/>
                    <a:pt x="55176" y="36575"/>
                  </a:cubicBezTo>
                  <a:cubicBezTo>
                    <a:pt x="55050" y="37580"/>
                    <a:pt x="54925" y="38542"/>
                    <a:pt x="54799" y="39547"/>
                  </a:cubicBezTo>
                  <a:cubicBezTo>
                    <a:pt x="54653" y="40530"/>
                    <a:pt x="54527" y="41492"/>
                    <a:pt x="54402" y="42497"/>
                  </a:cubicBezTo>
                  <a:cubicBezTo>
                    <a:pt x="54339" y="43062"/>
                    <a:pt x="54109" y="43564"/>
                    <a:pt x="53669" y="43982"/>
                  </a:cubicBezTo>
                  <a:cubicBezTo>
                    <a:pt x="53565" y="43941"/>
                    <a:pt x="53439" y="43899"/>
                    <a:pt x="53335" y="43857"/>
                  </a:cubicBezTo>
                  <a:cubicBezTo>
                    <a:pt x="53251" y="43815"/>
                    <a:pt x="53167" y="43752"/>
                    <a:pt x="53125" y="43731"/>
                  </a:cubicBezTo>
                  <a:cubicBezTo>
                    <a:pt x="52623" y="43773"/>
                    <a:pt x="52205" y="43899"/>
                    <a:pt x="51891" y="44317"/>
                  </a:cubicBezTo>
                  <a:cubicBezTo>
                    <a:pt x="51870" y="44380"/>
                    <a:pt x="51807" y="44422"/>
                    <a:pt x="51765" y="44464"/>
                  </a:cubicBezTo>
                  <a:cubicBezTo>
                    <a:pt x="51075" y="44882"/>
                    <a:pt x="50405" y="45322"/>
                    <a:pt x="49694" y="45656"/>
                  </a:cubicBezTo>
                  <a:cubicBezTo>
                    <a:pt x="49045" y="45949"/>
                    <a:pt x="48376" y="46242"/>
                    <a:pt x="47790" y="46619"/>
                  </a:cubicBezTo>
                  <a:cubicBezTo>
                    <a:pt x="47476" y="46828"/>
                    <a:pt x="47120" y="46995"/>
                    <a:pt x="46785" y="47142"/>
                  </a:cubicBezTo>
                  <a:cubicBezTo>
                    <a:pt x="46074" y="47456"/>
                    <a:pt x="45342" y="47728"/>
                    <a:pt x="44714" y="48188"/>
                  </a:cubicBezTo>
                  <a:cubicBezTo>
                    <a:pt x="44568" y="48293"/>
                    <a:pt x="44379" y="48355"/>
                    <a:pt x="44233" y="48439"/>
                  </a:cubicBezTo>
                  <a:cubicBezTo>
                    <a:pt x="44086" y="48481"/>
                    <a:pt x="43877" y="48502"/>
                    <a:pt x="43814" y="48607"/>
                  </a:cubicBezTo>
                  <a:cubicBezTo>
                    <a:pt x="43124" y="49318"/>
                    <a:pt x="42099" y="49527"/>
                    <a:pt x="41450" y="50259"/>
                  </a:cubicBezTo>
                  <a:cubicBezTo>
                    <a:pt x="41345" y="50385"/>
                    <a:pt x="41157" y="50490"/>
                    <a:pt x="41011" y="50552"/>
                  </a:cubicBezTo>
                  <a:cubicBezTo>
                    <a:pt x="40592" y="50678"/>
                    <a:pt x="40195" y="50343"/>
                    <a:pt x="40362" y="49946"/>
                  </a:cubicBezTo>
                  <a:cubicBezTo>
                    <a:pt x="40487" y="49590"/>
                    <a:pt x="40508" y="49213"/>
                    <a:pt x="40529" y="48858"/>
                  </a:cubicBezTo>
                  <a:cubicBezTo>
                    <a:pt x="40571" y="48502"/>
                    <a:pt x="40613" y="48167"/>
                    <a:pt x="40718" y="47853"/>
                  </a:cubicBezTo>
                  <a:cubicBezTo>
                    <a:pt x="41115" y="46493"/>
                    <a:pt x="41680" y="43857"/>
                    <a:pt x="41889" y="42267"/>
                  </a:cubicBezTo>
                  <a:cubicBezTo>
                    <a:pt x="41743" y="42225"/>
                    <a:pt x="41555" y="42204"/>
                    <a:pt x="41366" y="42204"/>
                  </a:cubicBezTo>
                  <a:cubicBezTo>
                    <a:pt x="41031" y="42183"/>
                    <a:pt x="40697" y="42267"/>
                    <a:pt x="40404" y="41995"/>
                  </a:cubicBezTo>
                  <a:cubicBezTo>
                    <a:pt x="40257" y="41848"/>
                    <a:pt x="40069" y="41911"/>
                    <a:pt x="39881" y="41974"/>
                  </a:cubicBezTo>
                  <a:cubicBezTo>
                    <a:pt x="39148" y="42120"/>
                    <a:pt x="38416" y="42309"/>
                    <a:pt x="37684" y="42434"/>
                  </a:cubicBezTo>
                  <a:cubicBezTo>
                    <a:pt x="37265" y="42518"/>
                    <a:pt x="36826" y="42581"/>
                    <a:pt x="36407" y="42581"/>
                  </a:cubicBezTo>
                  <a:cubicBezTo>
                    <a:pt x="35612" y="42601"/>
                    <a:pt x="34859" y="42581"/>
                    <a:pt x="34085" y="42581"/>
                  </a:cubicBezTo>
                  <a:cubicBezTo>
                    <a:pt x="33206" y="42601"/>
                    <a:pt x="32348" y="42497"/>
                    <a:pt x="31490" y="42329"/>
                  </a:cubicBezTo>
                  <a:cubicBezTo>
                    <a:pt x="30863" y="42204"/>
                    <a:pt x="30214" y="42267"/>
                    <a:pt x="29482" y="42204"/>
                  </a:cubicBezTo>
                  <a:cubicBezTo>
                    <a:pt x="29503" y="42497"/>
                    <a:pt x="29440" y="42706"/>
                    <a:pt x="29523" y="42894"/>
                  </a:cubicBezTo>
                  <a:cubicBezTo>
                    <a:pt x="29754" y="43480"/>
                    <a:pt x="30047" y="44087"/>
                    <a:pt x="30340" y="44673"/>
                  </a:cubicBezTo>
                  <a:cubicBezTo>
                    <a:pt x="30570" y="45154"/>
                    <a:pt x="30884" y="45635"/>
                    <a:pt x="31156" y="46138"/>
                  </a:cubicBezTo>
                  <a:cubicBezTo>
                    <a:pt x="31302" y="46451"/>
                    <a:pt x="31428" y="46765"/>
                    <a:pt x="31532" y="47079"/>
                  </a:cubicBezTo>
                  <a:cubicBezTo>
                    <a:pt x="31637" y="47435"/>
                    <a:pt x="31741" y="47770"/>
                    <a:pt x="32055" y="48042"/>
                  </a:cubicBezTo>
                  <a:cubicBezTo>
                    <a:pt x="32139" y="48125"/>
                    <a:pt x="32244" y="48230"/>
                    <a:pt x="32264" y="48355"/>
                  </a:cubicBezTo>
                  <a:cubicBezTo>
                    <a:pt x="32474" y="48962"/>
                    <a:pt x="32767" y="49485"/>
                    <a:pt x="33269" y="49904"/>
                  </a:cubicBezTo>
                  <a:cubicBezTo>
                    <a:pt x="33478" y="50071"/>
                    <a:pt x="33478" y="50364"/>
                    <a:pt x="33353" y="50573"/>
                  </a:cubicBezTo>
                  <a:cubicBezTo>
                    <a:pt x="33080" y="50971"/>
                    <a:pt x="33373" y="51222"/>
                    <a:pt x="33499" y="51494"/>
                  </a:cubicBezTo>
                  <a:cubicBezTo>
                    <a:pt x="33562" y="51599"/>
                    <a:pt x="33771" y="51640"/>
                    <a:pt x="33897" y="51682"/>
                  </a:cubicBezTo>
                  <a:cubicBezTo>
                    <a:pt x="34106" y="51724"/>
                    <a:pt x="34336" y="51703"/>
                    <a:pt x="34524" y="51787"/>
                  </a:cubicBezTo>
                  <a:cubicBezTo>
                    <a:pt x="34922" y="51954"/>
                    <a:pt x="35340" y="52122"/>
                    <a:pt x="35675" y="52373"/>
                  </a:cubicBezTo>
                  <a:cubicBezTo>
                    <a:pt x="36031" y="52687"/>
                    <a:pt x="35821" y="53189"/>
                    <a:pt x="35884" y="53607"/>
                  </a:cubicBezTo>
                  <a:cubicBezTo>
                    <a:pt x="35905" y="53775"/>
                    <a:pt x="35905" y="53921"/>
                    <a:pt x="35926" y="54109"/>
                  </a:cubicBezTo>
                  <a:cubicBezTo>
                    <a:pt x="36449" y="54089"/>
                    <a:pt x="36930" y="54214"/>
                    <a:pt x="37370" y="54402"/>
                  </a:cubicBezTo>
                  <a:cubicBezTo>
                    <a:pt x="37663" y="54528"/>
                    <a:pt x="37977" y="54570"/>
                    <a:pt x="38270" y="54633"/>
                  </a:cubicBezTo>
                  <a:cubicBezTo>
                    <a:pt x="38897" y="54737"/>
                    <a:pt x="39546" y="54821"/>
                    <a:pt x="40174" y="54946"/>
                  </a:cubicBezTo>
                  <a:cubicBezTo>
                    <a:pt x="40425" y="54988"/>
                    <a:pt x="40697" y="55135"/>
                    <a:pt x="40948" y="55260"/>
                  </a:cubicBezTo>
                  <a:cubicBezTo>
                    <a:pt x="41429" y="55511"/>
                    <a:pt x="41868" y="55804"/>
                    <a:pt x="42308" y="56076"/>
                  </a:cubicBezTo>
                  <a:cubicBezTo>
                    <a:pt x="42601" y="56244"/>
                    <a:pt x="42831" y="56495"/>
                    <a:pt x="42915" y="56850"/>
                  </a:cubicBezTo>
                  <a:cubicBezTo>
                    <a:pt x="43040" y="57394"/>
                    <a:pt x="43249" y="57897"/>
                    <a:pt x="43396" y="58441"/>
                  </a:cubicBezTo>
                  <a:cubicBezTo>
                    <a:pt x="43459" y="58754"/>
                    <a:pt x="43500" y="59131"/>
                    <a:pt x="43500" y="59466"/>
                  </a:cubicBezTo>
                  <a:cubicBezTo>
                    <a:pt x="43500" y="59968"/>
                    <a:pt x="43542" y="60470"/>
                    <a:pt x="43668" y="60931"/>
                  </a:cubicBezTo>
                  <a:cubicBezTo>
                    <a:pt x="43772" y="61244"/>
                    <a:pt x="43772" y="61621"/>
                    <a:pt x="43772" y="61956"/>
                  </a:cubicBezTo>
                  <a:cubicBezTo>
                    <a:pt x="43814" y="62667"/>
                    <a:pt x="43772" y="63358"/>
                    <a:pt x="43772" y="64090"/>
                  </a:cubicBezTo>
                  <a:cubicBezTo>
                    <a:pt x="44233" y="64278"/>
                    <a:pt x="44609" y="64236"/>
                    <a:pt x="45007" y="64174"/>
                  </a:cubicBezTo>
                  <a:cubicBezTo>
                    <a:pt x="46388" y="64048"/>
                    <a:pt x="47539" y="64697"/>
                    <a:pt x="48669" y="65324"/>
                  </a:cubicBezTo>
                  <a:cubicBezTo>
                    <a:pt x="49213" y="65617"/>
                    <a:pt x="49171" y="66475"/>
                    <a:pt x="48627" y="66789"/>
                  </a:cubicBezTo>
                  <a:cubicBezTo>
                    <a:pt x="48041" y="67103"/>
                    <a:pt x="47434" y="67333"/>
                    <a:pt x="46765" y="67333"/>
                  </a:cubicBezTo>
                  <a:cubicBezTo>
                    <a:pt x="45969" y="67333"/>
                    <a:pt x="45216" y="67312"/>
                    <a:pt x="44442" y="67375"/>
                  </a:cubicBezTo>
                  <a:cubicBezTo>
                    <a:pt x="43731" y="67417"/>
                    <a:pt x="43187" y="67124"/>
                    <a:pt x="42601" y="66810"/>
                  </a:cubicBezTo>
                  <a:cubicBezTo>
                    <a:pt x="42350" y="66664"/>
                    <a:pt x="42182" y="66433"/>
                    <a:pt x="42182" y="66141"/>
                  </a:cubicBezTo>
                  <a:cubicBezTo>
                    <a:pt x="42203" y="65450"/>
                    <a:pt x="42099" y="64780"/>
                    <a:pt x="42622" y="64195"/>
                  </a:cubicBezTo>
                  <a:cubicBezTo>
                    <a:pt x="42705" y="64090"/>
                    <a:pt x="42726" y="63923"/>
                    <a:pt x="42726" y="63755"/>
                  </a:cubicBezTo>
                  <a:lnTo>
                    <a:pt x="42726" y="61621"/>
                  </a:lnTo>
                  <a:cubicBezTo>
                    <a:pt x="42726" y="61516"/>
                    <a:pt x="42726" y="61433"/>
                    <a:pt x="42705" y="61328"/>
                  </a:cubicBezTo>
                  <a:cubicBezTo>
                    <a:pt x="42475" y="60638"/>
                    <a:pt x="42517" y="59905"/>
                    <a:pt x="42454" y="59215"/>
                  </a:cubicBezTo>
                  <a:cubicBezTo>
                    <a:pt x="42392" y="58692"/>
                    <a:pt x="42182" y="58190"/>
                    <a:pt x="42057" y="57687"/>
                  </a:cubicBezTo>
                  <a:cubicBezTo>
                    <a:pt x="41973" y="57457"/>
                    <a:pt x="41889" y="57227"/>
                    <a:pt x="41827" y="56934"/>
                  </a:cubicBezTo>
                  <a:cubicBezTo>
                    <a:pt x="41659" y="56850"/>
                    <a:pt x="41450" y="56746"/>
                    <a:pt x="41303" y="56620"/>
                  </a:cubicBezTo>
                  <a:cubicBezTo>
                    <a:pt x="40383" y="55888"/>
                    <a:pt x="39274" y="55762"/>
                    <a:pt x="38186" y="55574"/>
                  </a:cubicBezTo>
                  <a:cubicBezTo>
                    <a:pt x="37663" y="55490"/>
                    <a:pt x="37161" y="55302"/>
                    <a:pt x="36658" y="55156"/>
                  </a:cubicBezTo>
                  <a:cubicBezTo>
                    <a:pt x="36428" y="55072"/>
                    <a:pt x="36219" y="54925"/>
                    <a:pt x="35926" y="55072"/>
                  </a:cubicBezTo>
                  <a:cubicBezTo>
                    <a:pt x="35884" y="55407"/>
                    <a:pt x="35884" y="55804"/>
                    <a:pt x="35780" y="56139"/>
                  </a:cubicBezTo>
                  <a:cubicBezTo>
                    <a:pt x="35717" y="56390"/>
                    <a:pt x="35570" y="56599"/>
                    <a:pt x="35445" y="56830"/>
                  </a:cubicBezTo>
                  <a:cubicBezTo>
                    <a:pt x="35298" y="56850"/>
                    <a:pt x="35194" y="56934"/>
                    <a:pt x="35068" y="56913"/>
                  </a:cubicBezTo>
                  <a:cubicBezTo>
                    <a:pt x="34566" y="56850"/>
                    <a:pt x="34148" y="57060"/>
                    <a:pt x="33813" y="57374"/>
                  </a:cubicBezTo>
                  <a:cubicBezTo>
                    <a:pt x="33687" y="57499"/>
                    <a:pt x="33562" y="57687"/>
                    <a:pt x="33394" y="57708"/>
                  </a:cubicBezTo>
                  <a:cubicBezTo>
                    <a:pt x="32641" y="57918"/>
                    <a:pt x="31992" y="58315"/>
                    <a:pt x="31281" y="58629"/>
                  </a:cubicBezTo>
                  <a:cubicBezTo>
                    <a:pt x="30591" y="58922"/>
                    <a:pt x="29837" y="59026"/>
                    <a:pt x="29105" y="59173"/>
                  </a:cubicBezTo>
                  <a:cubicBezTo>
                    <a:pt x="28959" y="59215"/>
                    <a:pt x="28791" y="59236"/>
                    <a:pt x="28645" y="59236"/>
                  </a:cubicBezTo>
                  <a:cubicBezTo>
                    <a:pt x="27410" y="59236"/>
                    <a:pt x="26155" y="59257"/>
                    <a:pt x="24920" y="59257"/>
                  </a:cubicBezTo>
                  <a:cubicBezTo>
                    <a:pt x="24711" y="59257"/>
                    <a:pt x="24481" y="59236"/>
                    <a:pt x="24272" y="59173"/>
                  </a:cubicBezTo>
                  <a:cubicBezTo>
                    <a:pt x="23665" y="59047"/>
                    <a:pt x="23058" y="58922"/>
                    <a:pt x="22430" y="58943"/>
                  </a:cubicBezTo>
                  <a:cubicBezTo>
                    <a:pt x="22221" y="58943"/>
                    <a:pt x="21991" y="58901"/>
                    <a:pt x="21803" y="58817"/>
                  </a:cubicBezTo>
                  <a:cubicBezTo>
                    <a:pt x="20903" y="58503"/>
                    <a:pt x="20003" y="58190"/>
                    <a:pt x="19124" y="57813"/>
                  </a:cubicBezTo>
                  <a:cubicBezTo>
                    <a:pt x="18141" y="57394"/>
                    <a:pt x="17409" y="56704"/>
                    <a:pt x="16948" y="55762"/>
                  </a:cubicBezTo>
                  <a:cubicBezTo>
                    <a:pt x="16614" y="55030"/>
                    <a:pt x="16363" y="54256"/>
                    <a:pt x="16028" y="53419"/>
                  </a:cubicBezTo>
                  <a:cubicBezTo>
                    <a:pt x="15902" y="53377"/>
                    <a:pt x="15714" y="53272"/>
                    <a:pt x="15505" y="53210"/>
                  </a:cubicBezTo>
                  <a:cubicBezTo>
                    <a:pt x="14835" y="53042"/>
                    <a:pt x="14584" y="52540"/>
                    <a:pt x="14542" y="51912"/>
                  </a:cubicBezTo>
                  <a:cubicBezTo>
                    <a:pt x="14521" y="51724"/>
                    <a:pt x="14542" y="51536"/>
                    <a:pt x="14542" y="51368"/>
                  </a:cubicBezTo>
                  <a:lnTo>
                    <a:pt x="14542" y="46786"/>
                  </a:lnTo>
                  <a:cubicBezTo>
                    <a:pt x="14542" y="46368"/>
                    <a:pt x="14584" y="45928"/>
                    <a:pt x="14689" y="45510"/>
                  </a:cubicBezTo>
                  <a:cubicBezTo>
                    <a:pt x="15170" y="43376"/>
                    <a:pt x="15609" y="41262"/>
                    <a:pt x="15902" y="39086"/>
                  </a:cubicBezTo>
                  <a:cubicBezTo>
                    <a:pt x="15944" y="38731"/>
                    <a:pt x="16049" y="38354"/>
                    <a:pt x="16216" y="38019"/>
                  </a:cubicBezTo>
                  <a:cubicBezTo>
                    <a:pt x="16635" y="37099"/>
                    <a:pt x="16739" y="36115"/>
                    <a:pt x="17032" y="35111"/>
                  </a:cubicBezTo>
                  <a:cubicBezTo>
                    <a:pt x="16844" y="35048"/>
                    <a:pt x="16676" y="34943"/>
                    <a:pt x="16509" y="34881"/>
                  </a:cubicBezTo>
                  <a:cubicBezTo>
                    <a:pt x="15358" y="34630"/>
                    <a:pt x="14333" y="34127"/>
                    <a:pt x="13496" y="33290"/>
                  </a:cubicBezTo>
                  <a:cubicBezTo>
                    <a:pt x="13370" y="33165"/>
                    <a:pt x="13203" y="33081"/>
                    <a:pt x="13078" y="32977"/>
                  </a:cubicBezTo>
                  <a:cubicBezTo>
                    <a:pt x="12241" y="33437"/>
                    <a:pt x="11948" y="33479"/>
                    <a:pt x="11299" y="32767"/>
                  </a:cubicBezTo>
                  <a:cubicBezTo>
                    <a:pt x="10818" y="32286"/>
                    <a:pt x="10337" y="31826"/>
                    <a:pt x="10065" y="31135"/>
                  </a:cubicBezTo>
                  <a:cubicBezTo>
                    <a:pt x="9939" y="30863"/>
                    <a:pt x="9918" y="30466"/>
                    <a:pt x="9500" y="30257"/>
                  </a:cubicBezTo>
                  <a:cubicBezTo>
                    <a:pt x="9332" y="30466"/>
                    <a:pt x="9207" y="30675"/>
                    <a:pt x="9039" y="30905"/>
                  </a:cubicBezTo>
                  <a:lnTo>
                    <a:pt x="8663" y="31533"/>
                  </a:lnTo>
                  <a:cubicBezTo>
                    <a:pt x="7972" y="32642"/>
                    <a:pt x="6528" y="32788"/>
                    <a:pt x="5650" y="31847"/>
                  </a:cubicBezTo>
                  <a:cubicBezTo>
                    <a:pt x="5273" y="31449"/>
                    <a:pt x="5064" y="30989"/>
                    <a:pt x="5064" y="30445"/>
                  </a:cubicBezTo>
                  <a:cubicBezTo>
                    <a:pt x="5043" y="29461"/>
                    <a:pt x="5147" y="28520"/>
                    <a:pt x="5440" y="27578"/>
                  </a:cubicBezTo>
                  <a:cubicBezTo>
                    <a:pt x="5482" y="27369"/>
                    <a:pt x="5545" y="27160"/>
                    <a:pt x="5629" y="26909"/>
                  </a:cubicBezTo>
                  <a:cubicBezTo>
                    <a:pt x="5419" y="26888"/>
                    <a:pt x="5252" y="26825"/>
                    <a:pt x="5064" y="26825"/>
                  </a:cubicBezTo>
                  <a:cubicBezTo>
                    <a:pt x="4708" y="26825"/>
                    <a:pt x="4331" y="26783"/>
                    <a:pt x="3976" y="26637"/>
                  </a:cubicBezTo>
                  <a:cubicBezTo>
                    <a:pt x="3808" y="26574"/>
                    <a:pt x="3599" y="26511"/>
                    <a:pt x="3432" y="26532"/>
                  </a:cubicBezTo>
                  <a:cubicBezTo>
                    <a:pt x="2637" y="26595"/>
                    <a:pt x="2302" y="25988"/>
                    <a:pt x="1862" y="25528"/>
                  </a:cubicBezTo>
                  <a:cubicBezTo>
                    <a:pt x="1465" y="25109"/>
                    <a:pt x="1465" y="24586"/>
                    <a:pt x="1570" y="24021"/>
                  </a:cubicBezTo>
                  <a:cubicBezTo>
                    <a:pt x="1862" y="22389"/>
                    <a:pt x="2762" y="21155"/>
                    <a:pt x="4018" y="20109"/>
                  </a:cubicBezTo>
                  <a:cubicBezTo>
                    <a:pt x="4227" y="19920"/>
                    <a:pt x="4478" y="19774"/>
                    <a:pt x="4645" y="19606"/>
                  </a:cubicBezTo>
                  <a:cubicBezTo>
                    <a:pt x="4624" y="19313"/>
                    <a:pt x="4415" y="19313"/>
                    <a:pt x="4269" y="19272"/>
                  </a:cubicBezTo>
                  <a:cubicBezTo>
                    <a:pt x="3746" y="19062"/>
                    <a:pt x="3264" y="18790"/>
                    <a:pt x="2909" y="18330"/>
                  </a:cubicBezTo>
                  <a:cubicBezTo>
                    <a:pt x="2658" y="18016"/>
                    <a:pt x="2281" y="17807"/>
                    <a:pt x="1925" y="17619"/>
                  </a:cubicBezTo>
                  <a:cubicBezTo>
                    <a:pt x="1507" y="17388"/>
                    <a:pt x="1172" y="17116"/>
                    <a:pt x="942" y="16677"/>
                  </a:cubicBezTo>
                  <a:cubicBezTo>
                    <a:pt x="774" y="16363"/>
                    <a:pt x="565" y="16112"/>
                    <a:pt x="356" y="15840"/>
                  </a:cubicBezTo>
                  <a:cubicBezTo>
                    <a:pt x="105" y="15526"/>
                    <a:pt x="0" y="15192"/>
                    <a:pt x="21" y="14794"/>
                  </a:cubicBezTo>
                  <a:cubicBezTo>
                    <a:pt x="105" y="14041"/>
                    <a:pt x="209" y="13329"/>
                    <a:pt x="942" y="12890"/>
                  </a:cubicBezTo>
                  <a:cubicBezTo>
                    <a:pt x="1130" y="12785"/>
                    <a:pt x="1235" y="12576"/>
                    <a:pt x="1360" y="12388"/>
                  </a:cubicBezTo>
                  <a:cubicBezTo>
                    <a:pt x="1716" y="11886"/>
                    <a:pt x="2197" y="11676"/>
                    <a:pt x="2804" y="11655"/>
                  </a:cubicBezTo>
                  <a:lnTo>
                    <a:pt x="4101" y="11655"/>
                  </a:lnTo>
                  <a:cubicBezTo>
                    <a:pt x="4206" y="11655"/>
                    <a:pt x="4331" y="11634"/>
                    <a:pt x="4478" y="11614"/>
                  </a:cubicBezTo>
                  <a:cubicBezTo>
                    <a:pt x="4499" y="11216"/>
                    <a:pt x="4290" y="10923"/>
                    <a:pt x="4080" y="10672"/>
                  </a:cubicBezTo>
                  <a:cubicBezTo>
                    <a:pt x="3787" y="10274"/>
                    <a:pt x="3662" y="9856"/>
                    <a:pt x="3683" y="9354"/>
                  </a:cubicBezTo>
                  <a:cubicBezTo>
                    <a:pt x="3704" y="9124"/>
                    <a:pt x="3704" y="8852"/>
                    <a:pt x="3683" y="8621"/>
                  </a:cubicBezTo>
                  <a:cubicBezTo>
                    <a:pt x="3599" y="7910"/>
                    <a:pt x="3892" y="7345"/>
                    <a:pt x="4227" y="6801"/>
                  </a:cubicBezTo>
                  <a:cubicBezTo>
                    <a:pt x="4311" y="6655"/>
                    <a:pt x="4415" y="6529"/>
                    <a:pt x="4541" y="6445"/>
                  </a:cubicBezTo>
                  <a:cubicBezTo>
                    <a:pt x="4855" y="6236"/>
                    <a:pt x="5168" y="6027"/>
                    <a:pt x="5482" y="5860"/>
                  </a:cubicBezTo>
                  <a:cubicBezTo>
                    <a:pt x="5859" y="5608"/>
                    <a:pt x="6256" y="5567"/>
                    <a:pt x="6633" y="5650"/>
                  </a:cubicBezTo>
                  <a:cubicBezTo>
                    <a:pt x="7031" y="5713"/>
                    <a:pt x="7428" y="5860"/>
                    <a:pt x="7784" y="5964"/>
                  </a:cubicBezTo>
                  <a:cubicBezTo>
                    <a:pt x="7868" y="5985"/>
                    <a:pt x="7972" y="6027"/>
                    <a:pt x="8035" y="6111"/>
                  </a:cubicBezTo>
                  <a:cubicBezTo>
                    <a:pt x="8412" y="6529"/>
                    <a:pt x="8809" y="6948"/>
                    <a:pt x="9290" y="7429"/>
                  </a:cubicBezTo>
                  <a:cubicBezTo>
                    <a:pt x="9437" y="6864"/>
                    <a:pt x="9541" y="6404"/>
                    <a:pt x="9667" y="5922"/>
                  </a:cubicBezTo>
                  <a:cubicBezTo>
                    <a:pt x="10085" y="4332"/>
                    <a:pt x="10881" y="2951"/>
                    <a:pt x="12031" y="1779"/>
                  </a:cubicBezTo>
                  <a:cubicBezTo>
                    <a:pt x="12575" y="1194"/>
                    <a:pt x="13182" y="733"/>
                    <a:pt x="13831" y="336"/>
                  </a:cubicBezTo>
                  <a:cubicBezTo>
                    <a:pt x="14417" y="1"/>
                    <a:pt x="14898" y="127"/>
                    <a:pt x="15400" y="419"/>
                  </a:cubicBezTo>
                  <a:cubicBezTo>
                    <a:pt x="15505" y="461"/>
                    <a:pt x="15588" y="566"/>
                    <a:pt x="15630" y="691"/>
                  </a:cubicBezTo>
                  <a:cubicBezTo>
                    <a:pt x="16028" y="1800"/>
                    <a:pt x="16153" y="2930"/>
                    <a:pt x="15839" y="4081"/>
                  </a:cubicBezTo>
                  <a:cubicBezTo>
                    <a:pt x="15714" y="4562"/>
                    <a:pt x="15588" y="5085"/>
                    <a:pt x="15379" y="5776"/>
                  </a:cubicBezTo>
                  <a:cubicBezTo>
                    <a:pt x="15630" y="5546"/>
                    <a:pt x="15777" y="5462"/>
                    <a:pt x="15839" y="5357"/>
                  </a:cubicBezTo>
                  <a:cubicBezTo>
                    <a:pt x="16551" y="4353"/>
                    <a:pt x="17451" y="3558"/>
                    <a:pt x="18413" y="2826"/>
                  </a:cubicBezTo>
                  <a:cubicBezTo>
                    <a:pt x="18664" y="2616"/>
                    <a:pt x="18957" y="2407"/>
                    <a:pt x="19229" y="2198"/>
                  </a:cubicBezTo>
                  <a:cubicBezTo>
                    <a:pt x="20756" y="901"/>
                    <a:pt x="22577" y="482"/>
                    <a:pt x="24523" y="587"/>
                  </a:cubicBezTo>
                  <a:cubicBezTo>
                    <a:pt x="25192" y="629"/>
                    <a:pt x="25715" y="984"/>
                    <a:pt x="26071" y="1507"/>
                  </a:cubicBezTo>
                  <a:cubicBezTo>
                    <a:pt x="26448" y="2093"/>
                    <a:pt x="26678" y="2742"/>
                    <a:pt x="26657" y="3453"/>
                  </a:cubicBezTo>
                  <a:cubicBezTo>
                    <a:pt x="26657" y="3788"/>
                    <a:pt x="26594" y="4123"/>
                    <a:pt x="26448" y="4437"/>
                  </a:cubicBezTo>
                  <a:cubicBezTo>
                    <a:pt x="26280" y="4709"/>
                    <a:pt x="26155" y="4981"/>
                    <a:pt x="26029" y="5274"/>
                  </a:cubicBezTo>
                  <a:cubicBezTo>
                    <a:pt x="25715" y="6006"/>
                    <a:pt x="25318" y="6655"/>
                    <a:pt x="24690" y="7157"/>
                  </a:cubicBezTo>
                  <a:cubicBezTo>
                    <a:pt x="24586" y="7241"/>
                    <a:pt x="24523" y="7345"/>
                    <a:pt x="24460" y="7429"/>
                  </a:cubicBezTo>
                  <a:cubicBezTo>
                    <a:pt x="24502" y="7659"/>
                    <a:pt x="24690" y="7638"/>
                    <a:pt x="24816" y="7596"/>
                  </a:cubicBezTo>
                  <a:cubicBezTo>
                    <a:pt x="26134" y="7533"/>
                    <a:pt x="27327" y="7952"/>
                    <a:pt x="28498" y="8433"/>
                  </a:cubicBezTo>
                  <a:cubicBezTo>
                    <a:pt x="29544" y="8894"/>
                    <a:pt x="30591" y="9375"/>
                    <a:pt x="31637" y="9877"/>
                  </a:cubicBezTo>
                  <a:cubicBezTo>
                    <a:pt x="32034" y="10065"/>
                    <a:pt x="32411" y="10295"/>
                    <a:pt x="32767" y="10526"/>
                  </a:cubicBezTo>
                  <a:cubicBezTo>
                    <a:pt x="33813" y="11195"/>
                    <a:pt x="34713" y="11969"/>
                    <a:pt x="35403" y="12974"/>
                  </a:cubicBezTo>
                  <a:cubicBezTo>
                    <a:pt x="35445" y="12995"/>
                    <a:pt x="35445" y="13015"/>
                    <a:pt x="35466" y="13036"/>
                  </a:cubicBezTo>
                  <a:cubicBezTo>
                    <a:pt x="37244" y="14961"/>
                    <a:pt x="38437" y="17221"/>
                    <a:pt x="39483" y="19585"/>
                  </a:cubicBezTo>
                  <a:cubicBezTo>
                    <a:pt x="39860" y="20422"/>
                    <a:pt x="40090" y="21259"/>
                    <a:pt x="40215" y="22180"/>
                  </a:cubicBezTo>
                  <a:cubicBezTo>
                    <a:pt x="40404" y="23582"/>
                    <a:pt x="40278" y="24963"/>
                    <a:pt x="39902" y="26323"/>
                  </a:cubicBezTo>
                  <a:cubicBezTo>
                    <a:pt x="39734" y="27034"/>
                    <a:pt x="39462" y="27746"/>
                    <a:pt x="39211" y="28457"/>
                  </a:cubicBezTo>
                  <a:cubicBezTo>
                    <a:pt x="39023" y="28917"/>
                    <a:pt x="38751" y="29315"/>
                    <a:pt x="38332" y="29650"/>
                  </a:cubicBezTo>
                  <a:cubicBezTo>
                    <a:pt x="37872" y="30026"/>
                    <a:pt x="37454" y="30445"/>
                    <a:pt x="37035" y="30863"/>
                  </a:cubicBezTo>
                  <a:cubicBezTo>
                    <a:pt x="36658" y="31219"/>
                    <a:pt x="36303" y="31512"/>
                    <a:pt x="35863" y="31742"/>
                  </a:cubicBezTo>
                  <a:cubicBezTo>
                    <a:pt x="35089" y="32161"/>
                    <a:pt x="34336" y="32579"/>
                    <a:pt x="33583" y="33018"/>
                  </a:cubicBezTo>
                  <a:cubicBezTo>
                    <a:pt x="33457" y="33102"/>
                    <a:pt x="33290" y="33123"/>
                    <a:pt x="33290" y="33332"/>
                  </a:cubicBezTo>
                  <a:cubicBezTo>
                    <a:pt x="33269" y="33332"/>
                    <a:pt x="33248" y="33290"/>
                    <a:pt x="33206" y="33311"/>
                  </a:cubicBezTo>
                  <a:lnTo>
                    <a:pt x="33060" y="33395"/>
                  </a:lnTo>
                  <a:cubicBezTo>
                    <a:pt x="33080" y="33416"/>
                    <a:pt x="33080" y="33437"/>
                    <a:pt x="33101" y="33479"/>
                  </a:cubicBezTo>
                  <a:cubicBezTo>
                    <a:pt x="33164" y="33416"/>
                    <a:pt x="33206" y="33395"/>
                    <a:pt x="33290" y="33332"/>
                  </a:cubicBezTo>
                  <a:cubicBezTo>
                    <a:pt x="33708" y="33290"/>
                    <a:pt x="34148" y="33270"/>
                    <a:pt x="34566" y="33186"/>
                  </a:cubicBezTo>
                  <a:cubicBezTo>
                    <a:pt x="36345" y="32767"/>
                    <a:pt x="38123" y="32349"/>
                    <a:pt x="39881" y="31909"/>
                  </a:cubicBezTo>
                  <a:cubicBezTo>
                    <a:pt x="40278" y="31114"/>
                    <a:pt x="40697" y="30382"/>
                    <a:pt x="41303" y="29838"/>
                  </a:cubicBezTo>
                  <a:cubicBezTo>
                    <a:pt x="41638" y="29524"/>
                    <a:pt x="41743" y="29210"/>
                    <a:pt x="41722" y="28771"/>
                  </a:cubicBezTo>
                  <a:cubicBezTo>
                    <a:pt x="41680" y="26595"/>
                    <a:pt x="41680" y="24419"/>
                    <a:pt x="41659" y="22243"/>
                  </a:cubicBezTo>
                  <a:cubicBezTo>
                    <a:pt x="41659" y="21908"/>
                    <a:pt x="41575" y="21573"/>
                    <a:pt x="41534" y="21238"/>
                  </a:cubicBezTo>
                  <a:cubicBezTo>
                    <a:pt x="41513" y="20925"/>
                    <a:pt x="41471" y="20632"/>
                    <a:pt x="41471" y="20318"/>
                  </a:cubicBezTo>
                  <a:cubicBezTo>
                    <a:pt x="41471" y="20213"/>
                    <a:pt x="41617" y="20088"/>
                    <a:pt x="41680" y="20046"/>
                  </a:cubicBezTo>
                  <a:cubicBezTo>
                    <a:pt x="41764" y="20025"/>
                    <a:pt x="41889" y="20129"/>
                    <a:pt x="41994" y="20150"/>
                  </a:cubicBezTo>
                  <a:cubicBezTo>
                    <a:pt x="42057" y="20192"/>
                    <a:pt x="42099" y="20213"/>
                    <a:pt x="42182" y="20234"/>
                  </a:cubicBezTo>
                  <a:cubicBezTo>
                    <a:pt x="42371" y="19585"/>
                    <a:pt x="42057" y="18749"/>
                    <a:pt x="42873" y="18309"/>
                  </a:cubicBezTo>
                  <a:cubicBezTo>
                    <a:pt x="43124" y="18665"/>
                    <a:pt x="43521" y="18749"/>
                    <a:pt x="43961" y="18790"/>
                  </a:cubicBezTo>
                  <a:cubicBezTo>
                    <a:pt x="44463" y="18853"/>
                    <a:pt x="44923" y="18979"/>
                    <a:pt x="45425" y="19083"/>
                  </a:cubicBezTo>
                  <a:cubicBezTo>
                    <a:pt x="45614" y="19104"/>
                    <a:pt x="45802" y="19146"/>
                    <a:pt x="46137" y="19167"/>
                  </a:cubicBezTo>
                  <a:cubicBezTo>
                    <a:pt x="45279" y="18560"/>
                    <a:pt x="44358" y="18560"/>
                    <a:pt x="43563" y="18142"/>
                  </a:cubicBezTo>
                  <a:cubicBezTo>
                    <a:pt x="43668" y="18037"/>
                    <a:pt x="43731" y="17933"/>
                    <a:pt x="43772" y="17912"/>
                  </a:cubicBezTo>
                  <a:cubicBezTo>
                    <a:pt x="44191" y="17786"/>
                    <a:pt x="44609" y="17786"/>
                    <a:pt x="45070" y="17912"/>
                  </a:cubicBezTo>
                  <a:cubicBezTo>
                    <a:pt x="45865" y="18142"/>
                    <a:pt x="46660" y="18435"/>
                    <a:pt x="47329" y="18958"/>
                  </a:cubicBezTo>
                  <a:cubicBezTo>
                    <a:pt x="47748" y="19272"/>
                    <a:pt x="48229" y="19481"/>
                    <a:pt x="48752" y="19606"/>
                  </a:cubicBezTo>
                  <a:cubicBezTo>
                    <a:pt x="49485" y="19795"/>
                    <a:pt x="50133" y="20129"/>
                    <a:pt x="50719" y="20632"/>
                  </a:cubicBezTo>
                  <a:cubicBezTo>
                    <a:pt x="51075" y="20925"/>
                    <a:pt x="51410" y="21238"/>
                    <a:pt x="51786" y="21510"/>
                  </a:cubicBezTo>
                  <a:cubicBezTo>
                    <a:pt x="52142" y="21594"/>
                    <a:pt x="52414" y="21803"/>
                    <a:pt x="52728" y="21678"/>
                  </a:cubicBezTo>
                  <a:cubicBezTo>
                    <a:pt x="52707" y="21824"/>
                    <a:pt x="52770" y="21866"/>
                    <a:pt x="52937" y="21803"/>
                  </a:cubicBezTo>
                  <a:lnTo>
                    <a:pt x="52832" y="21699"/>
                  </a:lnTo>
                  <a:cubicBezTo>
                    <a:pt x="52770" y="21678"/>
                    <a:pt x="52749" y="21699"/>
                    <a:pt x="52728" y="21678"/>
                  </a:cubicBezTo>
                  <a:close/>
                  <a:moveTo>
                    <a:pt x="32976" y="32035"/>
                  </a:moveTo>
                  <a:cubicBezTo>
                    <a:pt x="32097" y="31826"/>
                    <a:pt x="31260" y="31596"/>
                    <a:pt x="30381" y="31407"/>
                  </a:cubicBezTo>
                  <a:cubicBezTo>
                    <a:pt x="30047" y="31324"/>
                    <a:pt x="29754" y="31135"/>
                    <a:pt x="29503" y="30905"/>
                  </a:cubicBezTo>
                  <a:cubicBezTo>
                    <a:pt x="28979" y="30403"/>
                    <a:pt x="28477" y="29922"/>
                    <a:pt x="27912" y="29461"/>
                  </a:cubicBezTo>
                  <a:cubicBezTo>
                    <a:pt x="27327" y="29022"/>
                    <a:pt x="26929" y="28415"/>
                    <a:pt x="26573" y="27829"/>
                  </a:cubicBezTo>
                  <a:cubicBezTo>
                    <a:pt x="26490" y="27683"/>
                    <a:pt x="26469" y="27474"/>
                    <a:pt x="26469" y="27306"/>
                  </a:cubicBezTo>
                  <a:cubicBezTo>
                    <a:pt x="26469" y="27118"/>
                    <a:pt x="26741" y="26992"/>
                    <a:pt x="26887" y="27118"/>
                  </a:cubicBezTo>
                  <a:cubicBezTo>
                    <a:pt x="27054" y="27264"/>
                    <a:pt x="27285" y="27453"/>
                    <a:pt x="27389" y="27662"/>
                  </a:cubicBezTo>
                  <a:cubicBezTo>
                    <a:pt x="27766" y="28290"/>
                    <a:pt x="28331" y="28729"/>
                    <a:pt x="28896" y="29189"/>
                  </a:cubicBezTo>
                  <a:cubicBezTo>
                    <a:pt x="29084" y="29336"/>
                    <a:pt x="29314" y="29461"/>
                    <a:pt x="29482" y="29650"/>
                  </a:cubicBezTo>
                  <a:cubicBezTo>
                    <a:pt x="30360" y="30654"/>
                    <a:pt x="30340" y="30403"/>
                    <a:pt x="31637" y="30780"/>
                  </a:cubicBezTo>
                  <a:cubicBezTo>
                    <a:pt x="31846" y="30821"/>
                    <a:pt x="32055" y="30884"/>
                    <a:pt x="32264" y="30905"/>
                  </a:cubicBezTo>
                  <a:cubicBezTo>
                    <a:pt x="32955" y="30968"/>
                    <a:pt x="33666" y="31093"/>
                    <a:pt x="34294" y="30821"/>
                  </a:cubicBezTo>
                  <a:cubicBezTo>
                    <a:pt x="35089" y="30508"/>
                    <a:pt x="35863" y="30068"/>
                    <a:pt x="36596" y="29629"/>
                  </a:cubicBezTo>
                  <a:cubicBezTo>
                    <a:pt x="36951" y="29420"/>
                    <a:pt x="37265" y="29085"/>
                    <a:pt x="37537" y="28729"/>
                  </a:cubicBezTo>
                  <a:cubicBezTo>
                    <a:pt x="38165" y="27934"/>
                    <a:pt x="38709" y="27055"/>
                    <a:pt x="38960" y="26051"/>
                  </a:cubicBezTo>
                  <a:cubicBezTo>
                    <a:pt x="39316" y="24733"/>
                    <a:pt x="39483" y="23456"/>
                    <a:pt x="39316" y="22096"/>
                  </a:cubicBezTo>
                  <a:cubicBezTo>
                    <a:pt x="39169" y="21197"/>
                    <a:pt x="38918" y="20422"/>
                    <a:pt x="38542" y="19606"/>
                  </a:cubicBezTo>
                  <a:cubicBezTo>
                    <a:pt x="37600" y="17472"/>
                    <a:pt x="36533" y="15401"/>
                    <a:pt x="34922" y="13706"/>
                  </a:cubicBezTo>
                  <a:cubicBezTo>
                    <a:pt x="34838" y="13622"/>
                    <a:pt x="34754" y="13518"/>
                    <a:pt x="34671" y="13413"/>
                  </a:cubicBezTo>
                  <a:cubicBezTo>
                    <a:pt x="34043" y="12513"/>
                    <a:pt x="33248" y="11781"/>
                    <a:pt x="32306" y="11216"/>
                  </a:cubicBezTo>
                  <a:cubicBezTo>
                    <a:pt x="31930" y="10986"/>
                    <a:pt x="31574" y="10735"/>
                    <a:pt x="31176" y="10567"/>
                  </a:cubicBezTo>
                  <a:cubicBezTo>
                    <a:pt x="30340" y="10149"/>
                    <a:pt x="29503" y="9772"/>
                    <a:pt x="28666" y="9354"/>
                  </a:cubicBezTo>
                  <a:cubicBezTo>
                    <a:pt x="27975" y="9019"/>
                    <a:pt x="27306" y="8789"/>
                    <a:pt x="26573" y="8580"/>
                  </a:cubicBezTo>
                  <a:cubicBezTo>
                    <a:pt x="25548" y="8266"/>
                    <a:pt x="24565" y="8308"/>
                    <a:pt x="23539" y="8412"/>
                  </a:cubicBezTo>
                  <a:cubicBezTo>
                    <a:pt x="23435" y="8412"/>
                    <a:pt x="23351" y="8517"/>
                    <a:pt x="23163" y="8642"/>
                  </a:cubicBezTo>
                  <a:cubicBezTo>
                    <a:pt x="23435" y="8726"/>
                    <a:pt x="23560" y="8789"/>
                    <a:pt x="23686" y="8831"/>
                  </a:cubicBezTo>
                  <a:cubicBezTo>
                    <a:pt x="24523" y="9166"/>
                    <a:pt x="25360" y="9521"/>
                    <a:pt x="26176" y="9856"/>
                  </a:cubicBezTo>
                  <a:cubicBezTo>
                    <a:pt x="26406" y="9961"/>
                    <a:pt x="26615" y="10065"/>
                    <a:pt x="26803" y="10254"/>
                  </a:cubicBezTo>
                  <a:cubicBezTo>
                    <a:pt x="27285" y="10714"/>
                    <a:pt x="27766" y="11111"/>
                    <a:pt x="28331" y="11467"/>
                  </a:cubicBezTo>
                  <a:cubicBezTo>
                    <a:pt x="28498" y="11614"/>
                    <a:pt x="28687" y="11844"/>
                    <a:pt x="28770" y="12053"/>
                  </a:cubicBezTo>
                  <a:cubicBezTo>
                    <a:pt x="28959" y="12597"/>
                    <a:pt x="28687" y="13559"/>
                    <a:pt x="27912" y="13769"/>
                  </a:cubicBezTo>
                  <a:cubicBezTo>
                    <a:pt x="27640" y="13852"/>
                    <a:pt x="27389" y="13957"/>
                    <a:pt x="27096" y="14020"/>
                  </a:cubicBezTo>
                  <a:cubicBezTo>
                    <a:pt x="25841" y="14271"/>
                    <a:pt x="24606" y="14501"/>
                    <a:pt x="23351" y="14752"/>
                  </a:cubicBezTo>
                  <a:cubicBezTo>
                    <a:pt x="22493" y="14899"/>
                    <a:pt x="21656" y="15129"/>
                    <a:pt x="20777" y="15108"/>
                  </a:cubicBezTo>
                  <a:cubicBezTo>
                    <a:pt x="20756" y="15108"/>
                    <a:pt x="20736" y="15192"/>
                    <a:pt x="20673" y="15233"/>
                  </a:cubicBezTo>
                  <a:cubicBezTo>
                    <a:pt x="21468" y="15819"/>
                    <a:pt x="22305" y="16259"/>
                    <a:pt x="23225" y="16572"/>
                  </a:cubicBezTo>
                  <a:cubicBezTo>
                    <a:pt x="24125" y="16886"/>
                    <a:pt x="24816" y="17535"/>
                    <a:pt x="25381" y="18267"/>
                  </a:cubicBezTo>
                  <a:cubicBezTo>
                    <a:pt x="25653" y="18623"/>
                    <a:pt x="25862" y="19041"/>
                    <a:pt x="25757" y="19481"/>
                  </a:cubicBezTo>
                  <a:cubicBezTo>
                    <a:pt x="25632" y="20192"/>
                    <a:pt x="25339" y="20841"/>
                    <a:pt x="24732" y="21301"/>
                  </a:cubicBezTo>
                  <a:cubicBezTo>
                    <a:pt x="24397" y="21573"/>
                    <a:pt x="24062" y="21866"/>
                    <a:pt x="23707" y="22117"/>
                  </a:cubicBezTo>
                  <a:cubicBezTo>
                    <a:pt x="23163" y="22598"/>
                    <a:pt x="22598" y="22975"/>
                    <a:pt x="21803" y="22933"/>
                  </a:cubicBezTo>
                  <a:cubicBezTo>
                    <a:pt x="21573" y="22912"/>
                    <a:pt x="21342" y="23038"/>
                    <a:pt x="21070" y="23059"/>
                  </a:cubicBezTo>
                  <a:cubicBezTo>
                    <a:pt x="19668" y="23268"/>
                    <a:pt x="18267" y="23352"/>
                    <a:pt x="17074" y="22389"/>
                  </a:cubicBezTo>
                  <a:cubicBezTo>
                    <a:pt x="16844" y="22180"/>
                    <a:pt x="16572" y="22180"/>
                    <a:pt x="16279" y="22180"/>
                  </a:cubicBezTo>
                  <a:cubicBezTo>
                    <a:pt x="16028" y="22180"/>
                    <a:pt x="15735" y="22180"/>
                    <a:pt x="15484" y="22117"/>
                  </a:cubicBezTo>
                  <a:cubicBezTo>
                    <a:pt x="15212" y="22075"/>
                    <a:pt x="14961" y="21929"/>
                    <a:pt x="14689" y="21803"/>
                  </a:cubicBezTo>
                  <a:cubicBezTo>
                    <a:pt x="14291" y="21615"/>
                    <a:pt x="13873" y="21469"/>
                    <a:pt x="13496" y="21280"/>
                  </a:cubicBezTo>
                  <a:cubicBezTo>
                    <a:pt x="13015" y="21071"/>
                    <a:pt x="12513" y="21050"/>
                    <a:pt x="12052" y="21280"/>
                  </a:cubicBezTo>
                  <a:cubicBezTo>
                    <a:pt x="11676" y="21448"/>
                    <a:pt x="11362" y="21699"/>
                    <a:pt x="11048" y="21929"/>
                  </a:cubicBezTo>
                  <a:cubicBezTo>
                    <a:pt x="10734" y="22138"/>
                    <a:pt x="10629" y="22452"/>
                    <a:pt x="10671" y="22829"/>
                  </a:cubicBezTo>
                  <a:cubicBezTo>
                    <a:pt x="10692" y="23331"/>
                    <a:pt x="10671" y="23812"/>
                    <a:pt x="10671" y="24314"/>
                  </a:cubicBezTo>
                  <a:cubicBezTo>
                    <a:pt x="10671" y="25360"/>
                    <a:pt x="11257" y="26114"/>
                    <a:pt x="11843" y="26909"/>
                  </a:cubicBezTo>
                  <a:cubicBezTo>
                    <a:pt x="11885" y="26992"/>
                    <a:pt x="11989" y="27013"/>
                    <a:pt x="12073" y="27055"/>
                  </a:cubicBezTo>
                  <a:cubicBezTo>
                    <a:pt x="12596" y="27244"/>
                    <a:pt x="13119" y="27516"/>
                    <a:pt x="13705" y="27474"/>
                  </a:cubicBezTo>
                  <a:cubicBezTo>
                    <a:pt x="14479" y="27474"/>
                    <a:pt x="15233" y="27578"/>
                    <a:pt x="16028" y="27432"/>
                  </a:cubicBezTo>
                  <a:cubicBezTo>
                    <a:pt x="16111" y="27411"/>
                    <a:pt x="16237" y="27411"/>
                    <a:pt x="16321" y="27432"/>
                  </a:cubicBezTo>
                  <a:cubicBezTo>
                    <a:pt x="16425" y="27474"/>
                    <a:pt x="16551" y="27557"/>
                    <a:pt x="16572" y="27641"/>
                  </a:cubicBezTo>
                  <a:cubicBezTo>
                    <a:pt x="16593" y="27746"/>
                    <a:pt x="16593" y="27892"/>
                    <a:pt x="16530" y="27976"/>
                  </a:cubicBezTo>
                  <a:cubicBezTo>
                    <a:pt x="16279" y="28290"/>
                    <a:pt x="15965" y="28499"/>
                    <a:pt x="15588" y="28499"/>
                  </a:cubicBezTo>
                  <a:cubicBezTo>
                    <a:pt x="15295" y="28499"/>
                    <a:pt x="15023" y="28499"/>
                    <a:pt x="14751" y="28520"/>
                  </a:cubicBezTo>
                  <a:cubicBezTo>
                    <a:pt x="14354" y="28562"/>
                    <a:pt x="13935" y="28457"/>
                    <a:pt x="13559" y="28624"/>
                  </a:cubicBezTo>
                  <a:cubicBezTo>
                    <a:pt x="13559" y="28729"/>
                    <a:pt x="13538" y="28834"/>
                    <a:pt x="13559" y="28917"/>
                  </a:cubicBezTo>
                  <a:cubicBezTo>
                    <a:pt x="13726" y="29608"/>
                    <a:pt x="13622" y="30277"/>
                    <a:pt x="13350" y="30926"/>
                  </a:cubicBezTo>
                  <a:cubicBezTo>
                    <a:pt x="13245" y="31219"/>
                    <a:pt x="13203" y="31512"/>
                    <a:pt x="13119" y="31847"/>
                  </a:cubicBezTo>
                  <a:cubicBezTo>
                    <a:pt x="13642" y="32244"/>
                    <a:pt x="14166" y="32600"/>
                    <a:pt x="14647" y="32998"/>
                  </a:cubicBezTo>
                  <a:cubicBezTo>
                    <a:pt x="15337" y="33604"/>
                    <a:pt x="16216" y="33709"/>
                    <a:pt x="17053" y="33918"/>
                  </a:cubicBezTo>
                  <a:cubicBezTo>
                    <a:pt x="17262" y="33960"/>
                    <a:pt x="17534" y="33793"/>
                    <a:pt x="17743" y="33834"/>
                  </a:cubicBezTo>
                  <a:cubicBezTo>
                    <a:pt x="17953" y="33897"/>
                    <a:pt x="18120" y="34127"/>
                    <a:pt x="18329" y="34253"/>
                  </a:cubicBezTo>
                  <a:cubicBezTo>
                    <a:pt x="18350" y="34274"/>
                    <a:pt x="18371" y="34274"/>
                    <a:pt x="18413" y="34274"/>
                  </a:cubicBezTo>
                  <a:cubicBezTo>
                    <a:pt x="19187" y="34420"/>
                    <a:pt x="20003" y="34650"/>
                    <a:pt x="20777" y="34671"/>
                  </a:cubicBezTo>
                  <a:cubicBezTo>
                    <a:pt x="23142" y="34755"/>
                    <a:pt x="25485" y="34671"/>
                    <a:pt x="27829" y="34127"/>
                  </a:cubicBezTo>
                  <a:cubicBezTo>
                    <a:pt x="28268" y="34023"/>
                    <a:pt x="28770" y="34002"/>
                    <a:pt x="29189" y="33814"/>
                  </a:cubicBezTo>
                  <a:cubicBezTo>
                    <a:pt x="30340" y="33332"/>
                    <a:pt x="31490" y="32872"/>
                    <a:pt x="32536" y="32223"/>
                  </a:cubicBezTo>
                  <a:cubicBezTo>
                    <a:pt x="32746" y="32223"/>
                    <a:pt x="32850" y="32140"/>
                    <a:pt x="32976" y="32035"/>
                  </a:cubicBezTo>
                  <a:close/>
                  <a:moveTo>
                    <a:pt x="6173" y="19188"/>
                  </a:moveTo>
                  <a:cubicBezTo>
                    <a:pt x="5545" y="19606"/>
                    <a:pt x="5064" y="20213"/>
                    <a:pt x="4520" y="20757"/>
                  </a:cubicBezTo>
                  <a:cubicBezTo>
                    <a:pt x="3767" y="21510"/>
                    <a:pt x="3097" y="22306"/>
                    <a:pt x="2741" y="23331"/>
                  </a:cubicBezTo>
                  <a:cubicBezTo>
                    <a:pt x="2595" y="23749"/>
                    <a:pt x="2553" y="24168"/>
                    <a:pt x="2448" y="24586"/>
                  </a:cubicBezTo>
                  <a:cubicBezTo>
                    <a:pt x="2427" y="24691"/>
                    <a:pt x="2490" y="24837"/>
                    <a:pt x="2532" y="24921"/>
                  </a:cubicBezTo>
                  <a:cubicBezTo>
                    <a:pt x="2825" y="25277"/>
                    <a:pt x="3076" y="25674"/>
                    <a:pt x="3641" y="25653"/>
                  </a:cubicBezTo>
                  <a:cubicBezTo>
                    <a:pt x="3787" y="25653"/>
                    <a:pt x="3955" y="25674"/>
                    <a:pt x="4080" y="25758"/>
                  </a:cubicBezTo>
                  <a:cubicBezTo>
                    <a:pt x="4687" y="26051"/>
                    <a:pt x="5273" y="25988"/>
                    <a:pt x="5838" y="25904"/>
                  </a:cubicBezTo>
                  <a:cubicBezTo>
                    <a:pt x="6005" y="25632"/>
                    <a:pt x="6152" y="25360"/>
                    <a:pt x="6319" y="25151"/>
                  </a:cubicBezTo>
                  <a:cubicBezTo>
                    <a:pt x="6487" y="24963"/>
                    <a:pt x="6612" y="25005"/>
                    <a:pt x="6947" y="25256"/>
                  </a:cubicBezTo>
                  <a:cubicBezTo>
                    <a:pt x="6884" y="25444"/>
                    <a:pt x="6780" y="25632"/>
                    <a:pt x="6717" y="25842"/>
                  </a:cubicBezTo>
                  <a:cubicBezTo>
                    <a:pt x="6528" y="26595"/>
                    <a:pt x="6382" y="27327"/>
                    <a:pt x="6215" y="28080"/>
                  </a:cubicBezTo>
                  <a:cubicBezTo>
                    <a:pt x="6068" y="28792"/>
                    <a:pt x="6005" y="29503"/>
                    <a:pt x="5984" y="30194"/>
                  </a:cubicBezTo>
                  <a:cubicBezTo>
                    <a:pt x="5984" y="30780"/>
                    <a:pt x="6194" y="31135"/>
                    <a:pt x="6717" y="31386"/>
                  </a:cubicBezTo>
                  <a:cubicBezTo>
                    <a:pt x="7156" y="31596"/>
                    <a:pt x="7470" y="31533"/>
                    <a:pt x="7763" y="31135"/>
                  </a:cubicBezTo>
                  <a:cubicBezTo>
                    <a:pt x="8035" y="30801"/>
                    <a:pt x="8244" y="30403"/>
                    <a:pt x="8453" y="30047"/>
                  </a:cubicBezTo>
                  <a:cubicBezTo>
                    <a:pt x="8767" y="29503"/>
                    <a:pt x="9081" y="28980"/>
                    <a:pt x="8663" y="28311"/>
                  </a:cubicBezTo>
                  <a:cubicBezTo>
                    <a:pt x="8537" y="28143"/>
                    <a:pt x="8704" y="27892"/>
                    <a:pt x="9018" y="27850"/>
                  </a:cubicBezTo>
                  <a:cubicBezTo>
                    <a:pt x="9102" y="27976"/>
                    <a:pt x="9186" y="28143"/>
                    <a:pt x="9290" y="28290"/>
                  </a:cubicBezTo>
                  <a:cubicBezTo>
                    <a:pt x="9541" y="28729"/>
                    <a:pt x="9772" y="29210"/>
                    <a:pt x="10065" y="29650"/>
                  </a:cubicBezTo>
                  <a:cubicBezTo>
                    <a:pt x="10357" y="30131"/>
                    <a:pt x="10692" y="30570"/>
                    <a:pt x="10964" y="31073"/>
                  </a:cubicBezTo>
                  <a:cubicBezTo>
                    <a:pt x="11173" y="31491"/>
                    <a:pt x="11529" y="31596"/>
                    <a:pt x="11927" y="31721"/>
                  </a:cubicBezTo>
                  <a:cubicBezTo>
                    <a:pt x="12031" y="31742"/>
                    <a:pt x="12241" y="31658"/>
                    <a:pt x="12324" y="31554"/>
                  </a:cubicBezTo>
                  <a:cubicBezTo>
                    <a:pt x="12471" y="31386"/>
                    <a:pt x="12638" y="31177"/>
                    <a:pt x="12680" y="30926"/>
                  </a:cubicBezTo>
                  <a:cubicBezTo>
                    <a:pt x="12806" y="30340"/>
                    <a:pt x="12910" y="29733"/>
                    <a:pt x="12994" y="29106"/>
                  </a:cubicBezTo>
                  <a:cubicBezTo>
                    <a:pt x="13015" y="28896"/>
                    <a:pt x="12994" y="28687"/>
                    <a:pt x="12973" y="28478"/>
                  </a:cubicBezTo>
                  <a:cubicBezTo>
                    <a:pt x="12387" y="28269"/>
                    <a:pt x="11864" y="28080"/>
                    <a:pt x="11445" y="27934"/>
                  </a:cubicBezTo>
                  <a:cubicBezTo>
                    <a:pt x="11069" y="27348"/>
                    <a:pt x="10755" y="26846"/>
                    <a:pt x="10399" y="26386"/>
                  </a:cubicBezTo>
                  <a:cubicBezTo>
                    <a:pt x="10023" y="25842"/>
                    <a:pt x="9772" y="25235"/>
                    <a:pt x="9730" y="24586"/>
                  </a:cubicBezTo>
                  <a:cubicBezTo>
                    <a:pt x="9709" y="23875"/>
                    <a:pt x="9730" y="23142"/>
                    <a:pt x="9730" y="22431"/>
                  </a:cubicBezTo>
                  <a:cubicBezTo>
                    <a:pt x="9730" y="22117"/>
                    <a:pt x="9855" y="21824"/>
                    <a:pt x="10085" y="21594"/>
                  </a:cubicBezTo>
                  <a:cubicBezTo>
                    <a:pt x="10546" y="21092"/>
                    <a:pt x="11069" y="20736"/>
                    <a:pt x="11697" y="20527"/>
                  </a:cubicBezTo>
                  <a:cubicBezTo>
                    <a:pt x="12429" y="20255"/>
                    <a:pt x="13161" y="20234"/>
                    <a:pt x="13831" y="20611"/>
                  </a:cubicBezTo>
                  <a:cubicBezTo>
                    <a:pt x="14417" y="20925"/>
                    <a:pt x="14961" y="21238"/>
                    <a:pt x="15588" y="21573"/>
                  </a:cubicBezTo>
                  <a:cubicBezTo>
                    <a:pt x="15735" y="21490"/>
                    <a:pt x="15923" y="21406"/>
                    <a:pt x="16132" y="21301"/>
                  </a:cubicBezTo>
                  <a:cubicBezTo>
                    <a:pt x="15902" y="20548"/>
                    <a:pt x="15358" y="19837"/>
                    <a:pt x="15798" y="18937"/>
                  </a:cubicBezTo>
                  <a:cubicBezTo>
                    <a:pt x="15986" y="19104"/>
                    <a:pt x="16132" y="19251"/>
                    <a:pt x="16195" y="19376"/>
                  </a:cubicBezTo>
                  <a:cubicBezTo>
                    <a:pt x="16446" y="20046"/>
                    <a:pt x="16927" y="20611"/>
                    <a:pt x="17346" y="21176"/>
                  </a:cubicBezTo>
                  <a:cubicBezTo>
                    <a:pt x="17764" y="21762"/>
                    <a:pt x="18350" y="22117"/>
                    <a:pt x="19062" y="22138"/>
                  </a:cubicBezTo>
                  <a:cubicBezTo>
                    <a:pt x="19752" y="22201"/>
                    <a:pt x="20422" y="22243"/>
                    <a:pt x="21112" y="22013"/>
                  </a:cubicBezTo>
                  <a:cubicBezTo>
                    <a:pt x="21342" y="21929"/>
                    <a:pt x="21593" y="21908"/>
                    <a:pt x="21845" y="21908"/>
                  </a:cubicBezTo>
                  <a:cubicBezTo>
                    <a:pt x="22368" y="21929"/>
                    <a:pt x="22723" y="21678"/>
                    <a:pt x="23100" y="21385"/>
                  </a:cubicBezTo>
                  <a:cubicBezTo>
                    <a:pt x="23372" y="21155"/>
                    <a:pt x="23644" y="20862"/>
                    <a:pt x="23958" y="20674"/>
                  </a:cubicBezTo>
                  <a:cubicBezTo>
                    <a:pt x="24314" y="20443"/>
                    <a:pt x="24523" y="20129"/>
                    <a:pt x="24690" y="19774"/>
                  </a:cubicBezTo>
                  <a:cubicBezTo>
                    <a:pt x="24878" y="19397"/>
                    <a:pt x="24837" y="19041"/>
                    <a:pt x="24565" y="18728"/>
                  </a:cubicBezTo>
                  <a:cubicBezTo>
                    <a:pt x="24062" y="18142"/>
                    <a:pt x="23518" y="17681"/>
                    <a:pt x="22786" y="17409"/>
                  </a:cubicBezTo>
                  <a:cubicBezTo>
                    <a:pt x="22263" y="17200"/>
                    <a:pt x="21740" y="16991"/>
                    <a:pt x="21259" y="16740"/>
                  </a:cubicBezTo>
                  <a:cubicBezTo>
                    <a:pt x="20652" y="16384"/>
                    <a:pt x="20087" y="16049"/>
                    <a:pt x="19438" y="15819"/>
                  </a:cubicBezTo>
                  <a:cubicBezTo>
                    <a:pt x="19124" y="15715"/>
                    <a:pt x="18832" y="15484"/>
                    <a:pt x="18601" y="15233"/>
                  </a:cubicBezTo>
                  <a:cubicBezTo>
                    <a:pt x="18308" y="14982"/>
                    <a:pt x="18434" y="14501"/>
                    <a:pt x="18811" y="14438"/>
                  </a:cubicBezTo>
                  <a:cubicBezTo>
                    <a:pt x="19396" y="14292"/>
                    <a:pt x="20003" y="14166"/>
                    <a:pt x="20631" y="14145"/>
                  </a:cubicBezTo>
                  <a:cubicBezTo>
                    <a:pt x="21280" y="14124"/>
                    <a:pt x="21949" y="14062"/>
                    <a:pt x="22577" y="13936"/>
                  </a:cubicBezTo>
                  <a:cubicBezTo>
                    <a:pt x="23560" y="13748"/>
                    <a:pt x="24586" y="13559"/>
                    <a:pt x="25569" y="13392"/>
                  </a:cubicBezTo>
                  <a:cubicBezTo>
                    <a:pt x="26155" y="13287"/>
                    <a:pt x="26720" y="13120"/>
                    <a:pt x="27306" y="12974"/>
                  </a:cubicBezTo>
                  <a:cubicBezTo>
                    <a:pt x="27536" y="12911"/>
                    <a:pt x="27808" y="12827"/>
                    <a:pt x="27850" y="12513"/>
                  </a:cubicBezTo>
                  <a:cubicBezTo>
                    <a:pt x="27912" y="12199"/>
                    <a:pt x="27703" y="12095"/>
                    <a:pt x="27494" y="11948"/>
                  </a:cubicBezTo>
                  <a:cubicBezTo>
                    <a:pt x="27117" y="11655"/>
                    <a:pt x="26782" y="11342"/>
                    <a:pt x="26406" y="11049"/>
                  </a:cubicBezTo>
                  <a:cubicBezTo>
                    <a:pt x="26280" y="10923"/>
                    <a:pt x="26155" y="10798"/>
                    <a:pt x="25987" y="10693"/>
                  </a:cubicBezTo>
                  <a:cubicBezTo>
                    <a:pt x="25046" y="10191"/>
                    <a:pt x="24104" y="9751"/>
                    <a:pt x="23058" y="9521"/>
                  </a:cubicBezTo>
                  <a:cubicBezTo>
                    <a:pt x="22221" y="9333"/>
                    <a:pt x="21426" y="9375"/>
                    <a:pt x="20652" y="9856"/>
                  </a:cubicBezTo>
                  <a:cubicBezTo>
                    <a:pt x="20066" y="10212"/>
                    <a:pt x="19376" y="10505"/>
                    <a:pt x="18727" y="10735"/>
                  </a:cubicBezTo>
                  <a:cubicBezTo>
                    <a:pt x="18036" y="10986"/>
                    <a:pt x="17367" y="11132"/>
                    <a:pt x="16655" y="11321"/>
                  </a:cubicBezTo>
                  <a:cubicBezTo>
                    <a:pt x="16237" y="11425"/>
                    <a:pt x="15881" y="11342"/>
                    <a:pt x="15609" y="10944"/>
                  </a:cubicBezTo>
                  <a:cubicBezTo>
                    <a:pt x="15693" y="10839"/>
                    <a:pt x="15714" y="10714"/>
                    <a:pt x="15798" y="10714"/>
                  </a:cubicBezTo>
                  <a:cubicBezTo>
                    <a:pt x="16551" y="10505"/>
                    <a:pt x="17199" y="10107"/>
                    <a:pt x="17785" y="9584"/>
                  </a:cubicBezTo>
                  <a:cubicBezTo>
                    <a:pt x="17806" y="9563"/>
                    <a:pt x="17827" y="9563"/>
                    <a:pt x="17869" y="9542"/>
                  </a:cubicBezTo>
                  <a:cubicBezTo>
                    <a:pt x="19187" y="8810"/>
                    <a:pt x="20526" y="8077"/>
                    <a:pt x="22054" y="7805"/>
                  </a:cubicBezTo>
                  <a:cubicBezTo>
                    <a:pt x="22326" y="7764"/>
                    <a:pt x="22577" y="7638"/>
                    <a:pt x="22744" y="7429"/>
                  </a:cubicBezTo>
                  <a:cubicBezTo>
                    <a:pt x="23267" y="6906"/>
                    <a:pt x="23790" y="6383"/>
                    <a:pt x="24314" y="5818"/>
                  </a:cubicBezTo>
                  <a:cubicBezTo>
                    <a:pt x="24481" y="5671"/>
                    <a:pt x="24606" y="5483"/>
                    <a:pt x="24690" y="5295"/>
                  </a:cubicBezTo>
                  <a:cubicBezTo>
                    <a:pt x="24941" y="4834"/>
                    <a:pt x="25192" y="4353"/>
                    <a:pt x="25422" y="3893"/>
                  </a:cubicBezTo>
                  <a:cubicBezTo>
                    <a:pt x="25820" y="3140"/>
                    <a:pt x="25527" y="2428"/>
                    <a:pt x="25130" y="1800"/>
                  </a:cubicBezTo>
                  <a:cubicBezTo>
                    <a:pt x="24983" y="1528"/>
                    <a:pt x="24669" y="1382"/>
                    <a:pt x="24355" y="1361"/>
                  </a:cubicBezTo>
                  <a:cubicBezTo>
                    <a:pt x="22912" y="1194"/>
                    <a:pt x="21531" y="1424"/>
                    <a:pt x="20338" y="2240"/>
                  </a:cubicBezTo>
                  <a:cubicBezTo>
                    <a:pt x="18769" y="3286"/>
                    <a:pt x="17283" y="4458"/>
                    <a:pt x="16153" y="6069"/>
                  </a:cubicBezTo>
                  <a:cubicBezTo>
                    <a:pt x="15630" y="6801"/>
                    <a:pt x="15107" y="7450"/>
                    <a:pt x="15358" y="8412"/>
                  </a:cubicBezTo>
                  <a:cubicBezTo>
                    <a:pt x="15400" y="8642"/>
                    <a:pt x="15044" y="8894"/>
                    <a:pt x="14835" y="8726"/>
                  </a:cubicBezTo>
                  <a:cubicBezTo>
                    <a:pt x="14521" y="8475"/>
                    <a:pt x="14228" y="8161"/>
                    <a:pt x="13998" y="7805"/>
                  </a:cubicBezTo>
                  <a:cubicBezTo>
                    <a:pt x="13914" y="7701"/>
                    <a:pt x="14019" y="7471"/>
                    <a:pt x="14040" y="7282"/>
                  </a:cubicBezTo>
                  <a:cubicBezTo>
                    <a:pt x="14103" y="6969"/>
                    <a:pt x="14145" y="6697"/>
                    <a:pt x="14228" y="6383"/>
                  </a:cubicBezTo>
                  <a:cubicBezTo>
                    <a:pt x="14249" y="6194"/>
                    <a:pt x="14249" y="6006"/>
                    <a:pt x="14312" y="5818"/>
                  </a:cubicBezTo>
                  <a:cubicBezTo>
                    <a:pt x="14479" y="5169"/>
                    <a:pt x="14647" y="4500"/>
                    <a:pt x="14877" y="3872"/>
                  </a:cubicBezTo>
                  <a:cubicBezTo>
                    <a:pt x="15149" y="3140"/>
                    <a:pt x="15086" y="2407"/>
                    <a:pt x="14982" y="1675"/>
                  </a:cubicBezTo>
                  <a:cubicBezTo>
                    <a:pt x="14856" y="754"/>
                    <a:pt x="14521" y="629"/>
                    <a:pt x="13726" y="1152"/>
                  </a:cubicBezTo>
                  <a:cubicBezTo>
                    <a:pt x="12157" y="2198"/>
                    <a:pt x="11111" y="3704"/>
                    <a:pt x="10504" y="5462"/>
                  </a:cubicBezTo>
                  <a:cubicBezTo>
                    <a:pt x="10190" y="6320"/>
                    <a:pt x="9960" y="7241"/>
                    <a:pt x="9981" y="8182"/>
                  </a:cubicBezTo>
                  <a:cubicBezTo>
                    <a:pt x="9981" y="8621"/>
                    <a:pt x="10085" y="8956"/>
                    <a:pt x="10483" y="9207"/>
                  </a:cubicBezTo>
                  <a:cubicBezTo>
                    <a:pt x="10504" y="9228"/>
                    <a:pt x="10483" y="9312"/>
                    <a:pt x="10483" y="9354"/>
                  </a:cubicBezTo>
                  <a:cubicBezTo>
                    <a:pt x="9918" y="9479"/>
                    <a:pt x="9876" y="9479"/>
                    <a:pt x="9709" y="9417"/>
                  </a:cubicBezTo>
                  <a:cubicBezTo>
                    <a:pt x="9458" y="9312"/>
                    <a:pt x="9353" y="9061"/>
                    <a:pt x="9228" y="8852"/>
                  </a:cubicBezTo>
                  <a:cubicBezTo>
                    <a:pt x="8997" y="8475"/>
                    <a:pt x="8704" y="8098"/>
                    <a:pt x="8453" y="7743"/>
                  </a:cubicBezTo>
                  <a:cubicBezTo>
                    <a:pt x="7972" y="7073"/>
                    <a:pt x="7407" y="6634"/>
                    <a:pt x="6633" y="6404"/>
                  </a:cubicBezTo>
                  <a:cubicBezTo>
                    <a:pt x="6298" y="6299"/>
                    <a:pt x="6047" y="6341"/>
                    <a:pt x="5754" y="6508"/>
                  </a:cubicBezTo>
                  <a:cubicBezTo>
                    <a:pt x="4855" y="7031"/>
                    <a:pt x="4373" y="7743"/>
                    <a:pt x="4520" y="8789"/>
                  </a:cubicBezTo>
                  <a:lnTo>
                    <a:pt x="4520" y="9061"/>
                  </a:lnTo>
                  <a:cubicBezTo>
                    <a:pt x="4499" y="9458"/>
                    <a:pt x="4603" y="9793"/>
                    <a:pt x="4813" y="10107"/>
                  </a:cubicBezTo>
                  <a:cubicBezTo>
                    <a:pt x="5336" y="10902"/>
                    <a:pt x="5796" y="11655"/>
                    <a:pt x="6528" y="12283"/>
                  </a:cubicBezTo>
                  <a:cubicBezTo>
                    <a:pt x="6633" y="12367"/>
                    <a:pt x="6675" y="12576"/>
                    <a:pt x="6633" y="12702"/>
                  </a:cubicBezTo>
                  <a:cubicBezTo>
                    <a:pt x="6612" y="12911"/>
                    <a:pt x="6424" y="12995"/>
                    <a:pt x="6256" y="13036"/>
                  </a:cubicBezTo>
                  <a:cubicBezTo>
                    <a:pt x="5943" y="13120"/>
                    <a:pt x="5691" y="12974"/>
                    <a:pt x="5461" y="12806"/>
                  </a:cubicBezTo>
                  <a:cubicBezTo>
                    <a:pt x="5231" y="12660"/>
                    <a:pt x="5022" y="12451"/>
                    <a:pt x="4729" y="12471"/>
                  </a:cubicBezTo>
                  <a:cubicBezTo>
                    <a:pt x="4080" y="12471"/>
                    <a:pt x="3432" y="12471"/>
                    <a:pt x="2762" y="12492"/>
                  </a:cubicBezTo>
                  <a:cubicBezTo>
                    <a:pt x="2448" y="12492"/>
                    <a:pt x="2197" y="12660"/>
                    <a:pt x="1988" y="12911"/>
                  </a:cubicBezTo>
                  <a:cubicBezTo>
                    <a:pt x="1779" y="13183"/>
                    <a:pt x="1549" y="13434"/>
                    <a:pt x="1339" y="13664"/>
                  </a:cubicBezTo>
                  <a:cubicBezTo>
                    <a:pt x="837" y="14187"/>
                    <a:pt x="816" y="14752"/>
                    <a:pt x="1235" y="15338"/>
                  </a:cubicBezTo>
                  <a:cubicBezTo>
                    <a:pt x="2072" y="16531"/>
                    <a:pt x="2114" y="16572"/>
                    <a:pt x="3390" y="17284"/>
                  </a:cubicBezTo>
                  <a:cubicBezTo>
                    <a:pt x="3599" y="17409"/>
                    <a:pt x="3850" y="17514"/>
                    <a:pt x="4059" y="17640"/>
                  </a:cubicBezTo>
                  <a:cubicBezTo>
                    <a:pt x="4373" y="17849"/>
                    <a:pt x="4687" y="18037"/>
                    <a:pt x="4959" y="18267"/>
                  </a:cubicBezTo>
                  <a:cubicBezTo>
                    <a:pt x="5210" y="18477"/>
                    <a:pt x="5440" y="18644"/>
                    <a:pt x="5775" y="18644"/>
                  </a:cubicBezTo>
                  <a:cubicBezTo>
                    <a:pt x="6068" y="18790"/>
                    <a:pt x="6194" y="18937"/>
                    <a:pt x="6173" y="19188"/>
                  </a:cubicBezTo>
                  <a:close/>
                  <a:moveTo>
                    <a:pt x="17953" y="35383"/>
                  </a:moveTo>
                  <a:cubicBezTo>
                    <a:pt x="17848" y="35634"/>
                    <a:pt x="17743" y="35822"/>
                    <a:pt x="17723" y="36031"/>
                  </a:cubicBezTo>
                  <a:cubicBezTo>
                    <a:pt x="17576" y="36931"/>
                    <a:pt x="17325" y="37789"/>
                    <a:pt x="16990" y="38626"/>
                  </a:cubicBezTo>
                  <a:cubicBezTo>
                    <a:pt x="16886" y="38877"/>
                    <a:pt x="16844" y="39170"/>
                    <a:pt x="16802" y="39442"/>
                  </a:cubicBezTo>
                  <a:cubicBezTo>
                    <a:pt x="16551" y="41472"/>
                    <a:pt x="16174" y="43480"/>
                    <a:pt x="15714" y="45468"/>
                  </a:cubicBezTo>
                  <a:cubicBezTo>
                    <a:pt x="15630" y="45845"/>
                    <a:pt x="15547" y="46200"/>
                    <a:pt x="15526" y="46577"/>
                  </a:cubicBezTo>
                  <a:cubicBezTo>
                    <a:pt x="15505" y="48251"/>
                    <a:pt x="15526" y="49925"/>
                    <a:pt x="15526" y="51599"/>
                  </a:cubicBezTo>
                  <a:cubicBezTo>
                    <a:pt x="15526" y="52122"/>
                    <a:pt x="15714" y="52310"/>
                    <a:pt x="16237" y="52415"/>
                  </a:cubicBezTo>
                  <a:cubicBezTo>
                    <a:pt x="16446" y="52436"/>
                    <a:pt x="16676" y="52436"/>
                    <a:pt x="16886" y="52436"/>
                  </a:cubicBezTo>
                  <a:lnTo>
                    <a:pt x="18936" y="52436"/>
                  </a:lnTo>
                  <a:cubicBezTo>
                    <a:pt x="19689" y="52456"/>
                    <a:pt x="20422" y="52415"/>
                    <a:pt x="21154" y="52226"/>
                  </a:cubicBezTo>
                  <a:cubicBezTo>
                    <a:pt x="21447" y="52143"/>
                    <a:pt x="21761" y="52143"/>
                    <a:pt x="22075" y="52143"/>
                  </a:cubicBezTo>
                  <a:cubicBezTo>
                    <a:pt x="23372" y="52122"/>
                    <a:pt x="24648" y="51787"/>
                    <a:pt x="25966" y="51850"/>
                  </a:cubicBezTo>
                  <a:cubicBezTo>
                    <a:pt x="25987" y="51850"/>
                    <a:pt x="26008" y="51850"/>
                    <a:pt x="26071" y="51829"/>
                  </a:cubicBezTo>
                  <a:cubicBezTo>
                    <a:pt x="27034" y="51578"/>
                    <a:pt x="28038" y="51536"/>
                    <a:pt x="29021" y="51578"/>
                  </a:cubicBezTo>
                  <a:cubicBezTo>
                    <a:pt x="29377" y="51578"/>
                    <a:pt x="29733" y="51599"/>
                    <a:pt x="30047" y="51494"/>
                  </a:cubicBezTo>
                  <a:cubicBezTo>
                    <a:pt x="30632" y="51264"/>
                    <a:pt x="31218" y="51117"/>
                    <a:pt x="31825" y="51096"/>
                  </a:cubicBezTo>
                  <a:cubicBezTo>
                    <a:pt x="31992" y="50887"/>
                    <a:pt x="32139" y="50678"/>
                    <a:pt x="32306" y="50490"/>
                  </a:cubicBezTo>
                  <a:cubicBezTo>
                    <a:pt x="32055" y="50071"/>
                    <a:pt x="31741" y="49715"/>
                    <a:pt x="31595" y="49297"/>
                  </a:cubicBezTo>
                  <a:cubicBezTo>
                    <a:pt x="31428" y="48816"/>
                    <a:pt x="31051" y="48544"/>
                    <a:pt x="30863" y="48104"/>
                  </a:cubicBezTo>
                  <a:cubicBezTo>
                    <a:pt x="30653" y="47665"/>
                    <a:pt x="30549" y="47163"/>
                    <a:pt x="30360" y="46723"/>
                  </a:cubicBezTo>
                  <a:cubicBezTo>
                    <a:pt x="30319" y="46577"/>
                    <a:pt x="30214" y="46472"/>
                    <a:pt x="30151" y="46305"/>
                  </a:cubicBezTo>
                  <a:cubicBezTo>
                    <a:pt x="29921" y="45886"/>
                    <a:pt x="29691" y="45489"/>
                    <a:pt x="29482" y="45070"/>
                  </a:cubicBezTo>
                  <a:cubicBezTo>
                    <a:pt x="29021" y="44213"/>
                    <a:pt x="28603" y="43355"/>
                    <a:pt x="28456" y="42392"/>
                  </a:cubicBezTo>
                  <a:cubicBezTo>
                    <a:pt x="28435" y="42225"/>
                    <a:pt x="28352" y="42099"/>
                    <a:pt x="28289" y="41932"/>
                  </a:cubicBezTo>
                  <a:cubicBezTo>
                    <a:pt x="28163" y="41890"/>
                    <a:pt x="28038" y="41869"/>
                    <a:pt x="27933" y="41827"/>
                  </a:cubicBezTo>
                  <a:cubicBezTo>
                    <a:pt x="26887" y="41576"/>
                    <a:pt x="26050" y="40928"/>
                    <a:pt x="25213" y="40258"/>
                  </a:cubicBezTo>
                  <a:cubicBezTo>
                    <a:pt x="25109" y="40195"/>
                    <a:pt x="25025" y="40028"/>
                    <a:pt x="24941" y="39902"/>
                  </a:cubicBezTo>
                  <a:cubicBezTo>
                    <a:pt x="24899" y="39798"/>
                    <a:pt x="25025" y="39609"/>
                    <a:pt x="25130" y="39630"/>
                  </a:cubicBezTo>
                  <a:cubicBezTo>
                    <a:pt x="25255" y="39672"/>
                    <a:pt x="25402" y="39672"/>
                    <a:pt x="25506" y="39714"/>
                  </a:cubicBezTo>
                  <a:cubicBezTo>
                    <a:pt x="26071" y="40007"/>
                    <a:pt x="26657" y="40321"/>
                    <a:pt x="27222" y="40614"/>
                  </a:cubicBezTo>
                  <a:cubicBezTo>
                    <a:pt x="27452" y="40739"/>
                    <a:pt x="27661" y="40928"/>
                    <a:pt x="28038" y="40823"/>
                  </a:cubicBezTo>
                  <a:cubicBezTo>
                    <a:pt x="27661" y="39714"/>
                    <a:pt x="27494" y="38647"/>
                    <a:pt x="26992" y="37622"/>
                  </a:cubicBezTo>
                  <a:cubicBezTo>
                    <a:pt x="26782" y="37182"/>
                    <a:pt x="26615" y="36701"/>
                    <a:pt x="26678" y="36178"/>
                  </a:cubicBezTo>
                  <a:cubicBezTo>
                    <a:pt x="26699" y="36031"/>
                    <a:pt x="26594" y="35843"/>
                    <a:pt x="26573" y="35634"/>
                  </a:cubicBezTo>
                  <a:cubicBezTo>
                    <a:pt x="25946" y="35697"/>
                    <a:pt x="25360" y="35718"/>
                    <a:pt x="24753" y="35759"/>
                  </a:cubicBezTo>
                  <a:cubicBezTo>
                    <a:pt x="22807" y="35948"/>
                    <a:pt x="20861" y="36052"/>
                    <a:pt x="18936" y="35550"/>
                  </a:cubicBezTo>
                  <a:cubicBezTo>
                    <a:pt x="18622" y="35466"/>
                    <a:pt x="18329" y="35425"/>
                    <a:pt x="17953" y="35383"/>
                  </a:cubicBezTo>
                  <a:close/>
                  <a:moveTo>
                    <a:pt x="43982" y="34044"/>
                  </a:moveTo>
                  <a:cubicBezTo>
                    <a:pt x="43647" y="34776"/>
                    <a:pt x="43647" y="34776"/>
                    <a:pt x="43647" y="35592"/>
                  </a:cubicBezTo>
                  <a:cubicBezTo>
                    <a:pt x="43626" y="36471"/>
                    <a:pt x="43563" y="37391"/>
                    <a:pt x="43521" y="38270"/>
                  </a:cubicBezTo>
                  <a:cubicBezTo>
                    <a:pt x="43500" y="38626"/>
                    <a:pt x="43438" y="38961"/>
                    <a:pt x="43417" y="39296"/>
                  </a:cubicBezTo>
                  <a:cubicBezTo>
                    <a:pt x="43417" y="39421"/>
                    <a:pt x="43438" y="39588"/>
                    <a:pt x="43438" y="39777"/>
                  </a:cubicBezTo>
                  <a:cubicBezTo>
                    <a:pt x="43626" y="39735"/>
                    <a:pt x="43752" y="39735"/>
                    <a:pt x="43856" y="39693"/>
                  </a:cubicBezTo>
                  <a:cubicBezTo>
                    <a:pt x="44400" y="39379"/>
                    <a:pt x="44923" y="39065"/>
                    <a:pt x="45300" y="38542"/>
                  </a:cubicBezTo>
                  <a:cubicBezTo>
                    <a:pt x="45467" y="38270"/>
                    <a:pt x="45677" y="38019"/>
                    <a:pt x="46053" y="37852"/>
                  </a:cubicBezTo>
                  <a:cubicBezTo>
                    <a:pt x="46409" y="37705"/>
                    <a:pt x="46765" y="37496"/>
                    <a:pt x="47120" y="37329"/>
                  </a:cubicBezTo>
                  <a:cubicBezTo>
                    <a:pt x="47246" y="37287"/>
                    <a:pt x="47413" y="37182"/>
                    <a:pt x="47539" y="37203"/>
                  </a:cubicBezTo>
                  <a:cubicBezTo>
                    <a:pt x="47664" y="37224"/>
                    <a:pt x="47832" y="37329"/>
                    <a:pt x="47915" y="37433"/>
                  </a:cubicBezTo>
                  <a:cubicBezTo>
                    <a:pt x="48020" y="37601"/>
                    <a:pt x="47936" y="37747"/>
                    <a:pt x="47811" y="37831"/>
                  </a:cubicBezTo>
                  <a:cubicBezTo>
                    <a:pt x="47518" y="38019"/>
                    <a:pt x="47246" y="38228"/>
                    <a:pt x="46932" y="38354"/>
                  </a:cubicBezTo>
                  <a:cubicBezTo>
                    <a:pt x="46367" y="38584"/>
                    <a:pt x="46074" y="39044"/>
                    <a:pt x="45865" y="39588"/>
                  </a:cubicBezTo>
                  <a:cubicBezTo>
                    <a:pt x="45969" y="39609"/>
                    <a:pt x="46074" y="39693"/>
                    <a:pt x="46137" y="39672"/>
                  </a:cubicBezTo>
                  <a:cubicBezTo>
                    <a:pt x="46660" y="39358"/>
                    <a:pt x="47288" y="39463"/>
                    <a:pt x="47832" y="39254"/>
                  </a:cubicBezTo>
                  <a:cubicBezTo>
                    <a:pt x="47915" y="39212"/>
                    <a:pt x="48125" y="39275"/>
                    <a:pt x="48146" y="39358"/>
                  </a:cubicBezTo>
                  <a:cubicBezTo>
                    <a:pt x="48187" y="39484"/>
                    <a:pt x="48229" y="39672"/>
                    <a:pt x="48166" y="39777"/>
                  </a:cubicBezTo>
                  <a:cubicBezTo>
                    <a:pt x="48041" y="40028"/>
                    <a:pt x="47769" y="40132"/>
                    <a:pt x="47455" y="40132"/>
                  </a:cubicBezTo>
                  <a:cubicBezTo>
                    <a:pt x="46932" y="40112"/>
                    <a:pt x="46493" y="40342"/>
                    <a:pt x="45865" y="40635"/>
                  </a:cubicBezTo>
                  <a:cubicBezTo>
                    <a:pt x="46702" y="40718"/>
                    <a:pt x="47288" y="41137"/>
                    <a:pt x="47957" y="41074"/>
                  </a:cubicBezTo>
                  <a:cubicBezTo>
                    <a:pt x="48020" y="41074"/>
                    <a:pt x="48083" y="41074"/>
                    <a:pt x="48146" y="41137"/>
                  </a:cubicBezTo>
                  <a:cubicBezTo>
                    <a:pt x="48250" y="41241"/>
                    <a:pt x="48397" y="41346"/>
                    <a:pt x="48397" y="41472"/>
                  </a:cubicBezTo>
                  <a:cubicBezTo>
                    <a:pt x="48397" y="41576"/>
                    <a:pt x="48250" y="41765"/>
                    <a:pt x="48146" y="41785"/>
                  </a:cubicBezTo>
                  <a:cubicBezTo>
                    <a:pt x="47706" y="41890"/>
                    <a:pt x="47225" y="41890"/>
                    <a:pt x="46785" y="41765"/>
                  </a:cubicBezTo>
                  <a:cubicBezTo>
                    <a:pt x="46346" y="41597"/>
                    <a:pt x="45886" y="41451"/>
                    <a:pt x="45446" y="41388"/>
                  </a:cubicBezTo>
                  <a:cubicBezTo>
                    <a:pt x="44923" y="41346"/>
                    <a:pt x="44505" y="41137"/>
                    <a:pt x="44107" y="40781"/>
                  </a:cubicBezTo>
                  <a:cubicBezTo>
                    <a:pt x="43772" y="40886"/>
                    <a:pt x="43459" y="41032"/>
                    <a:pt x="43103" y="41137"/>
                  </a:cubicBezTo>
                  <a:lnTo>
                    <a:pt x="42852" y="42225"/>
                  </a:lnTo>
                  <a:cubicBezTo>
                    <a:pt x="42496" y="44275"/>
                    <a:pt x="42203" y="46326"/>
                    <a:pt x="41575" y="48314"/>
                  </a:cubicBezTo>
                  <a:cubicBezTo>
                    <a:pt x="41534" y="48481"/>
                    <a:pt x="41575" y="48669"/>
                    <a:pt x="41575" y="48879"/>
                  </a:cubicBezTo>
                  <a:cubicBezTo>
                    <a:pt x="42161" y="48669"/>
                    <a:pt x="42601" y="48418"/>
                    <a:pt x="43019" y="48063"/>
                  </a:cubicBezTo>
                  <a:cubicBezTo>
                    <a:pt x="43228" y="47874"/>
                    <a:pt x="43480" y="47770"/>
                    <a:pt x="43731" y="47644"/>
                  </a:cubicBezTo>
                  <a:cubicBezTo>
                    <a:pt x="43982" y="47477"/>
                    <a:pt x="44275" y="47372"/>
                    <a:pt x="44568" y="47226"/>
                  </a:cubicBezTo>
                  <a:cubicBezTo>
                    <a:pt x="44944" y="47037"/>
                    <a:pt x="45321" y="46807"/>
                    <a:pt x="45718" y="46640"/>
                  </a:cubicBezTo>
                  <a:cubicBezTo>
                    <a:pt x="46388" y="46326"/>
                    <a:pt x="47078" y="46054"/>
                    <a:pt x="47706" y="45635"/>
                  </a:cubicBezTo>
                  <a:cubicBezTo>
                    <a:pt x="48062" y="45384"/>
                    <a:pt x="48459" y="45217"/>
                    <a:pt x="48857" y="45029"/>
                  </a:cubicBezTo>
                  <a:cubicBezTo>
                    <a:pt x="49338" y="44819"/>
                    <a:pt x="49840" y="44652"/>
                    <a:pt x="50217" y="44275"/>
                  </a:cubicBezTo>
                  <a:cubicBezTo>
                    <a:pt x="50322" y="44171"/>
                    <a:pt x="50468" y="44108"/>
                    <a:pt x="50635" y="44066"/>
                  </a:cubicBezTo>
                  <a:cubicBezTo>
                    <a:pt x="50991" y="43961"/>
                    <a:pt x="51284" y="43752"/>
                    <a:pt x="51577" y="43480"/>
                  </a:cubicBezTo>
                  <a:cubicBezTo>
                    <a:pt x="51744" y="43334"/>
                    <a:pt x="51954" y="43125"/>
                    <a:pt x="52163" y="43083"/>
                  </a:cubicBezTo>
                  <a:cubicBezTo>
                    <a:pt x="52665" y="43020"/>
                    <a:pt x="53000" y="42727"/>
                    <a:pt x="53376" y="42497"/>
                  </a:cubicBezTo>
                  <a:cubicBezTo>
                    <a:pt x="53397" y="42413"/>
                    <a:pt x="53418" y="42350"/>
                    <a:pt x="53418" y="42288"/>
                  </a:cubicBezTo>
                  <a:cubicBezTo>
                    <a:pt x="53711" y="40091"/>
                    <a:pt x="53983" y="37915"/>
                    <a:pt x="54255" y="35718"/>
                  </a:cubicBezTo>
                  <a:cubicBezTo>
                    <a:pt x="54339" y="35069"/>
                    <a:pt x="54402" y="34399"/>
                    <a:pt x="54569" y="33772"/>
                  </a:cubicBezTo>
                  <a:cubicBezTo>
                    <a:pt x="54925" y="32600"/>
                    <a:pt x="55155" y="31428"/>
                    <a:pt x="55343" y="30215"/>
                  </a:cubicBezTo>
                  <a:cubicBezTo>
                    <a:pt x="55406" y="29692"/>
                    <a:pt x="55552" y="29168"/>
                    <a:pt x="55594" y="28645"/>
                  </a:cubicBezTo>
                  <a:cubicBezTo>
                    <a:pt x="55657" y="28101"/>
                    <a:pt x="55657" y="27536"/>
                    <a:pt x="55866" y="27013"/>
                  </a:cubicBezTo>
                  <a:cubicBezTo>
                    <a:pt x="55929" y="26825"/>
                    <a:pt x="55971" y="26616"/>
                    <a:pt x="55762" y="26344"/>
                  </a:cubicBezTo>
                  <a:cubicBezTo>
                    <a:pt x="54778" y="27055"/>
                    <a:pt x="53669" y="27432"/>
                    <a:pt x="52728" y="28185"/>
                  </a:cubicBezTo>
                  <a:cubicBezTo>
                    <a:pt x="52142" y="28645"/>
                    <a:pt x="51535" y="29106"/>
                    <a:pt x="50907" y="29482"/>
                  </a:cubicBezTo>
                  <a:cubicBezTo>
                    <a:pt x="49422" y="30382"/>
                    <a:pt x="48083" y="31512"/>
                    <a:pt x="46681" y="32516"/>
                  </a:cubicBezTo>
                  <a:cubicBezTo>
                    <a:pt x="46053" y="33311"/>
                    <a:pt x="45153" y="33667"/>
                    <a:pt x="44254" y="33960"/>
                  </a:cubicBezTo>
                  <a:cubicBezTo>
                    <a:pt x="44149" y="34002"/>
                    <a:pt x="44086" y="34023"/>
                    <a:pt x="43982" y="34044"/>
                  </a:cubicBezTo>
                  <a:close/>
                  <a:moveTo>
                    <a:pt x="41366" y="32579"/>
                  </a:moveTo>
                  <a:cubicBezTo>
                    <a:pt x="41094" y="32600"/>
                    <a:pt x="40801" y="32684"/>
                    <a:pt x="40592" y="32642"/>
                  </a:cubicBezTo>
                  <a:cubicBezTo>
                    <a:pt x="40153" y="32474"/>
                    <a:pt x="39713" y="32642"/>
                    <a:pt x="39316" y="32746"/>
                  </a:cubicBezTo>
                  <a:cubicBezTo>
                    <a:pt x="37872" y="33102"/>
                    <a:pt x="36428" y="33500"/>
                    <a:pt x="34985" y="33814"/>
                  </a:cubicBezTo>
                  <a:cubicBezTo>
                    <a:pt x="32955" y="34253"/>
                    <a:pt x="30946" y="34692"/>
                    <a:pt x="28959" y="35299"/>
                  </a:cubicBezTo>
                  <a:cubicBezTo>
                    <a:pt x="28394" y="35466"/>
                    <a:pt x="27933" y="35697"/>
                    <a:pt x="27431" y="35948"/>
                  </a:cubicBezTo>
                  <a:cubicBezTo>
                    <a:pt x="27431" y="36157"/>
                    <a:pt x="27410" y="36324"/>
                    <a:pt x="27431" y="36450"/>
                  </a:cubicBezTo>
                  <a:cubicBezTo>
                    <a:pt x="27473" y="36659"/>
                    <a:pt x="27536" y="36868"/>
                    <a:pt x="27640" y="37078"/>
                  </a:cubicBezTo>
                  <a:cubicBezTo>
                    <a:pt x="28017" y="37894"/>
                    <a:pt x="28373" y="38731"/>
                    <a:pt x="28582" y="39588"/>
                  </a:cubicBezTo>
                  <a:cubicBezTo>
                    <a:pt x="28687" y="40007"/>
                    <a:pt x="28896" y="40404"/>
                    <a:pt x="29063" y="40802"/>
                  </a:cubicBezTo>
                  <a:cubicBezTo>
                    <a:pt x="29168" y="41116"/>
                    <a:pt x="29377" y="41241"/>
                    <a:pt x="29691" y="41241"/>
                  </a:cubicBezTo>
                  <a:cubicBezTo>
                    <a:pt x="29837" y="41241"/>
                    <a:pt x="30005" y="41262"/>
                    <a:pt x="30151" y="41262"/>
                  </a:cubicBezTo>
                  <a:cubicBezTo>
                    <a:pt x="30842" y="41241"/>
                    <a:pt x="31511" y="41283"/>
                    <a:pt x="32202" y="41430"/>
                  </a:cubicBezTo>
                  <a:cubicBezTo>
                    <a:pt x="32641" y="41492"/>
                    <a:pt x="33101" y="41534"/>
                    <a:pt x="33583" y="41534"/>
                  </a:cubicBezTo>
                  <a:cubicBezTo>
                    <a:pt x="34210" y="41555"/>
                    <a:pt x="34838" y="41472"/>
                    <a:pt x="35445" y="41534"/>
                  </a:cubicBezTo>
                  <a:cubicBezTo>
                    <a:pt x="37119" y="41639"/>
                    <a:pt x="38688" y="41137"/>
                    <a:pt x="40215" y="40802"/>
                  </a:cubicBezTo>
                  <a:cubicBezTo>
                    <a:pt x="40508" y="40446"/>
                    <a:pt x="40592" y="40091"/>
                    <a:pt x="40571" y="39693"/>
                  </a:cubicBezTo>
                  <a:cubicBezTo>
                    <a:pt x="40529" y="39170"/>
                    <a:pt x="40571" y="38647"/>
                    <a:pt x="40739" y="38124"/>
                  </a:cubicBezTo>
                  <a:cubicBezTo>
                    <a:pt x="40801" y="37915"/>
                    <a:pt x="40822" y="37705"/>
                    <a:pt x="40822" y="37475"/>
                  </a:cubicBezTo>
                  <a:cubicBezTo>
                    <a:pt x="40801" y="36847"/>
                    <a:pt x="40927" y="36241"/>
                    <a:pt x="41094" y="35634"/>
                  </a:cubicBezTo>
                  <a:cubicBezTo>
                    <a:pt x="41345" y="34692"/>
                    <a:pt x="41450" y="33688"/>
                    <a:pt x="41366" y="32579"/>
                  </a:cubicBezTo>
                  <a:close/>
                  <a:moveTo>
                    <a:pt x="17158" y="53482"/>
                  </a:moveTo>
                  <a:cubicBezTo>
                    <a:pt x="17137" y="53586"/>
                    <a:pt x="17074" y="53670"/>
                    <a:pt x="17095" y="53712"/>
                  </a:cubicBezTo>
                  <a:cubicBezTo>
                    <a:pt x="17471" y="55302"/>
                    <a:pt x="18267" y="56557"/>
                    <a:pt x="19899" y="57143"/>
                  </a:cubicBezTo>
                  <a:cubicBezTo>
                    <a:pt x="20317" y="57290"/>
                    <a:pt x="20715" y="57457"/>
                    <a:pt x="21091" y="57604"/>
                  </a:cubicBezTo>
                  <a:cubicBezTo>
                    <a:pt x="21803" y="57855"/>
                    <a:pt x="22514" y="58106"/>
                    <a:pt x="23267" y="58022"/>
                  </a:cubicBezTo>
                  <a:cubicBezTo>
                    <a:pt x="23456" y="58001"/>
                    <a:pt x="23644" y="58085"/>
                    <a:pt x="23832" y="58106"/>
                  </a:cubicBezTo>
                  <a:cubicBezTo>
                    <a:pt x="24314" y="58169"/>
                    <a:pt x="24795" y="58273"/>
                    <a:pt x="25276" y="58273"/>
                  </a:cubicBezTo>
                  <a:cubicBezTo>
                    <a:pt x="26113" y="58294"/>
                    <a:pt x="26971" y="58273"/>
                    <a:pt x="27808" y="58294"/>
                  </a:cubicBezTo>
                  <a:cubicBezTo>
                    <a:pt x="29189" y="58315"/>
                    <a:pt x="30528" y="58106"/>
                    <a:pt x="31700" y="57332"/>
                  </a:cubicBezTo>
                  <a:cubicBezTo>
                    <a:pt x="31804" y="57248"/>
                    <a:pt x="31909" y="57185"/>
                    <a:pt x="32034" y="57164"/>
                  </a:cubicBezTo>
                  <a:cubicBezTo>
                    <a:pt x="32557" y="57081"/>
                    <a:pt x="33039" y="56850"/>
                    <a:pt x="33415" y="56495"/>
                  </a:cubicBezTo>
                  <a:cubicBezTo>
                    <a:pt x="33562" y="56390"/>
                    <a:pt x="33771" y="56348"/>
                    <a:pt x="33938" y="56285"/>
                  </a:cubicBezTo>
                  <a:cubicBezTo>
                    <a:pt x="34189" y="56181"/>
                    <a:pt x="34399" y="56097"/>
                    <a:pt x="34629" y="55972"/>
                  </a:cubicBezTo>
                  <a:cubicBezTo>
                    <a:pt x="34838" y="55867"/>
                    <a:pt x="34943" y="55679"/>
                    <a:pt x="34943" y="55449"/>
                  </a:cubicBezTo>
                  <a:lnTo>
                    <a:pt x="34943" y="53084"/>
                  </a:lnTo>
                  <a:cubicBezTo>
                    <a:pt x="34629" y="52749"/>
                    <a:pt x="34294" y="52561"/>
                    <a:pt x="33917" y="52519"/>
                  </a:cubicBezTo>
                  <a:cubicBezTo>
                    <a:pt x="33248" y="52436"/>
                    <a:pt x="32641" y="52122"/>
                    <a:pt x="31992" y="51933"/>
                  </a:cubicBezTo>
                  <a:cubicBezTo>
                    <a:pt x="30967" y="52310"/>
                    <a:pt x="29670" y="52687"/>
                    <a:pt x="28456" y="52582"/>
                  </a:cubicBezTo>
                  <a:cubicBezTo>
                    <a:pt x="28268" y="52561"/>
                    <a:pt x="28080" y="52561"/>
                    <a:pt x="27912" y="52582"/>
                  </a:cubicBezTo>
                  <a:cubicBezTo>
                    <a:pt x="26636" y="52687"/>
                    <a:pt x="25402" y="52833"/>
                    <a:pt x="24104" y="52896"/>
                  </a:cubicBezTo>
                  <a:cubicBezTo>
                    <a:pt x="23330" y="52959"/>
                    <a:pt x="22514" y="53168"/>
                    <a:pt x="21698" y="53147"/>
                  </a:cubicBezTo>
                  <a:cubicBezTo>
                    <a:pt x="21489" y="53147"/>
                    <a:pt x="21280" y="53189"/>
                    <a:pt x="21049" y="53210"/>
                  </a:cubicBezTo>
                  <a:cubicBezTo>
                    <a:pt x="20547" y="53272"/>
                    <a:pt x="20087" y="53356"/>
                    <a:pt x="19585" y="53377"/>
                  </a:cubicBezTo>
                  <a:cubicBezTo>
                    <a:pt x="18936" y="53398"/>
                    <a:pt x="18288" y="53377"/>
                    <a:pt x="17618" y="53377"/>
                  </a:cubicBezTo>
                  <a:cubicBezTo>
                    <a:pt x="17492" y="53419"/>
                    <a:pt x="17304" y="53461"/>
                    <a:pt x="17158" y="53482"/>
                  </a:cubicBezTo>
                  <a:close/>
                  <a:moveTo>
                    <a:pt x="54527" y="25486"/>
                  </a:moveTo>
                  <a:cubicBezTo>
                    <a:pt x="54318" y="25235"/>
                    <a:pt x="54025" y="25109"/>
                    <a:pt x="53753" y="25026"/>
                  </a:cubicBezTo>
                  <a:cubicBezTo>
                    <a:pt x="52832" y="24754"/>
                    <a:pt x="51912" y="24440"/>
                    <a:pt x="50970" y="24210"/>
                  </a:cubicBezTo>
                  <a:cubicBezTo>
                    <a:pt x="50405" y="24063"/>
                    <a:pt x="49840" y="23875"/>
                    <a:pt x="49317" y="23603"/>
                  </a:cubicBezTo>
                  <a:cubicBezTo>
                    <a:pt x="48857" y="23373"/>
                    <a:pt x="48355" y="23247"/>
                    <a:pt x="47811" y="23247"/>
                  </a:cubicBezTo>
                  <a:cubicBezTo>
                    <a:pt x="47288" y="23247"/>
                    <a:pt x="46785" y="23184"/>
                    <a:pt x="46304" y="22850"/>
                  </a:cubicBezTo>
                  <a:cubicBezTo>
                    <a:pt x="45949" y="22557"/>
                    <a:pt x="45530" y="22347"/>
                    <a:pt x="45007" y="22452"/>
                  </a:cubicBezTo>
                  <a:cubicBezTo>
                    <a:pt x="44881" y="22473"/>
                    <a:pt x="44714" y="22410"/>
                    <a:pt x="44568" y="22347"/>
                  </a:cubicBezTo>
                  <a:cubicBezTo>
                    <a:pt x="44170" y="22180"/>
                    <a:pt x="43772" y="21992"/>
                    <a:pt x="43375" y="21782"/>
                  </a:cubicBezTo>
                  <a:cubicBezTo>
                    <a:pt x="43312" y="21762"/>
                    <a:pt x="43208" y="21720"/>
                    <a:pt x="43124" y="21699"/>
                  </a:cubicBezTo>
                  <a:cubicBezTo>
                    <a:pt x="42915" y="21824"/>
                    <a:pt x="42705" y="21992"/>
                    <a:pt x="42475" y="22138"/>
                  </a:cubicBezTo>
                  <a:lnTo>
                    <a:pt x="42475" y="22954"/>
                  </a:lnTo>
                  <a:lnTo>
                    <a:pt x="42475" y="26009"/>
                  </a:lnTo>
                  <a:cubicBezTo>
                    <a:pt x="42475" y="26511"/>
                    <a:pt x="42454" y="27013"/>
                    <a:pt x="42601" y="27474"/>
                  </a:cubicBezTo>
                  <a:cubicBezTo>
                    <a:pt x="42684" y="27704"/>
                    <a:pt x="42601" y="28039"/>
                    <a:pt x="42601" y="28290"/>
                  </a:cubicBezTo>
                  <a:cubicBezTo>
                    <a:pt x="42601" y="28457"/>
                    <a:pt x="42559" y="28604"/>
                    <a:pt x="42601" y="28729"/>
                  </a:cubicBezTo>
                  <a:cubicBezTo>
                    <a:pt x="42684" y="29001"/>
                    <a:pt x="42622" y="29210"/>
                    <a:pt x="42559" y="29440"/>
                  </a:cubicBezTo>
                  <a:cubicBezTo>
                    <a:pt x="42412" y="29880"/>
                    <a:pt x="42287" y="30319"/>
                    <a:pt x="42705" y="30717"/>
                  </a:cubicBezTo>
                  <a:cubicBezTo>
                    <a:pt x="42852" y="30884"/>
                    <a:pt x="42831" y="31135"/>
                    <a:pt x="42664" y="31324"/>
                  </a:cubicBezTo>
                  <a:cubicBezTo>
                    <a:pt x="42517" y="31470"/>
                    <a:pt x="42371" y="31637"/>
                    <a:pt x="42245" y="31763"/>
                  </a:cubicBezTo>
                  <a:lnTo>
                    <a:pt x="42245" y="32077"/>
                  </a:lnTo>
                  <a:cubicBezTo>
                    <a:pt x="42203" y="33081"/>
                    <a:pt x="42287" y="34065"/>
                    <a:pt x="42078" y="35027"/>
                  </a:cubicBezTo>
                  <a:cubicBezTo>
                    <a:pt x="41868" y="35927"/>
                    <a:pt x="41617" y="36847"/>
                    <a:pt x="41659" y="37789"/>
                  </a:cubicBezTo>
                  <a:cubicBezTo>
                    <a:pt x="41659" y="37956"/>
                    <a:pt x="41575" y="38145"/>
                    <a:pt x="41555" y="38333"/>
                  </a:cubicBezTo>
                  <a:cubicBezTo>
                    <a:pt x="41366" y="38961"/>
                    <a:pt x="41345" y="39609"/>
                    <a:pt x="41429" y="40258"/>
                  </a:cubicBezTo>
                  <a:cubicBezTo>
                    <a:pt x="41429" y="40321"/>
                    <a:pt x="41513" y="40342"/>
                    <a:pt x="41555" y="40446"/>
                  </a:cubicBezTo>
                  <a:cubicBezTo>
                    <a:pt x="41764" y="40404"/>
                    <a:pt x="41973" y="40321"/>
                    <a:pt x="42245" y="40237"/>
                  </a:cubicBezTo>
                  <a:cubicBezTo>
                    <a:pt x="42580" y="38626"/>
                    <a:pt x="42810" y="37057"/>
                    <a:pt x="42789" y="35425"/>
                  </a:cubicBezTo>
                  <a:cubicBezTo>
                    <a:pt x="42789" y="35236"/>
                    <a:pt x="42684" y="35090"/>
                    <a:pt x="42622" y="34902"/>
                  </a:cubicBezTo>
                  <a:cubicBezTo>
                    <a:pt x="42601" y="34713"/>
                    <a:pt x="42496" y="34483"/>
                    <a:pt x="42580" y="34378"/>
                  </a:cubicBezTo>
                  <a:cubicBezTo>
                    <a:pt x="42894" y="33855"/>
                    <a:pt x="42768" y="33290"/>
                    <a:pt x="42894" y="32767"/>
                  </a:cubicBezTo>
                  <a:cubicBezTo>
                    <a:pt x="42496" y="32349"/>
                    <a:pt x="42517" y="32140"/>
                    <a:pt x="42936" y="31930"/>
                  </a:cubicBezTo>
                  <a:cubicBezTo>
                    <a:pt x="43082" y="31847"/>
                    <a:pt x="43228" y="31826"/>
                    <a:pt x="43354" y="31742"/>
                  </a:cubicBezTo>
                  <a:cubicBezTo>
                    <a:pt x="43626" y="31575"/>
                    <a:pt x="43940" y="31470"/>
                    <a:pt x="44149" y="31261"/>
                  </a:cubicBezTo>
                  <a:cubicBezTo>
                    <a:pt x="44505" y="30905"/>
                    <a:pt x="44902" y="30675"/>
                    <a:pt x="45405" y="30508"/>
                  </a:cubicBezTo>
                  <a:cubicBezTo>
                    <a:pt x="45593" y="30466"/>
                    <a:pt x="45739" y="30340"/>
                    <a:pt x="45865" y="30215"/>
                  </a:cubicBezTo>
                  <a:cubicBezTo>
                    <a:pt x="47183" y="29336"/>
                    <a:pt x="48543" y="28520"/>
                    <a:pt x="49903" y="27704"/>
                  </a:cubicBezTo>
                  <a:cubicBezTo>
                    <a:pt x="50782" y="27181"/>
                    <a:pt x="51703" y="26741"/>
                    <a:pt x="52665" y="26427"/>
                  </a:cubicBezTo>
                  <a:cubicBezTo>
                    <a:pt x="53376" y="26302"/>
                    <a:pt x="53962" y="25967"/>
                    <a:pt x="54527" y="25486"/>
                  </a:cubicBezTo>
                  <a:close/>
                  <a:moveTo>
                    <a:pt x="43040" y="20715"/>
                  </a:moveTo>
                  <a:cubicBezTo>
                    <a:pt x="43814" y="21008"/>
                    <a:pt x="44463" y="21594"/>
                    <a:pt x="45384" y="21531"/>
                  </a:cubicBezTo>
                  <a:cubicBezTo>
                    <a:pt x="45509" y="21531"/>
                    <a:pt x="45697" y="21594"/>
                    <a:pt x="45823" y="21678"/>
                  </a:cubicBezTo>
                  <a:cubicBezTo>
                    <a:pt x="46430" y="21992"/>
                    <a:pt x="47099" y="22138"/>
                    <a:pt x="47748" y="22306"/>
                  </a:cubicBezTo>
                  <a:cubicBezTo>
                    <a:pt x="48564" y="22473"/>
                    <a:pt x="49380" y="22703"/>
                    <a:pt x="50112" y="23101"/>
                  </a:cubicBezTo>
                  <a:cubicBezTo>
                    <a:pt x="50301" y="23226"/>
                    <a:pt x="50510" y="23268"/>
                    <a:pt x="50719" y="23331"/>
                  </a:cubicBezTo>
                  <a:cubicBezTo>
                    <a:pt x="51661" y="23582"/>
                    <a:pt x="52623" y="23854"/>
                    <a:pt x="53586" y="24105"/>
                  </a:cubicBezTo>
                  <a:cubicBezTo>
                    <a:pt x="53690" y="24126"/>
                    <a:pt x="53837" y="24293"/>
                    <a:pt x="53983" y="24084"/>
                  </a:cubicBezTo>
                  <a:cubicBezTo>
                    <a:pt x="53627" y="23352"/>
                    <a:pt x="53502" y="23247"/>
                    <a:pt x="52749" y="22870"/>
                  </a:cubicBezTo>
                  <a:cubicBezTo>
                    <a:pt x="51619" y="22347"/>
                    <a:pt x="50468" y="21908"/>
                    <a:pt x="49422" y="21238"/>
                  </a:cubicBezTo>
                  <a:cubicBezTo>
                    <a:pt x="49401" y="21197"/>
                    <a:pt x="49380" y="21197"/>
                    <a:pt x="49359" y="21176"/>
                  </a:cubicBezTo>
                  <a:cubicBezTo>
                    <a:pt x="47999" y="20820"/>
                    <a:pt x="46765" y="19941"/>
                    <a:pt x="45300" y="19941"/>
                  </a:cubicBezTo>
                  <a:cubicBezTo>
                    <a:pt x="44588" y="19669"/>
                    <a:pt x="43835" y="19774"/>
                    <a:pt x="43040" y="19711"/>
                  </a:cubicBezTo>
                  <a:close/>
                  <a:moveTo>
                    <a:pt x="51682" y="27662"/>
                  </a:moveTo>
                  <a:cubicBezTo>
                    <a:pt x="51472" y="27767"/>
                    <a:pt x="51242" y="27829"/>
                    <a:pt x="51033" y="27955"/>
                  </a:cubicBezTo>
                  <a:cubicBezTo>
                    <a:pt x="49485" y="28917"/>
                    <a:pt x="47936" y="29922"/>
                    <a:pt x="46367" y="30821"/>
                  </a:cubicBezTo>
                  <a:cubicBezTo>
                    <a:pt x="45530" y="31324"/>
                    <a:pt x="44693" y="31826"/>
                    <a:pt x="43835" y="32328"/>
                  </a:cubicBezTo>
                  <a:lnTo>
                    <a:pt x="43438" y="32558"/>
                  </a:lnTo>
                  <a:cubicBezTo>
                    <a:pt x="43521" y="32809"/>
                    <a:pt x="43563" y="33039"/>
                    <a:pt x="43647" y="33270"/>
                  </a:cubicBezTo>
                  <a:cubicBezTo>
                    <a:pt x="43752" y="33290"/>
                    <a:pt x="43835" y="33311"/>
                    <a:pt x="43877" y="33290"/>
                  </a:cubicBezTo>
                  <a:cubicBezTo>
                    <a:pt x="44609" y="32998"/>
                    <a:pt x="45405" y="32767"/>
                    <a:pt x="45928" y="32077"/>
                  </a:cubicBezTo>
                  <a:cubicBezTo>
                    <a:pt x="46074" y="31909"/>
                    <a:pt x="46283" y="31742"/>
                    <a:pt x="46493" y="31617"/>
                  </a:cubicBezTo>
                  <a:cubicBezTo>
                    <a:pt x="47894" y="30591"/>
                    <a:pt x="49213" y="29461"/>
                    <a:pt x="50740" y="28604"/>
                  </a:cubicBezTo>
                  <a:cubicBezTo>
                    <a:pt x="51075" y="28394"/>
                    <a:pt x="51451" y="28101"/>
                    <a:pt x="51682" y="27662"/>
                  </a:cubicBezTo>
                  <a:close/>
                  <a:moveTo>
                    <a:pt x="43228" y="65931"/>
                  </a:moveTo>
                  <a:cubicBezTo>
                    <a:pt x="43542" y="66182"/>
                    <a:pt x="43835" y="66350"/>
                    <a:pt x="44170" y="66350"/>
                  </a:cubicBezTo>
                  <a:cubicBezTo>
                    <a:pt x="45091" y="66371"/>
                    <a:pt x="46032" y="66371"/>
                    <a:pt x="46953" y="66350"/>
                  </a:cubicBezTo>
                  <a:cubicBezTo>
                    <a:pt x="47267" y="66350"/>
                    <a:pt x="47601" y="66266"/>
                    <a:pt x="47853" y="65931"/>
                  </a:cubicBezTo>
                  <a:cubicBezTo>
                    <a:pt x="46974" y="65408"/>
                    <a:pt x="46116" y="64969"/>
                    <a:pt x="45070" y="65032"/>
                  </a:cubicBezTo>
                  <a:cubicBezTo>
                    <a:pt x="44651" y="65094"/>
                    <a:pt x="44191" y="65011"/>
                    <a:pt x="43752" y="65011"/>
                  </a:cubicBezTo>
                  <a:cubicBezTo>
                    <a:pt x="43563" y="65011"/>
                    <a:pt x="43396" y="65032"/>
                    <a:pt x="43208" y="65073"/>
                  </a:cubicBezTo>
                  <a:cubicBezTo>
                    <a:pt x="43228" y="65429"/>
                    <a:pt x="43228" y="65701"/>
                    <a:pt x="43228" y="6593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3" name="Google Shape;803;p46">
              <a:extLst>
                <a:ext uri="{FF2B5EF4-FFF2-40B4-BE49-F238E27FC236}">
                  <a16:creationId xmlns:a16="http://schemas.microsoft.com/office/drawing/2014/main" id="{B4F7F08A-A2B6-416B-AA85-7DCA3DC1C002}"/>
                </a:ext>
              </a:extLst>
            </p:cNvPr>
            <p:cNvSpPr/>
            <p:nvPr/>
          </p:nvSpPr>
          <p:spPr>
            <a:xfrm flipH="1">
              <a:off x="6602420" y="2853438"/>
              <a:ext cx="52219" cy="78313"/>
            </a:xfrm>
            <a:custGeom>
              <a:avLst/>
              <a:gdLst/>
              <a:ahLst/>
              <a:cxnLst/>
              <a:rect l="l" t="t" r="r" b="b"/>
              <a:pathLst>
                <a:path w="1633" h="2449" extrusionOk="0">
                  <a:moveTo>
                    <a:pt x="1611" y="1235"/>
                  </a:moveTo>
                  <a:cubicBezTo>
                    <a:pt x="1611" y="1403"/>
                    <a:pt x="1632" y="1591"/>
                    <a:pt x="1611" y="1779"/>
                  </a:cubicBezTo>
                  <a:cubicBezTo>
                    <a:pt x="1590" y="2093"/>
                    <a:pt x="1402" y="2323"/>
                    <a:pt x="1151" y="2386"/>
                  </a:cubicBezTo>
                  <a:cubicBezTo>
                    <a:pt x="858" y="2449"/>
                    <a:pt x="565" y="2344"/>
                    <a:pt x="440" y="2093"/>
                  </a:cubicBezTo>
                  <a:cubicBezTo>
                    <a:pt x="168" y="1612"/>
                    <a:pt x="0" y="1152"/>
                    <a:pt x="105" y="608"/>
                  </a:cubicBezTo>
                  <a:cubicBezTo>
                    <a:pt x="168" y="189"/>
                    <a:pt x="440" y="1"/>
                    <a:pt x="900" y="22"/>
                  </a:cubicBezTo>
                  <a:cubicBezTo>
                    <a:pt x="1318" y="22"/>
                    <a:pt x="1590" y="231"/>
                    <a:pt x="1632" y="608"/>
                  </a:cubicBezTo>
                  <a:cubicBezTo>
                    <a:pt x="1632" y="775"/>
                    <a:pt x="1611" y="984"/>
                    <a:pt x="1611" y="1235"/>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525442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circle(in)">
                                      <p:cBhvr>
                                        <p:cTn id="23" dur="20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2000"/>
                                        <p:tgtEl>
                                          <p:spTgt spid="25"/>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barn(inVertical)">
                                      <p:cBhvr>
                                        <p:cTn id="36" dur="500"/>
                                        <p:tgtEl>
                                          <p:spTgt spid="2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alpha val="16000"/>
          </a:srgbClr>
        </a:solidFill>
        <a:effectLst/>
      </p:bgPr>
    </p:bg>
    <p:spTree>
      <p:nvGrpSpPr>
        <p:cNvPr id="1" name=""/>
        <p:cNvGrpSpPr/>
        <p:nvPr/>
      </p:nvGrpSpPr>
      <p:grpSpPr>
        <a:xfrm>
          <a:off x="0" y="0"/>
          <a:ext cx="0" cy="0"/>
          <a:chOff x="0" y="0"/>
          <a:chExt cx="0" cy="0"/>
        </a:xfrm>
      </p:grpSpPr>
      <p:grpSp>
        <p:nvGrpSpPr>
          <p:cNvPr id="18" name="Group 8">
            <a:extLst>
              <a:ext uri="{FF2B5EF4-FFF2-40B4-BE49-F238E27FC236}">
                <a16:creationId xmlns:a16="http://schemas.microsoft.com/office/drawing/2014/main" id="{4E291990-F216-4805-A1F3-406A9CA8BFFF}"/>
              </a:ext>
            </a:extLst>
          </p:cNvPr>
          <p:cNvGrpSpPr/>
          <p:nvPr/>
        </p:nvGrpSpPr>
        <p:grpSpPr>
          <a:xfrm>
            <a:off x="740465" y="663915"/>
            <a:ext cx="15909235" cy="1057434"/>
            <a:chOff x="0" y="0"/>
            <a:chExt cx="5002584" cy="1764738"/>
          </a:xfrm>
          <a:solidFill>
            <a:schemeClr val="accent2">
              <a:lumMod val="20000"/>
              <a:lumOff val="80000"/>
            </a:schemeClr>
          </a:solidFill>
        </p:grpSpPr>
        <p:sp>
          <p:nvSpPr>
            <p:cNvPr id="19" name="Freeform 9">
              <a:extLst>
                <a:ext uri="{FF2B5EF4-FFF2-40B4-BE49-F238E27FC236}">
                  <a16:creationId xmlns:a16="http://schemas.microsoft.com/office/drawing/2014/main" id="{82D21908-2DB7-4C09-9594-3F26470CF536}"/>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0" name="Picture 30">
            <a:extLst>
              <a:ext uri="{FF2B5EF4-FFF2-40B4-BE49-F238E27FC236}">
                <a16:creationId xmlns:a16="http://schemas.microsoft.com/office/drawing/2014/main" id="{134F7080-EE7D-43EB-8089-6ADD96A895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0465" y="725174"/>
            <a:ext cx="1009017" cy="996175"/>
          </a:xfrm>
          <a:prstGeom prst="rect">
            <a:avLst/>
          </a:prstGeom>
        </p:spPr>
      </p:pic>
      <p:sp>
        <p:nvSpPr>
          <p:cNvPr id="21" name="TextBox 20">
            <a:extLst>
              <a:ext uri="{FF2B5EF4-FFF2-40B4-BE49-F238E27FC236}">
                <a16:creationId xmlns:a16="http://schemas.microsoft.com/office/drawing/2014/main" id="{4B43E192-AB5A-4FE9-86C2-2A7929EEA0EA}"/>
              </a:ext>
            </a:extLst>
          </p:cNvPr>
          <p:cNvSpPr txBox="1"/>
          <p:nvPr/>
        </p:nvSpPr>
        <p:spPr>
          <a:xfrm>
            <a:off x="1693891" y="725174"/>
            <a:ext cx="15011400"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5</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Xác định một số việc nên và không nên làm để bảo vệ cơ quan hấp</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69BA161-8530-4445-8C4B-61A451944696}"/>
              </a:ext>
            </a:extLst>
          </p:cNvPr>
          <p:cNvSpPr txBox="1"/>
          <p:nvPr/>
        </p:nvSpPr>
        <p:spPr>
          <a:xfrm>
            <a:off x="1693891" y="2095500"/>
            <a:ext cx="5050735" cy="800412"/>
          </a:xfrm>
          <a:prstGeom prst="rect">
            <a:avLst/>
          </a:prstGeom>
          <a:noFill/>
        </p:spPr>
        <p:txBody>
          <a:bodyPr wrap="square">
            <a:spAutoFit/>
          </a:bodyPr>
          <a:lstStyle/>
          <a:p>
            <a:pPr>
              <a:lnSpc>
                <a:spcPct val="150000"/>
              </a:lnSpc>
            </a:pPr>
            <a:r>
              <a:rPr lang="nl-NL" sz="3500" b="1">
                <a:solidFill>
                  <a:srgbClr val="C00000"/>
                </a:solidFill>
                <a:latin typeface="Arial" panose="020B0604020202020204" pitchFamily="34" charset="0"/>
                <a:cs typeface="Arial" panose="020B0604020202020204" pitchFamily="34" charset="0"/>
              </a:rPr>
              <a:t>Thảo luận theo cặp</a:t>
            </a:r>
            <a:endParaRPr lang="en-US" sz="3500" b="1">
              <a:solidFill>
                <a:srgbClr val="C0000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186F751-5EDE-49D8-8239-734F01C7DA0C}"/>
              </a:ext>
            </a:extLst>
          </p:cNvPr>
          <p:cNvSpPr txBox="1"/>
          <p:nvPr/>
        </p:nvSpPr>
        <p:spPr>
          <a:xfrm>
            <a:off x="2667000" y="3961941"/>
            <a:ext cx="14173200" cy="357983"/>
          </a:xfrm>
          <a:prstGeom prst="rect">
            <a:avLst/>
          </a:prstGeom>
          <a:noFill/>
        </p:spPr>
        <p:txBody>
          <a:bodyPr wrap="square">
            <a:spAutoFit/>
          </a:bodyPr>
          <a:lstStyle/>
          <a:p>
            <a:pPr marL="0" marR="0">
              <a:lnSpc>
                <a:spcPts val="1700"/>
              </a:lnSpc>
              <a:spcBef>
                <a:spcPts val="700"/>
              </a:spcBef>
              <a:spcAft>
                <a:spcPts val="700"/>
              </a:spcAft>
            </a:pPr>
            <a:r>
              <a:rPr lang="nl-NL" sz="3500" b="1">
                <a:solidFill>
                  <a:srgbClr val="00B050"/>
                </a:solidFill>
                <a:latin typeface="Arial" panose="020B0604020202020204" pitchFamily="34" charset="0"/>
                <a:ea typeface="Calibri" panose="020F0502020204030204" pitchFamily="34" charset="0"/>
                <a:cs typeface="Arial" panose="020B0604020202020204" pitchFamily="34" charset="0"/>
              </a:rPr>
              <a:t>Em hãy k</a:t>
            </a:r>
            <a:r>
              <a:rPr lang="nl-NL" sz="3500" b="1">
                <a:solidFill>
                  <a:srgbClr val="00B050"/>
                </a:solidFill>
                <a:effectLst/>
                <a:latin typeface="Arial" panose="020B0604020202020204" pitchFamily="34" charset="0"/>
                <a:ea typeface="Calibri" panose="020F0502020204030204" pitchFamily="34" charset="0"/>
                <a:cs typeface="Arial" panose="020B0604020202020204" pitchFamily="34" charset="0"/>
              </a:rPr>
              <a:t>ể tên các việc nên và không nên làm khác mà em biết?</a:t>
            </a:r>
            <a:endParaRPr lang="en-US" sz="3500" b="1">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36688D6-1270-4F19-85C4-3F1896D245C3}"/>
              </a:ext>
            </a:extLst>
          </p:cNvPr>
          <p:cNvSpPr/>
          <p:nvPr/>
        </p:nvSpPr>
        <p:spPr>
          <a:xfrm>
            <a:off x="2514600" y="3390900"/>
            <a:ext cx="14020800" cy="1204429"/>
          </a:xfrm>
          <a:prstGeom prst="roundRect">
            <a:avLst/>
          </a:prstGeom>
          <a:noFill/>
          <a:ln>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97D63B3-40F7-423F-88F4-F33C53036A72}"/>
              </a:ext>
            </a:extLst>
          </p:cNvPr>
          <p:cNvSpPr txBox="1"/>
          <p:nvPr/>
        </p:nvSpPr>
        <p:spPr>
          <a:xfrm>
            <a:off x="0" y="6201121"/>
            <a:ext cx="7620001" cy="3224152"/>
          </a:xfrm>
          <a:prstGeom prst="rect">
            <a:avLst/>
          </a:prstGeom>
          <a:noFill/>
        </p:spPr>
        <p:txBody>
          <a:bodyPr wrap="square">
            <a:spAutoFit/>
          </a:bodyPr>
          <a:lstStyle/>
          <a:p>
            <a:pPr marL="457200" marR="0" indent="-457200">
              <a:lnSpc>
                <a:spcPct val="150000"/>
              </a:lnSpc>
              <a:spcBef>
                <a:spcPts val="700"/>
              </a:spcBef>
              <a:spcAft>
                <a:spcPts val="700"/>
              </a:spcAft>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Sử dụng khăn sạch, mềm để lau mũi; giữ sạch họng bằng cách súc miệng nước muối; đội mũ, quàng khăn, mặc đủ ấm khi đi trời lạnh. </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156AEB3-07F6-4E5D-92B7-64A65F5691AB}"/>
              </a:ext>
            </a:extLst>
          </p:cNvPr>
          <p:cNvSpPr txBox="1"/>
          <p:nvPr/>
        </p:nvSpPr>
        <p:spPr>
          <a:xfrm>
            <a:off x="9753600" y="6201121"/>
            <a:ext cx="8382000" cy="3224152"/>
          </a:xfrm>
          <a:prstGeom prst="rect">
            <a:avLst/>
          </a:prstGeom>
          <a:noFill/>
        </p:spPr>
        <p:txBody>
          <a:bodyPr wrap="square">
            <a:spAutoFit/>
          </a:bodyPr>
          <a:lstStyle/>
          <a:p>
            <a:pPr marL="457200" marR="0" indent="-457200">
              <a:lnSpc>
                <a:spcPct val="150000"/>
              </a:lnSpc>
              <a:spcBef>
                <a:spcPts val="700"/>
              </a:spcBef>
              <a:spcAft>
                <a:spcPts val="700"/>
              </a:spcAft>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Dùng tay hoặc vật nhọn ngoáy mũi; uống nước quá nóng hoặc lạnh; chơi ở nơi có nhiều khói bụi; mặc không đủ ấm khi trời lạnh. </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8D5A8760-18FC-4314-A42A-3FDA4E19D2DB}"/>
              </a:ext>
            </a:extLst>
          </p:cNvPr>
          <p:cNvSpPr txBox="1"/>
          <p:nvPr/>
        </p:nvSpPr>
        <p:spPr>
          <a:xfrm>
            <a:off x="2971800" y="5374416"/>
            <a:ext cx="2172626" cy="630942"/>
          </a:xfrm>
          <a:prstGeom prst="rect">
            <a:avLst/>
          </a:prstGeom>
          <a:noFill/>
        </p:spPr>
        <p:txBody>
          <a:bodyPr wrap="square">
            <a:spAutoFit/>
          </a:bodyPr>
          <a:lstStyle/>
          <a:p>
            <a:r>
              <a:rPr lang="nl-NL" sz="3500" b="1">
                <a:solidFill>
                  <a:srgbClr val="7030A0"/>
                </a:solidFill>
                <a:effectLst/>
                <a:latin typeface="Arial" panose="020B0604020202020204" pitchFamily="34" charset="0"/>
                <a:ea typeface="Calibri" panose="020F0502020204030204" pitchFamily="34" charset="0"/>
                <a:cs typeface="Arial" panose="020B0604020202020204" pitchFamily="34" charset="0"/>
              </a:rPr>
              <a:t>Nên làm </a:t>
            </a:r>
            <a:endParaRPr lang="en-US" sz="3500">
              <a:solidFill>
                <a:srgbClr val="7030A0"/>
              </a:solidFill>
            </a:endParaRPr>
          </a:p>
        </p:txBody>
      </p:sp>
      <p:sp>
        <p:nvSpPr>
          <p:cNvPr id="48" name="TextBox 47">
            <a:extLst>
              <a:ext uri="{FF2B5EF4-FFF2-40B4-BE49-F238E27FC236}">
                <a16:creationId xmlns:a16="http://schemas.microsoft.com/office/drawing/2014/main" id="{EEEB33E5-1948-4AFE-B132-69C5ACD48CDE}"/>
              </a:ext>
            </a:extLst>
          </p:cNvPr>
          <p:cNvSpPr txBox="1"/>
          <p:nvPr/>
        </p:nvSpPr>
        <p:spPr>
          <a:xfrm>
            <a:off x="11734800" y="5528023"/>
            <a:ext cx="3980817" cy="630942"/>
          </a:xfrm>
          <a:prstGeom prst="rect">
            <a:avLst/>
          </a:prstGeom>
          <a:noFill/>
        </p:spPr>
        <p:txBody>
          <a:bodyPr wrap="square">
            <a:spAutoFit/>
          </a:bodyPr>
          <a:lstStyle/>
          <a:p>
            <a:r>
              <a:rPr lang="nl-NL" sz="3500" b="1">
                <a:solidFill>
                  <a:srgbClr val="7030A0"/>
                </a:solidFill>
                <a:effectLst/>
                <a:latin typeface="Arial" panose="020B0604020202020204" pitchFamily="34" charset="0"/>
                <a:ea typeface="Calibri" panose="020F0502020204030204" pitchFamily="34" charset="0"/>
                <a:cs typeface="Arial" panose="020B0604020202020204" pitchFamily="34" charset="0"/>
              </a:rPr>
              <a:t>Không nên làm </a:t>
            </a:r>
            <a:endParaRPr lang="en-US" sz="3500">
              <a:solidFill>
                <a:srgbClr val="7030A0"/>
              </a:solidFill>
            </a:endParaRPr>
          </a:p>
        </p:txBody>
      </p:sp>
      <p:pic>
        <p:nvPicPr>
          <p:cNvPr id="8194" name="Picture 2" descr="Con Ong, Chú Ong Và Cái Biển - KhoThietKe.Net">
            <a:extLst>
              <a:ext uri="{FF2B5EF4-FFF2-40B4-BE49-F238E27FC236}">
                <a16:creationId xmlns:a16="http://schemas.microsoft.com/office/drawing/2014/main" id="{11FD0724-1A8B-45A0-9C55-D9117543C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987" y="4890965"/>
            <a:ext cx="3009020" cy="466773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oogle Shape;1428;p49">
            <a:extLst>
              <a:ext uri="{FF2B5EF4-FFF2-40B4-BE49-F238E27FC236}">
                <a16:creationId xmlns:a16="http://schemas.microsoft.com/office/drawing/2014/main" id="{A08743FD-7C7E-4D6F-A38C-C899263F8298}"/>
              </a:ext>
            </a:extLst>
          </p:cNvPr>
          <p:cNvGrpSpPr/>
          <p:nvPr/>
        </p:nvGrpSpPr>
        <p:grpSpPr>
          <a:xfrm>
            <a:off x="1500498" y="4918014"/>
            <a:ext cx="827186" cy="1055233"/>
            <a:chOff x="1459553" y="2802671"/>
            <a:chExt cx="368194" cy="512583"/>
          </a:xfrm>
        </p:grpSpPr>
        <p:sp>
          <p:nvSpPr>
            <p:cNvPr id="50" name="Google Shape;1429;p49">
              <a:extLst>
                <a:ext uri="{FF2B5EF4-FFF2-40B4-BE49-F238E27FC236}">
                  <a16:creationId xmlns:a16="http://schemas.microsoft.com/office/drawing/2014/main" id="{648552F1-C65B-461A-BF6F-87E12106FE66}"/>
                </a:ext>
              </a:extLst>
            </p:cNvPr>
            <p:cNvSpPr/>
            <p:nvPr/>
          </p:nvSpPr>
          <p:spPr>
            <a:xfrm>
              <a:off x="1643532" y="3195104"/>
              <a:ext cx="32062" cy="48064"/>
            </a:xfrm>
            <a:custGeom>
              <a:avLst/>
              <a:gdLst/>
              <a:ahLst/>
              <a:cxnLst/>
              <a:rect l="l" t="t" r="r" b="b"/>
              <a:pathLst>
                <a:path w="1623" h="2433" extrusionOk="0">
                  <a:moveTo>
                    <a:pt x="0" y="0"/>
                  </a:moveTo>
                  <a:lnTo>
                    <a:pt x="0" y="2433"/>
                  </a:lnTo>
                  <a:lnTo>
                    <a:pt x="1622" y="2433"/>
                  </a:lnTo>
                  <a:lnTo>
                    <a:pt x="1622" y="0"/>
                  </a:ln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1" name="Google Shape;1430;p49">
              <a:extLst>
                <a:ext uri="{FF2B5EF4-FFF2-40B4-BE49-F238E27FC236}">
                  <a16:creationId xmlns:a16="http://schemas.microsoft.com/office/drawing/2014/main" id="{67386D66-C1E1-4BF8-8032-1A669E2EE04A}"/>
                </a:ext>
              </a:extLst>
            </p:cNvPr>
            <p:cNvSpPr/>
            <p:nvPr/>
          </p:nvSpPr>
          <p:spPr>
            <a:xfrm>
              <a:off x="1643532" y="3195104"/>
              <a:ext cx="16041" cy="48064"/>
            </a:xfrm>
            <a:custGeom>
              <a:avLst/>
              <a:gdLst/>
              <a:ahLst/>
              <a:cxnLst/>
              <a:rect l="l" t="t" r="r" b="b"/>
              <a:pathLst>
                <a:path w="812" h="2433" extrusionOk="0">
                  <a:moveTo>
                    <a:pt x="0" y="0"/>
                  </a:moveTo>
                  <a:lnTo>
                    <a:pt x="0" y="2433"/>
                  </a:lnTo>
                  <a:lnTo>
                    <a:pt x="811" y="2433"/>
                  </a:lnTo>
                  <a:lnTo>
                    <a:pt x="811" y="0"/>
                  </a:ln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2" name="Google Shape;1431;p49">
              <a:extLst>
                <a:ext uri="{FF2B5EF4-FFF2-40B4-BE49-F238E27FC236}">
                  <a16:creationId xmlns:a16="http://schemas.microsoft.com/office/drawing/2014/main" id="{D01CBAEB-5424-4339-9847-8D77D512C841}"/>
                </a:ext>
              </a:extLst>
            </p:cNvPr>
            <p:cNvSpPr/>
            <p:nvPr/>
          </p:nvSpPr>
          <p:spPr>
            <a:xfrm>
              <a:off x="1611726" y="3243148"/>
              <a:ext cx="96108" cy="32062"/>
            </a:xfrm>
            <a:custGeom>
              <a:avLst/>
              <a:gdLst/>
              <a:ahLst/>
              <a:cxnLst/>
              <a:rect l="l" t="t" r="r" b="b"/>
              <a:pathLst>
                <a:path w="4865" h="1623" extrusionOk="0">
                  <a:moveTo>
                    <a:pt x="811" y="1"/>
                  </a:moveTo>
                  <a:cubicBezTo>
                    <a:pt x="363" y="1"/>
                    <a:pt x="0" y="364"/>
                    <a:pt x="0" y="811"/>
                  </a:cubicBezTo>
                  <a:lnTo>
                    <a:pt x="0" y="1622"/>
                  </a:lnTo>
                  <a:lnTo>
                    <a:pt x="4865" y="1622"/>
                  </a:lnTo>
                  <a:lnTo>
                    <a:pt x="4865" y="811"/>
                  </a:lnTo>
                  <a:cubicBezTo>
                    <a:pt x="4865" y="364"/>
                    <a:pt x="4502" y="1"/>
                    <a:pt x="4054" y="1"/>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3" name="Google Shape;1432;p49">
              <a:extLst>
                <a:ext uri="{FF2B5EF4-FFF2-40B4-BE49-F238E27FC236}">
                  <a16:creationId xmlns:a16="http://schemas.microsoft.com/office/drawing/2014/main" id="{991A3F71-685E-4D32-8FDC-1589A915FD27}"/>
                </a:ext>
              </a:extLst>
            </p:cNvPr>
            <p:cNvSpPr/>
            <p:nvPr/>
          </p:nvSpPr>
          <p:spPr>
            <a:xfrm>
              <a:off x="1611726" y="3243148"/>
              <a:ext cx="47847" cy="32062"/>
            </a:xfrm>
            <a:custGeom>
              <a:avLst/>
              <a:gdLst/>
              <a:ahLst/>
              <a:cxnLst/>
              <a:rect l="l" t="t" r="r" b="b"/>
              <a:pathLst>
                <a:path w="2422" h="1623" extrusionOk="0">
                  <a:moveTo>
                    <a:pt x="811" y="1"/>
                  </a:moveTo>
                  <a:cubicBezTo>
                    <a:pt x="363" y="1"/>
                    <a:pt x="0" y="364"/>
                    <a:pt x="0" y="811"/>
                  </a:cubicBezTo>
                  <a:lnTo>
                    <a:pt x="0" y="1622"/>
                  </a:lnTo>
                  <a:lnTo>
                    <a:pt x="2421" y="1622"/>
                  </a:lnTo>
                  <a:lnTo>
                    <a:pt x="2421" y="1"/>
                  </a:ln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4" name="Google Shape;1433;p49">
              <a:extLst>
                <a:ext uri="{FF2B5EF4-FFF2-40B4-BE49-F238E27FC236}">
                  <a16:creationId xmlns:a16="http://schemas.microsoft.com/office/drawing/2014/main" id="{8DAA1E87-879C-4FDA-91FD-8CD657A2EE61}"/>
                </a:ext>
              </a:extLst>
            </p:cNvPr>
            <p:cNvSpPr/>
            <p:nvPr/>
          </p:nvSpPr>
          <p:spPr>
            <a:xfrm>
              <a:off x="1651770" y="2802671"/>
              <a:ext cx="16021" cy="48064"/>
            </a:xfrm>
            <a:custGeom>
              <a:avLst/>
              <a:gdLst/>
              <a:ahLst/>
              <a:cxnLst/>
              <a:rect l="l" t="t" r="r" b="b"/>
              <a:pathLst>
                <a:path w="811" h="2433" extrusionOk="0">
                  <a:moveTo>
                    <a:pt x="405" y="0"/>
                  </a:moveTo>
                  <a:cubicBezTo>
                    <a:pt x="182" y="0"/>
                    <a:pt x="0" y="182"/>
                    <a:pt x="0" y="406"/>
                  </a:cubicBezTo>
                  <a:lnTo>
                    <a:pt x="0" y="2027"/>
                  </a:lnTo>
                  <a:cubicBezTo>
                    <a:pt x="0" y="2251"/>
                    <a:pt x="182" y="2433"/>
                    <a:pt x="405" y="2433"/>
                  </a:cubicBezTo>
                  <a:lnTo>
                    <a:pt x="407" y="2433"/>
                  </a:lnTo>
                  <a:cubicBezTo>
                    <a:pt x="629" y="2433"/>
                    <a:pt x="811" y="2251"/>
                    <a:pt x="811" y="2027"/>
                  </a:cubicBezTo>
                  <a:lnTo>
                    <a:pt x="811" y="406"/>
                  </a:lnTo>
                  <a:cubicBezTo>
                    <a:pt x="811" y="182"/>
                    <a:pt x="629" y="0"/>
                    <a:pt x="405" y="0"/>
                  </a:cubicBezTo>
                  <a:close/>
                </a:path>
              </a:pathLst>
            </a:custGeom>
            <a:solidFill>
              <a:srgbClr val="5C546A"/>
            </a:solidFill>
            <a:ln>
              <a:noFill/>
            </a:ln>
          </p:spPr>
          <p:txBody>
            <a:bodyPr spcFirstLastPara="1" wrap="square" lIns="97520" tIns="97520" rIns="97520" bIns="97520" anchor="ctr" anchorCtr="0">
              <a:noAutofit/>
            </a:bodyPr>
            <a:lstStyle/>
            <a:p>
              <a:endParaRPr sz="1920"/>
            </a:p>
          </p:txBody>
        </p:sp>
        <p:sp>
          <p:nvSpPr>
            <p:cNvPr id="55" name="Google Shape;1434;p49">
              <a:extLst>
                <a:ext uri="{FF2B5EF4-FFF2-40B4-BE49-F238E27FC236}">
                  <a16:creationId xmlns:a16="http://schemas.microsoft.com/office/drawing/2014/main" id="{E63CA385-6833-4064-9263-E4B2E1AB8566}"/>
                </a:ext>
              </a:extLst>
            </p:cNvPr>
            <p:cNvSpPr/>
            <p:nvPr/>
          </p:nvSpPr>
          <p:spPr>
            <a:xfrm>
              <a:off x="1651770" y="3155060"/>
              <a:ext cx="16021" cy="48064"/>
            </a:xfrm>
            <a:custGeom>
              <a:avLst/>
              <a:gdLst/>
              <a:ahLst/>
              <a:cxnLst/>
              <a:rect l="l" t="t" r="r" b="b"/>
              <a:pathLst>
                <a:path w="811" h="2433" extrusionOk="0">
                  <a:moveTo>
                    <a:pt x="405" y="0"/>
                  </a:moveTo>
                  <a:cubicBezTo>
                    <a:pt x="182" y="0"/>
                    <a:pt x="0" y="182"/>
                    <a:pt x="0" y="406"/>
                  </a:cubicBezTo>
                  <a:lnTo>
                    <a:pt x="0" y="2027"/>
                  </a:lnTo>
                  <a:cubicBezTo>
                    <a:pt x="0" y="2251"/>
                    <a:pt x="182" y="2433"/>
                    <a:pt x="405" y="2433"/>
                  </a:cubicBezTo>
                  <a:lnTo>
                    <a:pt x="407" y="2433"/>
                  </a:lnTo>
                  <a:cubicBezTo>
                    <a:pt x="629" y="2433"/>
                    <a:pt x="811" y="2251"/>
                    <a:pt x="811" y="2027"/>
                  </a:cubicBezTo>
                  <a:lnTo>
                    <a:pt x="811" y="406"/>
                  </a:lnTo>
                  <a:cubicBezTo>
                    <a:pt x="811" y="182"/>
                    <a:pt x="629" y="0"/>
                    <a:pt x="405" y="0"/>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6" name="Google Shape;1435;p49">
              <a:extLst>
                <a:ext uri="{FF2B5EF4-FFF2-40B4-BE49-F238E27FC236}">
                  <a16:creationId xmlns:a16="http://schemas.microsoft.com/office/drawing/2014/main" id="{50669031-D248-42CC-94D1-218D9CE116D3}"/>
                </a:ext>
              </a:extLst>
            </p:cNvPr>
            <p:cNvSpPr/>
            <p:nvPr/>
          </p:nvSpPr>
          <p:spPr>
            <a:xfrm>
              <a:off x="1563662" y="3267170"/>
              <a:ext cx="192236" cy="48084"/>
            </a:xfrm>
            <a:custGeom>
              <a:avLst/>
              <a:gdLst/>
              <a:ahLst/>
              <a:cxnLst/>
              <a:rect l="l" t="t" r="r" b="b"/>
              <a:pathLst>
                <a:path w="9731" h="2434" extrusionOk="0">
                  <a:moveTo>
                    <a:pt x="2028" y="1"/>
                  </a:moveTo>
                  <a:cubicBezTo>
                    <a:pt x="909" y="2"/>
                    <a:pt x="2" y="909"/>
                    <a:pt x="1" y="2028"/>
                  </a:cubicBezTo>
                  <a:cubicBezTo>
                    <a:pt x="1" y="2252"/>
                    <a:pt x="182" y="2433"/>
                    <a:pt x="406" y="2433"/>
                  </a:cubicBezTo>
                  <a:lnTo>
                    <a:pt x="9325" y="2433"/>
                  </a:lnTo>
                  <a:cubicBezTo>
                    <a:pt x="9549" y="2433"/>
                    <a:pt x="9730" y="2252"/>
                    <a:pt x="9730" y="2028"/>
                  </a:cubicBezTo>
                  <a:cubicBezTo>
                    <a:pt x="9729" y="909"/>
                    <a:pt x="8822" y="2"/>
                    <a:pt x="7703" y="1"/>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57" name="Google Shape;1436;p49">
              <a:extLst>
                <a:ext uri="{FF2B5EF4-FFF2-40B4-BE49-F238E27FC236}">
                  <a16:creationId xmlns:a16="http://schemas.microsoft.com/office/drawing/2014/main" id="{D7EB9C89-1F92-4F29-BAB7-654F7D47070A}"/>
                </a:ext>
              </a:extLst>
            </p:cNvPr>
            <p:cNvSpPr/>
            <p:nvPr/>
          </p:nvSpPr>
          <p:spPr>
            <a:xfrm>
              <a:off x="1491359" y="2834693"/>
              <a:ext cx="336388" cy="336388"/>
            </a:xfrm>
            <a:custGeom>
              <a:avLst/>
              <a:gdLst/>
              <a:ahLst/>
              <a:cxnLst/>
              <a:rect l="l" t="t" r="r" b="b"/>
              <a:pathLst>
                <a:path w="17028" h="17028" extrusionOk="0">
                  <a:moveTo>
                    <a:pt x="8514" y="1"/>
                  </a:moveTo>
                  <a:cubicBezTo>
                    <a:pt x="3813" y="1"/>
                    <a:pt x="1" y="3813"/>
                    <a:pt x="1" y="8514"/>
                  </a:cubicBezTo>
                  <a:cubicBezTo>
                    <a:pt x="1" y="13216"/>
                    <a:pt x="3813" y="17028"/>
                    <a:pt x="8514" y="17028"/>
                  </a:cubicBezTo>
                  <a:cubicBezTo>
                    <a:pt x="13216" y="17028"/>
                    <a:pt x="17028" y="13216"/>
                    <a:pt x="17028" y="8514"/>
                  </a:cubicBezTo>
                  <a:cubicBezTo>
                    <a:pt x="17028" y="3813"/>
                    <a:pt x="13216" y="1"/>
                    <a:pt x="8514"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58" name="Google Shape;1437;p49">
              <a:extLst>
                <a:ext uri="{FF2B5EF4-FFF2-40B4-BE49-F238E27FC236}">
                  <a16:creationId xmlns:a16="http://schemas.microsoft.com/office/drawing/2014/main" id="{96C60835-E611-4AC9-BF8A-F5AD3D06E3A7}"/>
                </a:ext>
              </a:extLst>
            </p:cNvPr>
            <p:cNvSpPr/>
            <p:nvPr/>
          </p:nvSpPr>
          <p:spPr>
            <a:xfrm>
              <a:off x="1564018" y="2836392"/>
              <a:ext cx="262544" cy="321967"/>
            </a:xfrm>
            <a:custGeom>
              <a:avLst/>
              <a:gdLst/>
              <a:ahLst/>
              <a:cxnLst/>
              <a:rect l="l" t="t" r="r" b="b"/>
              <a:pathLst>
                <a:path w="13290" h="16298" extrusionOk="0">
                  <a:moveTo>
                    <a:pt x="8201" y="3413"/>
                  </a:moveTo>
                  <a:cubicBezTo>
                    <a:pt x="8285" y="3413"/>
                    <a:pt x="8369" y="3451"/>
                    <a:pt x="8424" y="3521"/>
                  </a:cubicBezTo>
                  <a:lnTo>
                    <a:pt x="9151" y="4518"/>
                  </a:lnTo>
                  <a:cubicBezTo>
                    <a:pt x="9244" y="4645"/>
                    <a:pt x="9215" y="4823"/>
                    <a:pt x="9089" y="4915"/>
                  </a:cubicBezTo>
                  <a:cubicBezTo>
                    <a:pt x="9038" y="4951"/>
                    <a:pt x="8980" y="4969"/>
                    <a:pt x="8921" y="4969"/>
                  </a:cubicBezTo>
                  <a:cubicBezTo>
                    <a:pt x="8834" y="4969"/>
                    <a:pt x="8748" y="4929"/>
                    <a:pt x="8692" y="4853"/>
                  </a:cubicBezTo>
                  <a:lnTo>
                    <a:pt x="7965" y="3856"/>
                  </a:lnTo>
                  <a:cubicBezTo>
                    <a:pt x="7880" y="3730"/>
                    <a:pt x="7911" y="3558"/>
                    <a:pt x="8034" y="3468"/>
                  </a:cubicBezTo>
                  <a:cubicBezTo>
                    <a:pt x="8084" y="3431"/>
                    <a:pt x="8143" y="3413"/>
                    <a:pt x="8201" y="3413"/>
                  </a:cubicBezTo>
                  <a:close/>
                  <a:moveTo>
                    <a:pt x="7650" y="4402"/>
                  </a:moveTo>
                  <a:cubicBezTo>
                    <a:pt x="7737" y="4402"/>
                    <a:pt x="7823" y="4442"/>
                    <a:pt x="7878" y="4517"/>
                  </a:cubicBezTo>
                  <a:cubicBezTo>
                    <a:pt x="7972" y="4643"/>
                    <a:pt x="7944" y="4822"/>
                    <a:pt x="7819" y="4915"/>
                  </a:cubicBezTo>
                  <a:lnTo>
                    <a:pt x="7819" y="4914"/>
                  </a:lnTo>
                  <a:lnTo>
                    <a:pt x="7377" y="5240"/>
                  </a:lnTo>
                  <a:cubicBezTo>
                    <a:pt x="7329" y="5277"/>
                    <a:pt x="7270" y="5296"/>
                    <a:pt x="7208" y="5296"/>
                  </a:cubicBezTo>
                  <a:lnTo>
                    <a:pt x="6420" y="5296"/>
                  </a:lnTo>
                  <a:cubicBezTo>
                    <a:pt x="6266" y="5292"/>
                    <a:pt x="6143" y="5165"/>
                    <a:pt x="6143" y="5012"/>
                  </a:cubicBezTo>
                  <a:cubicBezTo>
                    <a:pt x="6143" y="4859"/>
                    <a:pt x="6266" y="4732"/>
                    <a:pt x="6420" y="4728"/>
                  </a:cubicBezTo>
                  <a:lnTo>
                    <a:pt x="7115" y="4728"/>
                  </a:lnTo>
                  <a:lnTo>
                    <a:pt x="7481" y="4457"/>
                  </a:lnTo>
                  <a:cubicBezTo>
                    <a:pt x="7532" y="4420"/>
                    <a:pt x="7591" y="4402"/>
                    <a:pt x="7650" y="4402"/>
                  </a:cubicBezTo>
                  <a:close/>
                  <a:moveTo>
                    <a:pt x="4756" y="5360"/>
                  </a:moveTo>
                  <a:cubicBezTo>
                    <a:pt x="4789" y="5360"/>
                    <a:pt x="4822" y="5371"/>
                    <a:pt x="4850" y="5396"/>
                  </a:cubicBezTo>
                  <a:lnTo>
                    <a:pt x="5781" y="6248"/>
                  </a:lnTo>
                  <a:cubicBezTo>
                    <a:pt x="5807" y="6273"/>
                    <a:pt x="5842" y="6286"/>
                    <a:pt x="5878" y="6286"/>
                  </a:cubicBezTo>
                  <a:cubicBezTo>
                    <a:pt x="5891" y="6286"/>
                    <a:pt x="5904" y="6284"/>
                    <a:pt x="5917" y="6280"/>
                  </a:cubicBezTo>
                  <a:lnTo>
                    <a:pt x="7302" y="5869"/>
                  </a:lnTo>
                  <a:lnTo>
                    <a:pt x="7302" y="5869"/>
                  </a:lnTo>
                  <a:cubicBezTo>
                    <a:pt x="7528" y="6126"/>
                    <a:pt x="7505" y="6515"/>
                    <a:pt x="7253" y="6743"/>
                  </a:cubicBezTo>
                  <a:lnTo>
                    <a:pt x="7034" y="6942"/>
                  </a:lnTo>
                  <a:lnTo>
                    <a:pt x="5722" y="7380"/>
                  </a:lnTo>
                  <a:cubicBezTo>
                    <a:pt x="5663" y="7399"/>
                    <a:pt x="5603" y="7409"/>
                    <a:pt x="5543" y="7409"/>
                  </a:cubicBezTo>
                  <a:cubicBezTo>
                    <a:pt x="5433" y="7409"/>
                    <a:pt x="5324" y="7377"/>
                    <a:pt x="5229" y="7315"/>
                  </a:cubicBezTo>
                  <a:lnTo>
                    <a:pt x="4501" y="6832"/>
                  </a:lnTo>
                  <a:cubicBezTo>
                    <a:pt x="4244" y="6662"/>
                    <a:pt x="3945" y="6573"/>
                    <a:pt x="3641" y="6573"/>
                  </a:cubicBezTo>
                  <a:cubicBezTo>
                    <a:pt x="3550" y="6573"/>
                    <a:pt x="3459" y="6581"/>
                    <a:pt x="3368" y="6597"/>
                  </a:cubicBezTo>
                  <a:lnTo>
                    <a:pt x="2046" y="6831"/>
                  </a:lnTo>
                  <a:lnTo>
                    <a:pt x="2438" y="6538"/>
                  </a:lnTo>
                  <a:cubicBezTo>
                    <a:pt x="2522" y="6475"/>
                    <a:pt x="2587" y="6390"/>
                    <a:pt x="2626" y="6293"/>
                  </a:cubicBezTo>
                  <a:lnTo>
                    <a:pt x="2873" y="5672"/>
                  </a:lnTo>
                  <a:cubicBezTo>
                    <a:pt x="3006" y="5548"/>
                    <a:pt x="3179" y="5483"/>
                    <a:pt x="3355" y="5483"/>
                  </a:cubicBezTo>
                  <a:cubicBezTo>
                    <a:pt x="3468" y="5483"/>
                    <a:pt x="3581" y="5510"/>
                    <a:pt x="3686" y="5565"/>
                  </a:cubicBezTo>
                  <a:lnTo>
                    <a:pt x="4459" y="6249"/>
                  </a:lnTo>
                  <a:cubicBezTo>
                    <a:pt x="4487" y="6275"/>
                    <a:pt x="4520" y="6286"/>
                    <a:pt x="4552" y="6286"/>
                  </a:cubicBezTo>
                  <a:cubicBezTo>
                    <a:pt x="4630" y="6286"/>
                    <a:pt x="4704" y="6219"/>
                    <a:pt x="4693" y="6127"/>
                  </a:cubicBezTo>
                  <a:lnTo>
                    <a:pt x="4614" y="5495"/>
                  </a:lnTo>
                  <a:cubicBezTo>
                    <a:pt x="4618" y="5413"/>
                    <a:pt x="4685" y="5360"/>
                    <a:pt x="4756" y="5360"/>
                  </a:cubicBezTo>
                  <a:close/>
                  <a:moveTo>
                    <a:pt x="6037" y="1"/>
                  </a:moveTo>
                  <a:lnTo>
                    <a:pt x="5563" y="775"/>
                  </a:lnTo>
                  <a:cubicBezTo>
                    <a:pt x="5544" y="809"/>
                    <a:pt x="5512" y="833"/>
                    <a:pt x="5475" y="843"/>
                  </a:cubicBezTo>
                  <a:cubicBezTo>
                    <a:pt x="5463" y="846"/>
                    <a:pt x="5449" y="848"/>
                    <a:pt x="5436" y="848"/>
                  </a:cubicBezTo>
                  <a:cubicBezTo>
                    <a:pt x="5412" y="848"/>
                    <a:pt x="5388" y="842"/>
                    <a:pt x="5367" y="830"/>
                  </a:cubicBezTo>
                  <a:lnTo>
                    <a:pt x="4123" y="113"/>
                  </a:lnTo>
                  <a:cubicBezTo>
                    <a:pt x="4100" y="100"/>
                    <a:pt x="4076" y="94"/>
                    <a:pt x="4051" y="94"/>
                  </a:cubicBezTo>
                  <a:cubicBezTo>
                    <a:pt x="4020" y="94"/>
                    <a:pt x="3988" y="105"/>
                    <a:pt x="3962" y="126"/>
                  </a:cubicBezTo>
                  <a:lnTo>
                    <a:pt x="2186" y="1559"/>
                  </a:lnTo>
                  <a:cubicBezTo>
                    <a:pt x="1884" y="1800"/>
                    <a:pt x="1710" y="2166"/>
                    <a:pt x="1710" y="2553"/>
                  </a:cubicBezTo>
                  <a:lnTo>
                    <a:pt x="1710" y="2941"/>
                  </a:lnTo>
                  <a:cubicBezTo>
                    <a:pt x="1710" y="2984"/>
                    <a:pt x="1730" y="3024"/>
                    <a:pt x="1762" y="3051"/>
                  </a:cubicBezTo>
                  <a:cubicBezTo>
                    <a:pt x="1788" y="3072"/>
                    <a:pt x="1820" y="3083"/>
                    <a:pt x="1852" y="3083"/>
                  </a:cubicBezTo>
                  <a:cubicBezTo>
                    <a:pt x="1862" y="3083"/>
                    <a:pt x="1871" y="3083"/>
                    <a:pt x="1880" y="3081"/>
                  </a:cubicBezTo>
                  <a:lnTo>
                    <a:pt x="3141" y="2833"/>
                  </a:lnTo>
                  <a:lnTo>
                    <a:pt x="2947" y="3172"/>
                  </a:lnTo>
                  <a:cubicBezTo>
                    <a:pt x="2901" y="3255"/>
                    <a:pt x="2836" y="3328"/>
                    <a:pt x="2760" y="3386"/>
                  </a:cubicBezTo>
                  <a:lnTo>
                    <a:pt x="1631" y="4236"/>
                  </a:lnTo>
                  <a:cubicBezTo>
                    <a:pt x="1596" y="4263"/>
                    <a:pt x="1575" y="4305"/>
                    <a:pt x="1575" y="4350"/>
                  </a:cubicBezTo>
                  <a:lnTo>
                    <a:pt x="1575" y="5020"/>
                  </a:lnTo>
                  <a:lnTo>
                    <a:pt x="1197" y="5061"/>
                  </a:lnTo>
                  <a:cubicBezTo>
                    <a:pt x="822" y="5101"/>
                    <a:pt x="543" y="5427"/>
                    <a:pt x="564" y="5805"/>
                  </a:cubicBezTo>
                  <a:lnTo>
                    <a:pt x="584" y="6183"/>
                  </a:lnTo>
                  <a:cubicBezTo>
                    <a:pt x="601" y="6487"/>
                    <a:pt x="809" y="6748"/>
                    <a:pt x="1103" y="6829"/>
                  </a:cubicBezTo>
                  <a:lnTo>
                    <a:pt x="1487" y="6936"/>
                  </a:lnTo>
                  <a:cubicBezTo>
                    <a:pt x="1062" y="7066"/>
                    <a:pt x="775" y="7463"/>
                    <a:pt x="788" y="7908"/>
                  </a:cubicBezTo>
                  <a:lnTo>
                    <a:pt x="793" y="8200"/>
                  </a:lnTo>
                  <a:lnTo>
                    <a:pt x="360" y="9038"/>
                  </a:lnTo>
                  <a:cubicBezTo>
                    <a:pt x="1" y="9728"/>
                    <a:pt x="49" y="10560"/>
                    <a:pt x="482" y="11204"/>
                  </a:cubicBezTo>
                  <a:lnTo>
                    <a:pt x="688" y="11513"/>
                  </a:lnTo>
                  <a:cubicBezTo>
                    <a:pt x="928" y="11869"/>
                    <a:pt x="1328" y="12077"/>
                    <a:pt x="1749" y="12077"/>
                  </a:cubicBezTo>
                  <a:cubicBezTo>
                    <a:pt x="1823" y="12077"/>
                    <a:pt x="1898" y="12071"/>
                    <a:pt x="1973" y="12057"/>
                  </a:cubicBezTo>
                  <a:lnTo>
                    <a:pt x="3859" y="11721"/>
                  </a:lnTo>
                  <a:lnTo>
                    <a:pt x="4298" y="12264"/>
                  </a:lnTo>
                  <a:cubicBezTo>
                    <a:pt x="4596" y="12633"/>
                    <a:pt x="4985" y="12916"/>
                    <a:pt x="5427" y="13086"/>
                  </a:cubicBezTo>
                  <a:lnTo>
                    <a:pt x="5619" y="13161"/>
                  </a:lnTo>
                  <a:lnTo>
                    <a:pt x="5619" y="14345"/>
                  </a:lnTo>
                  <a:cubicBezTo>
                    <a:pt x="5619" y="14474"/>
                    <a:pt x="5665" y="14705"/>
                    <a:pt x="5761" y="15053"/>
                  </a:cubicBezTo>
                  <a:cubicBezTo>
                    <a:pt x="5881" y="15489"/>
                    <a:pt x="6172" y="15859"/>
                    <a:pt x="6568" y="16079"/>
                  </a:cubicBezTo>
                  <a:cubicBezTo>
                    <a:pt x="6824" y="16224"/>
                    <a:pt x="7112" y="16298"/>
                    <a:pt x="7402" y="16298"/>
                  </a:cubicBezTo>
                  <a:cubicBezTo>
                    <a:pt x="7560" y="16298"/>
                    <a:pt x="7719" y="16276"/>
                    <a:pt x="7874" y="16231"/>
                  </a:cubicBezTo>
                  <a:cubicBezTo>
                    <a:pt x="7916" y="16218"/>
                    <a:pt x="7951" y="16187"/>
                    <a:pt x="7967" y="16147"/>
                  </a:cubicBezTo>
                  <a:lnTo>
                    <a:pt x="9210" y="13006"/>
                  </a:lnTo>
                  <a:lnTo>
                    <a:pt x="10872" y="11441"/>
                  </a:lnTo>
                  <a:cubicBezTo>
                    <a:pt x="10895" y="11420"/>
                    <a:pt x="10909" y="11393"/>
                    <a:pt x="10914" y="11363"/>
                  </a:cubicBezTo>
                  <a:lnTo>
                    <a:pt x="11081" y="10450"/>
                  </a:lnTo>
                  <a:cubicBezTo>
                    <a:pt x="11088" y="10406"/>
                    <a:pt x="11075" y="10361"/>
                    <a:pt x="11047" y="10329"/>
                  </a:cubicBezTo>
                  <a:cubicBezTo>
                    <a:pt x="11019" y="10299"/>
                    <a:pt x="10981" y="10282"/>
                    <a:pt x="10941" y="10282"/>
                  </a:cubicBezTo>
                  <a:cubicBezTo>
                    <a:pt x="10938" y="10282"/>
                    <a:pt x="10935" y="10282"/>
                    <a:pt x="10931" y="10282"/>
                  </a:cubicBezTo>
                  <a:lnTo>
                    <a:pt x="10527" y="10310"/>
                  </a:lnTo>
                  <a:cubicBezTo>
                    <a:pt x="10505" y="10312"/>
                    <a:pt x="10483" y="10313"/>
                    <a:pt x="10461" y="10313"/>
                  </a:cubicBezTo>
                  <a:cubicBezTo>
                    <a:pt x="10229" y="10313"/>
                    <a:pt x="10004" y="10232"/>
                    <a:pt x="9824" y="10082"/>
                  </a:cubicBezTo>
                  <a:lnTo>
                    <a:pt x="7393" y="7010"/>
                  </a:lnTo>
                  <a:lnTo>
                    <a:pt x="10109" y="9645"/>
                  </a:lnTo>
                  <a:lnTo>
                    <a:pt x="11272" y="9011"/>
                  </a:lnTo>
                  <a:cubicBezTo>
                    <a:pt x="11524" y="8824"/>
                    <a:pt x="11673" y="8527"/>
                    <a:pt x="11673" y="8213"/>
                  </a:cubicBezTo>
                  <a:lnTo>
                    <a:pt x="11673" y="7442"/>
                  </a:lnTo>
                  <a:cubicBezTo>
                    <a:pt x="11673" y="7397"/>
                    <a:pt x="11652" y="7354"/>
                    <a:pt x="11614" y="7328"/>
                  </a:cubicBezTo>
                  <a:cubicBezTo>
                    <a:pt x="11590" y="7310"/>
                    <a:pt x="11561" y="7300"/>
                    <a:pt x="11531" y="7300"/>
                  </a:cubicBezTo>
                  <a:cubicBezTo>
                    <a:pt x="11516" y="7300"/>
                    <a:pt x="11502" y="7303"/>
                    <a:pt x="11487" y="7308"/>
                  </a:cubicBezTo>
                  <a:lnTo>
                    <a:pt x="11171" y="7412"/>
                  </a:lnTo>
                  <a:cubicBezTo>
                    <a:pt x="11127" y="7427"/>
                    <a:pt x="11082" y="7434"/>
                    <a:pt x="11038" y="7434"/>
                  </a:cubicBezTo>
                  <a:cubicBezTo>
                    <a:pt x="10845" y="7434"/>
                    <a:pt x="10668" y="7300"/>
                    <a:pt x="10622" y="7101"/>
                  </a:cubicBezTo>
                  <a:lnTo>
                    <a:pt x="10495" y="6535"/>
                  </a:lnTo>
                  <a:lnTo>
                    <a:pt x="10495" y="6535"/>
                  </a:lnTo>
                  <a:lnTo>
                    <a:pt x="13229" y="7404"/>
                  </a:lnTo>
                  <a:cubicBezTo>
                    <a:pt x="13240" y="7407"/>
                    <a:pt x="13252" y="7408"/>
                    <a:pt x="13264" y="7408"/>
                  </a:cubicBezTo>
                  <a:cubicBezTo>
                    <a:pt x="13273" y="7408"/>
                    <a:pt x="13281" y="7408"/>
                    <a:pt x="13289" y="7406"/>
                  </a:cubicBezTo>
                  <a:lnTo>
                    <a:pt x="13286" y="7406"/>
                  </a:lnTo>
                  <a:cubicBezTo>
                    <a:pt x="12829" y="3582"/>
                    <a:pt x="9836" y="537"/>
                    <a:pt x="6037"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59" name="Google Shape;1438;p49">
              <a:extLst>
                <a:ext uri="{FF2B5EF4-FFF2-40B4-BE49-F238E27FC236}">
                  <a16:creationId xmlns:a16="http://schemas.microsoft.com/office/drawing/2014/main" id="{177CAECE-97E5-40E1-80ED-B50F0489A305}"/>
                </a:ext>
              </a:extLst>
            </p:cNvPr>
            <p:cNvSpPr/>
            <p:nvPr/>
          </p:nvSpPr>
          <p:spPr>
            <a:xfrm>
              <a:off x="1570636" y="2888229"/>
              <a:ext cx="21395" cy="34591"/>
            </a:xfrm>
            <a:custGeom>
              <a:avLst/>
              <a:gdLst/>
              <a:ahLst/>
              <a:cxnLst/>
              <a:rect l="l" t="t" r="r" b="b"/>
              <a:pathLst>
                <a:path w="1083" h="1751" extrusionOk="0">
                  <a:moveTo>
                    <a:pt x="325" y="1"/>
                  </a:moveTo>
                  <a:cubicBezTo>
                    <a:pt x="230" y="1"/>
                    <a:pt x="137" y="49"/>
                    <a:pt x="84" y="136"/>
                  </a:cubicBezTo>
                  <a:cubicBezTo>
                    <a:pt x="1" y="270"/>
                    <a:pt x="43" y="444"/>
                    <a:pt x="177" y="527"/>
                  </a:cubicBezTo>
                  <a:lnTo>
                    <a:pt x="458" y="699"/>
                  </a:lnTo>
                  <a:lnTo>
                    <a:pt x="302" y="1406"/>
                  </a:lnTo>
                  <a:cubicBezTo>
                    <a:pt x="267" y="1558"/>
                    <a:pt x="364" y="1710"/>
                    <a:pt x="518" y="1743"/>
                  </a:cubicBezTo>
                  <a:cubicBezTo>
                    <a:pt x="537" y="1748"/>
                    <a:pt x="558" y="1750"/>
                    <a:pt x="579" y="1750"/>
                  </a:cubicBezTo>
                  <a:lnTo>
                    <a:pt x="579" y="1750"/>
                  </a:lnTo>
                  <a:cubicBezTo>
                    <a:pt x="712" y="1750"/>
                    <a:pt x="827" y="1657"/>
                    <a:pt x="855" y="1528"/>
                  </a:cubicBezTo>
                  <a:lnTo>
                    <a:pt x="1057" y="624"/>
                  </a:lnTo>
                  <a:cubicBezTo>
                    <a:pt x="1082" y="506"/>
                    <a:pt x="1030" y="385"/>
                    <a:pt x="927" y="322"/>
                  </a:cubicBezTo>
                  <a:lnTo>
                    <a:pt x="474" y="43"/>
                  </a:lnTo>
                  <a:cubicBezTo>
                    <a:pt x="427" y="14"/>
                    <a:pt x="376" y="1"/>
                    <a:pt x="325" y="1"/>
                  </a:cubicBezTo>
                  <a:close/>
                  <a:moveTo>
                    <a:pt x="579" y="1750"/>
                  </a:moveTo>
                  <a:cubicBezTo>
                    <a:pt x="579" y="1750"/>
                    <a:pt x="578" y="1750"/>
                    <a:pt x="578" y="1750"/>
                  </a:cubicBezTo>
                  <a:lnTo>
                    <a:pt x="579" y="1750"/>
                  </a:lnTo>
                  <a:cubicBezTo>
                    <a:pt x="579" y="1750"/>
                    <a:pt x="579" y="1750"/>
                    <a:pt x="579" y="175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60" name="Google Shape;1439;p49">
              <a:extLst>
                <a:ext uri="{FF2B5EF4-FFF2-40B4-BE49-F238E27FC236}">
                  <a16:creationId xmlns:a16="http://schemas.microsoft.com/office/drawing/2014/main" id="{86B64740-89B6-44CE-8AA0-CA11D2203768}"/>
                </a:ext>
              </a:extLst>
            </p:cNvPr>
            <p:cNvSpPr/>
            <p:nvPr/>
          </p:nvSpPr>
          <p:spPr>
            <a:xfrm>
              <a:off x="1563978" y="2935839"/>
              <a:ext cx="184038" cy="222540"/>
            </a:xfrm>
            <a:custGeom>
              <a:avLst/>
              <a:gdLst/>
              <a:ahLst/>
              <a:cxnLst/>
              <a:rect l="l" t="t" r="r" b="b"/>
              <a:pathLst>
                <a:path w="9316" h="11265" extrusionOk="0">
                  <a:moveTo>
                    <a:pt x="1444" y="1"/>
                  </a:moveTo>
                  <a:lnTo>
                    <a:pt x="1197" y="27"/>
                  </a:lnTo>
                  <a:cubicBezTo>
                    <a:pt x="821" y="67"/>
                    <a:pt x="542" y="395"/>
                    <a:pt x="563" y="771"/>
                  </a:cubicBezTo>
                  <a:lnTo>
                    <a:pt x="583" y="1151"/>
                  </a:lnTo>
                  <a:cubicBezTo>
                    <a:pt x="600" y="1455"/>
                    <a:pt x="808" y="1715"/>
                    <a:pt x="1101" y="1797"/>
                  </a:cubicBezTo>
                  <a:lnTo>
                    <a:pt x="1487" y="1904"/>
                  </a:lnTo>
                  <a:cubicBezTo>
                    <a:pt x="1061" y="2032"/>
                    <a:pt x="774" y="2430"/>
                    <a:pt x="787" y="2875"/>
                  </a:cubicBezTo>
                  <a:lnTo>
                    <a:pt x="793" y="3168"/>
                  </a:lnTo>
                  <a:lnTo>
                    <a:pt x="359" y="4005"/>
                  </a:lnTo>
                  <a:cubicBezTo>
                    <a:pt x="0" y="4695"/>
                    <a:pt x="47" y="5526"/>
                    <a:pt x="480" y="6172"/>
                  </a:cubicBezTo>
                  <a:lnTo>
                    <a:pt x="687" y="6479"/>
                  </a:lnTo>
                  <a:cubicBezTo>
                    <a:pt x="928" y="6836"/>
                    <a:pt x="1327" y="7045"/>
                    <a:pt x="1748" y="7045"/>
                  </a:cubicBezTo>
                  <a:cubicBezTo>
                    <a:pt x="1822" y="7045"/>
                    <a:pt x="1897" y="7038"/>
                    <a:pt x="1972" y="7025"/>
                  </a:cubicBezTo>
                  <a:lnTo>
                    <a:pt x="3858" y="6687"/>
                  </a:lnTo>
                  <a:lnTo>
                    <a:pt x="4296" y="7232"/>
                  </a:lnTo>
                  <a:cubicBezTo>
                    <a:pt x="4595" y="7599"/>
                    <a:pt x="4985" y="7883"/>
                    <a:pt x="5427" y="8054"/>
                  </a:cubicBezTo>
                  <a:lnTo>
                    <a:pt x="5618" y="8127"/>
                  </a:lnTo>
                  <a:lnTo>
                    <a:pt x="5618" y="9312"/>
                  </a:lnTo>
                  <a:cubicBezTo>
                    <a:pt x="5618" y="9440"/>
                    <a:pt x="5665" y="9673"/>
                    <a:pt x="5760" y="10020"/>
                  </a:cubicBezTo>
                  <a:cubicBezTo>
                    <a:pt x="5880" y="10457"/>
                    <a:pt x="6170" y="10825"/>
                    <a:pt x="6565" y="11046"/>
                  </a:cubicBezTo>
                  <a:cubicBezTo>
                    <a:pt x="6822" y="11191"/>
                    <a:pt x="7109" y="11265"/>
                    <a:pt x="7398" y="11265"/>
                  </a:cubicBezTo>
                  <a:cubicBezTo>
                    <a:pt x="7558" y="11265"/>
                    <a:pt x="7717" y="11243"/>
                    <a:pt x="7873" y="11197"/>
                  </a:cubicBezTo>
                  <a:cubicBezTo>
                    <a:pt x="7915" y="11186"/>
                    <a:pt x="7949" y="11155"/>
                    <a:pt x="7966" y="11114"/>
                  </a:cubicBezTo>
                  <a:lnTo>
                    <a:pt x="9208" y="7974"/>
                  </a:lnTo>
                  <a:lnTo>
                    <a:pt x="9316" y="7872"/>
                  </a:lnTo>
                  <a:lnTo>
                    <a:pt x="3062" y="1618"/>
                  </a:lnTo>
                  <a:lnTo>
                    <a:pt x="2047" y="1797"/>
                  </a:lnTo>
                  <a:lnTo>
                    <a:pt x="2440" y="1504"/>
                  </a:lnTo>
                  <a:cubicBezTo>
                    <a:pt x="2523" y="1441"/>
                    <a:pt x="2587" y="1356"/>
                    <a:pt x="2627" y="1259"/>
                  </a:cubicBezTo>
                  <a:lnTo>
                    <a:pt x="2648" y="1206"/>
                  </a:lnTo>
                  <a:lnTo>
                    <a:pt x="1444" y="1"/>
                  </a:ln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61" name="Google Shape;1440;p49">
              <a:extLst>
                <a:ext uri="{FF2B5EF4-FFF2-40B4-BE49-F238E27FC236}">
                  <a16:creationId xmlns:a16="http://schemas.microsoft.com/office/drawing/2014/main" id="{F2348575-1F77-472A-89B9-9D7216DFA5C5}"/>
                </a:ext>
              </a:extLst>
            </p:cNvPr>
            <p:cNvSpPr/>
            <p:nvPr/>
          </p:nvSpPr>
          <p:spPr>
            <a:xfrm>
              <a:off x="1459553" y="2802671"/>
              <a:ext cx="240280" cy="400454"/>
            </a:xfrm>
            <a:custGeom>
              <a:avLst/>
              <a:gdLst/>
              <a:ahLst/>
              <a:cxnLst/>
              <a:rect l="l" t="t" r="r" b="b"/>
              <a:pathLst>
                <a:path w="12163" h="20271" extrusionOk="0">
                  <a:moveTo>
                    <a:pt x="10135" y="0"/>
                  </a:moveTo>
                  <a:cubicBezTo>
                    <a:pt x="4547" y="0"/>
                    <a:pt x="0" y="4547"/>
                    <a:pt x="0" y="10135"/>
                  </a:cubicBezTo>
                  <a:cubicBezTo>
                    <a:pt x="0" y="15724"/>
                    <a:pt x="4547" y="20271"/>
                    <a:pt x="10135" y="20271"/>
                  </a:cubicBezTo>
                  <a:lnTo>
                    <a:pt x="11757" y="20271"/>
                  </a:lnTo>
                  <a:cubicBezTo>
                    <a:pt x="11981" y="20271"/>
                    <a:pt x="12163" y="20089"/>
                    <a:pt x="12163" y="19865"/>
                  </a:cubicBezTo>
                  <a:cubicBezTo>
                    <a:pt x="12163" y="19641"/>
                    <a:pt x="11981" y="19460"/>
                    <a:pt x="11757" y="19460"/>
                  </a:cubicBezTo>
                  <a:lnTo>
                    <a:pt x="10135" y="19460"/>
                  </a:lnTo>
                  <a:cubicBezTo>
                    <a:pt x="4993" y="19460"/>
                    <a:pt x="811" y="15276"/>
                    <a:pt x="811" y="10135"/>
                  </a:cubicBezTo>
                  <a:cubicBezTo>
                    <a:pt x="811" y="4995"/>
                    <a:pt x="4993" y="811"/>
                    <a:pt x="10135" y="811"/>
                  </a:cubicBezTo>
                  <a:lnTo>
                    <a:pt x="11757" y="811"/>
                  </a:lnTo>
                  <a:cubicBezTo>
                    <a:pt x="11981" y="811"/>
                    <a:pt x="12163" y="630"/>
                    <a:pt x="12163" y="406"/>
                  </a:cubicBezTo>
                  <a:cubicBezTo>
                    <a:pt x="12163" y="182"/>
                    <a:pt x="11981" y="0"/>
                    <a:pt x="11757" y="0"/>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62" name="Google Shape;1441;p49">
              <a:extLst>
                <a:ext uri="{FF2B5EF4-FFF2-40B4-BE49-F238E27FC236}">
                  <a16:creationId xmlns:a16="http://schemas.microsoft.com/office/drawing/2014/main" id="{ED7B5F6F-6FA9-444E-9C1E-954A2EC749EE}"/>
                </a:ext>
              </a:extLst>
            </p:cNvPr>
            <p:cNvSpPr/>
            <p:nvPr/>
          </p:nvSpPr>
          <p:spPr>
            <a:xfrm>
              <a:off x="1563662" y="3267170"/>
              <a:ext cx="95911" cy="48084"/>
            </a:xfrm>
            <a:custGeom>
              <a:avLst/>
              <a:gdLst/>
              <a:ahLst/>
              <a:cxnLst/>
              <a:rect l="l" t="t" r="r" b="b"/>
              <a:pathLst>
                <a:path w="4855" h="2434" extrusionOk="0">
                  <a:moveTo>
                    <a:pt x="2028" y="1"/>
                  </a:moveTo>
                  <a:cubicBezTo>
                    <a:pt x="909" y="2"/>
                    <a:pt x="2" y="909"/>
                    <a:pt x="1" y="2028"/>
                  </a:cubicBezTo>
                  <a:cubicBezTo>
                    <a:pt x="1" y="2252"/>
                    <a:pt x="182" y="2433"/>
                    <a:pt x="406" y="2433"/>
                  </a:cubicBezTo>
                  <a:lnTo>
                    <a:pt x="4854" y="2433"/>
                  </a:lnTo>
                  <a:lnTo>
                    <a:pt x="4854" y="1"/>
                  </a:lnTo>
                  <a:close/>
                </a:path>
              </a:pathLst>
            </a:custGeom>
            <a:solidFill>
              <a:schemeClr val="accent4"/>
            </a:solidFill>
            <a:ln>
              <a:noFill/>
            </a:ln>
          </p:spPr>
          <p:txBody>
            <a:bodyPr spcFirstLastPara="1" wrap="square" lIns="97520" tIns="97520" rIns="97520" bIns="97520" anchor="ctr" anchorCtr="0">
              <a:noAutofit/>
            </a:bodyPr>
            <a:lstStyle/>
            <a:p>
              <a:endParaRPr sz="1920"/>
            </a:p>
          </p:txBody>
        </p:sp>
      </p:grpSp>
      <p:grpSp>
        <p:nvGrpSpPr>
          <p:cNvPr id="63" name="Google Shape;1496;p49">
            <a:extLst>
              <a:ext uri="{FF2B5EF4-FFF2-40B4-BE49-F238E27FC236}">
                <a16:creationId xmlns:a16="http://schemas.microsoft.com/office/drawing/2014/main" id="{6B2078F6-9BE4-4D27-AD38-0191E169AD19}"/>
              </a:ext>
            </a:extLst>
          </p:cNvPr>
          <p:cNvGrpSpPr/>
          <p:nvPr/>
        </p:nvGrpSpPr>
        <p:grpSpPr>
          <a:xfrm>
            <a:off x="15857320" y="4918073"/>
            <a:ext cx="858727" cy="1204429"/>
            <a:chOff x="3548645" y="3534435"/>
            <a:chExt cx="376432" cy="512227"/>
          </a:xfrm>
        </p:grpSpPr>
        <p:sp>
          <p:nvSpPr>
            <p:cNvPr id="64" name="Google Shape;1497;p49">
              <a:extLst>
                <a:ext uri="{FF2B5EF4-FFF2-40B4-BE49-F238E27FC236}">
                  <a16:creationId xmlns:a16="http://schemas.microsoft.com/office/drawing/2014/main" id="{39773B5F-F10A-4F49-8A5A-5DC5BD25B56D}"/>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65" name="Google Shape;1498;p49">
              <a:extLst>
                <a:ext uri="{FF2B5EF4-FFF2-40B4-BE49-F238E27FC236}">
                  <a16:creationId xmlns:a16="http://schemas.microsoft.com/office/drawing/2014/main" id="{6584F34B-9CE6-46FD-B398-E6CFC9EF1B52}"/>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66" name="Google Shape;1499;p49">
              <a:extLst>
                <a:ext uri="{FF2B5EF4-FFF2-40B4-BE49-F238E27FC236}">
                  <a16:creationId xmlns:a16="http://schemas.microsoft.com/office/drawing/2014/main" id="{A641C585-27BD-45EC-821F-E750D8E6C260}"/>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67" name="Google Shape;1500;p49">
              <a:extLst>
                <a:ext uri="{FF2B5EF4-FFF2-40B4-BE49-F238E27FC236}">
                  <a16:creationId xmlns:a16="http://schemas.microsoft.com/office/drawing/2014/main" id="{873E41D1-41F9-4A9E-9446-29FE419087DD}"/>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68" name="Google Shape;1501;p49">
              <a:extLst>
                <a:ext uri="{FF2B5EF4-FFF2-40B4-BE49-F238E27FC236}">
                  <a16:creationId xmlns:a16="http://schemas.microsoft.com/office/drawing/2014/main" id="{D8E61E0B-0325-4837-8A63-840ECBDBE3FB}"/>
                </a:ext>
              </a:extLst>
            </p:cNvPr>
            <p:cNvSpPr/>
            <p:nvPr/>
          </p:nvSpPr>
          <p:spPr>
            <a:xfrm>
              <a:off x="3662117" y="3718631"/>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69" name="Google Shape;1502;p49">
              <a:extLst>
                <a:ext uri="{FF2B5EF4-FFF2-40B4-BE49-F238E27FC236}">
                  <a16:creationId xmlns:a16="http://schemas.microsoft.com/office/drawing/2014/main" id="{41038A0B-4413-43DB-BB9A-454CF05EEC0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70" name="Google Shape;1503;p49">
              <a:extLst>
                <a:ext uri="{FF2B5EF4-FFF2-40B4-BE49-F238E27FC236}">
                  <a16:creationId xmlns:a16="http://schemas.microsoft.com/office/drawing/2014/main" id="{B04C9797-4629-45EA-AADC-1F4B066018BD}"/>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71" name="Google Shape;1504;p49">
              <a:extLst>
                <a:ext uri="{FF2B5EF4-FFF2-40B4-BE49-F238E27FC236}">
                  <a16:creationId xmlns:a16="http://schemas.microsoft.com/office/drawing/2014/main" id="{77CA4598-94A6-4340-8776-EA9882582DD9}"/>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5"/>
            </a:solidFill>
            <a:ln>
              <a:noFill/>
            </a:ln>
          </p:spPr>
          <p:txBody>
            <a:bodyPr spcFirstLastPara="1" wrap="square" lIns="97520" tIns="97520" rIns="97520" bIns="97520" anchor="ctr" anchorCtr="0">
              <a:noAutofit/>
            </a:bodyPr>
            <a:lstStyle/>
            <a:p>
              <a:endParaRPr sz="1920"/>
            </a:p>
          </p:txBody>
        </p:sp>
        <p:sp>
          <p:nvSpPr>
            <p:cNvPr id="72" name="Google Shape;1505;p49">
              <a:extLst>
                <a:ext uri="{FF2B5EF4-FFF2-40B4-BE49-F238E27FC236}">
                  <a16:creationId xmlns:a16="http://schemas.microsoft.com/office/drawing/2014/main" id="{19C8459B-A741-450F-960A-535EBA35FA5C}"/>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5"/>
            </a:solidFill>
            <a:ln>
              <a:noFill/>
            </a:ln>
          </p:spPr>
          <p:txBody>
            <a:bodyPr spcFirstLastPara="1" wrap="square" lIns="97520" tIns="97520" rIns="97520" bIns="97520" anchor="ctr" anchorCtr="0">
              <a:noAutofit/>
            </a:bodyPr>
            <a:lstStyle/>
            <a:p>
              <a:endParaRPr sz="1920"/>
            </a:p>
          </p:txBody>
        </p:sp>
        <p:sp>
          <p:nvSpPr>
            <p:cNvPr id="73" name="Google Shape;1506;p49">
              <a:extLst>
                <a:ext uri="{FF2B5EF4-FFF2-40B4-BE49-F238E27FC236}">
                  <a16:creationId xmlns:a16="http://schemas.microsoft.com/office/drawing/2014/main" id="{716F1388-FE96-47BB-B984-E3268CD9E21F}"/>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5"/>
            </a:solidFill>
            <a:ln>
              <a:noFill/>
            </a:ln>
          </p:spPr>
          <p:txBody>
            <a:bodyPr spcFirstLastPara="1" wrap="square" lIns="97520" tIns="97520" rIns="97520" bIns="97520" anchor="ctr" anchorCtr="0">
              <a:noAutofit/>
            </a:bodyPr>
            <a:lstStyle/>
            <a:p>
              <a:endParaRPr sz="1920"/>
            </a:p>
          </p:txBody>
        </p:sp>
        <p:sp>
          <p:nvSpPr>
            <p:cNvPr id="74" name="Google Shape;1507;p49">
              <a:extLst>
                <a:ext uri="{FF2B5EF4-FFF2-40B4-BE49-F238E27FC236}">
                  <a16:creationId xmlns:a16="http://schemas.microsoft.com/office/drawing/2014/main" id="{85743D7F-56A7-4427-82D1-3713C43DB167}"/>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5"/>
            </a:solidFill>
            <a:ln>
              <a:noFill/>
            </a:ln>
          </p:spPr>
          <p:txBody>
            <a:bodyPr spcFirstLastPara="1" wrap="square" lIns="97520" tIns="97520" rIns="97520" bIns="97520" anchor="ctr" anchorCtr="0">
              <a:noAutofit/>
            </a:bodyPr>
            <a:lstStyle/>
            <a:p>
              <a:endParaRPr sz="1920"/>
            </a:p>
          </p:txBody>
        </p:sp>
      </p:grpSp>
      <p:grpSp>
        <p:nvGrpSpPr>
          <p:cNvPr id="75" name="Google Shape;1814;p49">
            <a:extLst>
              <a:ext uri="{FF2B5EF4-FFF2-40B4-BE49-F238E27FC236}">
                <a16:creationId xmlns:a16="http://schemas.microsoft.com/office/drawing/2014/main" id="{9A989A82-9822-406A-B320-496AB1AF7E69}"/>
              </a:ext>
            </a:extLst>
          </p:cNvPr>
          <p:cNvGrpSpPr/>
          <p:nvPr/>
        </p:nvGrpSpPr>
        <p:grpSpPr>
          <a:xfrm>
            <a:off x="13335000" y="1874429"/>
            <a:ext cx="1362521" cy="1385046"/>
            <a:chOff x="4069090" y="4913018"/>
            <a:chExt cx="348676" cy="520623"/>
          </a:xfrm>
        </p:grpSpPr>
        <p:sp>
          <p:nvSpPr>
            <p:cNvPr id="76" name="Google Shape;1815;p49">
              <a:extLst>
                <a:ext uri="{FF2B5EF4-FFF2-40B4-BE49-F238E27FC236}">
                  <a16:creationId xmlns:a16="http://schemas.microsoft.com/office/drawing/2014/main" id="{9B04F7EF-A4E8-4180-8CA2-E7E92211529C}"/>
                </a:ext>
              </a:extLst>
            </p:cNvPr>
            <p:cNvSpPr/>
            <p:nvPr/>
          </p:nvSpPr>
          <p:spPr>
            <a:xfrm>
              <a:off x="4069307" y="4920960"/>
              <a:ext cx="96128" cy="512682"/>
            </a:xfrm>
            <a:custGeom>
              <a:avLst/>
              <a:gdLst/>
              <a:ahLst/>
              <a:cxnLst/>
              <a:rect l="l" t="t" r="r" b="b"/>
              <a:pathLst>
                <a:path w="4866" h="25952" extrusionOk="0">
                  <a:moveTo>
                    <a:pt x="406" y="1"/>
                  </a:moveTo>
                  <a:cubicBezTo>
                    <a:pt x="182" y="1"/>
                    <a:pt x="0" y="182"/>
                    <a:pt x="0" y="406"/>
                  </a:cubicBezTo>
                  <a:lnTo>
                    <a:pt x="0" y="19460"/>
                  </a:lnTo>
                  <a:lnTo>
                    <a:pt x="2244" y="25819"/>
                  </a:lnTo>
                  <a:cubicBezTo>
                    <a:pt x="2276" y="25907"/>
                    <a:pt x="2354" y="25952"/>
                    <a:pt x="2433" y="25952"/>
                  </a:cubicBezTo>
                  <a:cubicBezTo>
                    <a:pt x="2511" y="25952"/>
                    <a:pt x="2590" y="25907"/>
                    <a:pt x="2621" y="25819"/>
                  </a:cubicBezTo>
                  <a:lnTo>
                    <a:pt x="4865" y="19460"/>
                  </a:lnTo>
                  <a:lnTo>
                    <a:pt x="4865" y="406"/>
                  </a:lnTo>
                  <a:cubicBezTo>
                    <a:pt x="4865" y="183"/>
                    <a:pt x="4685" y="2"/>
                    <a:pt x="4462" y="2"/>
                  </a:cubicBezTo>
                  <a:cubicBezTo>
                    <a:pt x="4462" y="2"/>
                    <a:pt x="4461" y="2"/>
                    <a:pt x="4460" y="2"/>
                  </a:cubicBezTo>
                  <a:lnTo>
                    <a:pt x="4460" y="1"/>
                  </a:lnTo>
                  <a:close/>
                </a:path>
              </a:pathLst>
            </a:custGeom>
            <a:solidFill>
              <a:srgbClr val="FFD2B3"/>
            </a:solidFill>
            <a:ln>
              <a:noFill/>
            </a:ln>
          </p:spPr>
          <p:txBody>
            <a:bodyPr spcFirstLastPara="1" wrap="square" lIns="97520" tIns="97520" rIns="97520" bIns="97520" anchor="ctr" anchorCtr="0">
              <a:noAutofit/>
            </a:bodyPr>
            <a:lstStyle/>
            <a:p>
              <a:endParaRPr sz="1920"/>
            </a:p>
          </p:txBody>
        </p:sp>
        <p:sp>
          <p:nvSpPr>
            <p:cNvPr id="77" name="Google Shape;1816;p49">
              <a:extLst>
                <a:ext uri="{FF2B5EF4-FFF2-40B4-BE49-F238E27FC236}">
                  <a16:creationId xmlns:a16="http://schemas.microsoft.com/office/drawing/2014/main" id="{745BD6BF-9DB6-4E4F-9FAE-E442EC973B73}"/>
                </a:ext>
              </a:extLst>
            </p:cNvPr>
            <p:cNvSpPr/>
            <p:nvPr/>
          </p:nvSpPr>
          <p:spPr>
            <a:xfrm>
              <a:off x="4117134" y="5201283"/>
              <a:ext cx="48301" cy="232260"/>
            </a:xfrm>
            <a:custGeom>
              <a:avLst/>
              <a:gdLst/>
              <a:ahLst/>
              <a:cxnLst/>
              <a:rect l="l" t="t" r="r" b="b"/>
              <a:pathLst>
                <a:path w="2445" h="11757" extrusionOk="0">
                  <a:moveTo>
                    <a:pt x="1" y="0"/>
                  </a:moveTo>
                  <a:lnTo>
                    <a:pt x="1" y="11757"/>
                  </a:lnTo>
                  <a:lnTo>
                    <a:pt x="29" y="11757"/>
                  </a:lnTo>
                  <a:cubicBezTo>
                    <a:pt x="106" y="11753"/>
                    <a:pt x="174" y="11702"/>
                    <a:pt x="200" y="11629"/>
                  </a:cubicBezTo>
                  <a:lnTo>
                    <a:pt x="2444" y="5270"/>
                  </a:lnTo>
                  <a:lnTo>
                    <a:pt x="2444" y="0"/>
                  </a:lnTo>
                  <a:close/>
                </a:path>
              </a:pathLst>
            </a:custGeom>
            <a:solidFill>
              <a:srgbClr val="FFD2B3"/>
            </a:solidFill>
            <a:ln>
              <a:noFill/>
            </a:ln>
          </p:spPr>
          <p:txBody>
            <a:bodyPr spcFirstLastPara="1" wrap="square" lIns="97520" tIns="97520" rIns="97520" bIns="97520" anchor="ctr" anchorCtr="0">
              <a:noAutofit/>
            </a:bodyPr>
            <a:lstStyle/>
            <a:p>
              <a:endParaRPr sz="1920"/>
            </a:p>
          </p:txBody>
        </p:sp>
        <p:sp>
          <p:nvSpPr>
            <p:cNvPr id="78" name="Google Shape;1817;p49">
              <a:extLst>
                <a:ext uri="{FF2B5EF4-FFF2-40B4-BE49-F238E27FC236}">
                  <a16:creationId xmlns:a16="http://schemas.microsoft.com/office/drawing/2014/main" id="{4F47FAA4-088A-4BA0-BF27-803F2695604B}"/>
                </a:ext>
              </a:extLst>
            </p:cNvPr>
            <p:cNvSpPr/>
            <p:nvPr/>
          </p:nvSpPr>
          <p:spPr>
            <a:xfrm>
              <a:off x="4069307" y="4920960"/>
              <a:ext cx="96128" cy="388225"/>
            </a:xfrm>
            <a:custGeom>
              <a:avLst/>
              <a:gdLst/>
              <a:ahLst/>
              <a:cxnLst/>
              <a:rect l="l" t="t" r="r" b="b"/>
              <a:pathLst>
                <a:path w="4866" h="19652" extrusionOk="0">
                  <a:moveTo>
                    <a:pt x="406" y="1"/>
                  </a:moveTo>
                  <a:cubicBezTo>
                    <a:pt x="182" y="1"/>
                    <a:pt x="0" y="182"/>
                    <a:pt x="0" y="406"/>
                  </a:cubicBezTo>
                  <a:lnTo>
                    <a:pt x="0" y="19460"/>
                  </a:lnTo>
                  <a:cubicBezTo>
                    <a:pt x="260" y="19590"/>
                    <a:pt x="537" y="19652"/>
                    <a:pt x="809" y="19652"/>
                  </a:cubicBezTo>
                  <a:cubicBezTo>
                    <a:pt x="1475" y="19652"/>
                    <a:pt x="2115" y="19285"/>
                    <a:pt x="2433" y="18650"/>
                  </a:cubicBezTo>
                  <a:lnTo>
                    <a:pt x="2433" y="18650"/>
                  </a:lnTo>
                  <a:cubicBezTo>
                    <a:pt x="2426" y="19101"/>
                    <a:pt x="2792" y="19472"/>
                    <a:pt x="3244" y="19472"/>
                  </a:cubicBezTo>
                  <a:cubicBezTo>
                    <a:pt x="3697" y="19472"/>
                    <a:pt x="4061" y="19101"/>
                    <a:pt x="4054" y="18650"/>
                  </a:cubicBezTo>
                  <a:cubicBezTo>
                    <a:pt x="4502" y="18650"/>
                    <a:pt x="4865" y="19011"/>
                    <a:pt x="4865" y="19460"/>
                  </a:cubicBezTo>
                  <a:lnTo>
                    <a:pt x="4865" y="406"/>
                  </a:lnTo>
                  <a:cubicBezTo>
                    <a:pt x="4865" y="183"/>
                    <a:pt x="4685" y="2"/>
                    <a:pt x="4462" y="2"/>
                  </a:cubicBezTo>
                  <a:cubicBezTo>
                    <a:pt x="4462" y="2"/>
                    <a:pt x="4461" y="2"/>
                    <a:pt x="4460" y="2"/>
                  </a:cubicBezTo>
                  <a:lnTo>
                    <a:pt x="4460" y="1"/>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79" name="Google Shape;1818;p49">
              <a:extLst>
                <a:ext uri="{FF2B5EF4-FFF2-40B4-BE49-F238E27FC236}">
                  <a16:creationId xmlns:a16="http://schemas.microsoft.com/office/drawing/2014/main" id="{3A558A33-75AF-451A-AACB-44603904437F}"/>
                </a:ext>
              </a:extLst>
            </p:cNvPr>
            <p:cNvSpPr/>
            <p:nvPr/>
          </p:nvSpPr>
          <p:spPr>
            <a:xfrm>
              <a:off x="4101113" y="4920960"/>
              <a:ext cx="32062" cy="384452"/>
            </a:xfrm>
            <a:custGeom>
              <a:avLst/>
              <a:gdLst/>
              <a:ahLst/>
              <a:cxnLst/>
              <a:rect l="l" t="t" r="r" b="b"/>
              <a:pathLst>
                <a:path w="1623" h="19461" extrusionOk="0">
                  <a:moveTo>
                    <a:pt x="1" y="1"/>
                  </a:moveTo>
                  <a:lnTo>
                    <a:pt x="1" y="19351"/>
                  </a:lnTo>
                  <a:cubicBezTo>
                    <a:pt x="6" y="19387"/>
                    <a:pt x="11" y="19424"/>
                    <a:pt x="12" y="19460"/>
                  </a:cubicBezTo>
                  <a:cubicBezTo>
                    <a:pt x="15" y="19037"/>
                    <a:pt x="343" y="18688"/>
                    <a:pt x="766" y="18658"/>
                  </a:cubicBezTo>
                  <a:cubicBezTo>
                    <a:pt x="785" y="18657"/>
                    <a:pt x="803" y="18656"/>
                    <a:pt x="821" y="18656"/>
                  </a:cubicBezTo>
                  <a:cubicBezTo>
                    <a:pt x="1221" y="18656"/>
                    <a:pt x="1564" y="18949"/>
                    <a:pt x="1622" y="19351"/>
                  </a:cubicBezTo>
                  <a:lnTo>
                    <a:pt x="1622" y="1"/>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80" name="Google Shape;1819;p49">
              <a:extLst>
                <a:ext uri="{FF2B5EF4-FFF2-40B4-BE49-F238E27FC236}">
                  <a16:creationId xmlns:a16="http://schemas.microsoft.com/office/drawing/2014/main" id="{71DBC40F-A382-4DC6-AE71-AD342EDBB030}"/>
                </a:ext>
              </a:extLst>
            </p:cNvPr>
            <p:cNvSpPr/>
            <p:nvPr/>
          </p:nvSpPr>
          <p:spPr>
            <a:xfrm>
              <a:off x="4069090" y="4920960"/>
              <a:ext cx="32043" cy="384452"/>
            </a:xfrm>
            <a:custGeom>
              <a:avLst/>
              <a:gdLst/>
              <a:ahLst/>
              <a:cxnLst/>
              <a:rect l="l" t="t" r="r" b="b"/>
              <a:pathLst>
                <a:path w="1622" h="19461" extrusionOk="0">
                  <a:moveTo>
                    <a:pt x="406" y="1"/>
                  </a:moveTo>
                  <a:cubicBezTo>
                    <a:pt x="182" y="1"/>
                    <a:pt x="0" y="182"/>
                    <a:pt x="0" y="406"/>
                  </a:cubicBezTo>
                  <a:lnTo>
                    <a:pt x="0" y="19351"/>
                  </a:lnTo>
                  <a:cubicBezTo>
                    <a:pt x="7" y="19386"/>
                    <a:pt x="10" y="19424"/>
                    <a:pt x="11" y="19460"/>
                  </a:cubicBezTo>
                  <a:cubicBezTo>
                    <a:pt x="14" y="19037"/>
                    <a:pt x="342" y="18686"/>
                    <a:pt x="766" y="18658"/>
                  </a:cubicBezTo>
                  <a:cubicBezTo>
                    <a:pt x="785" y="18657"/>
                    <a:pt x="804" y="18656"/>
                    <a:pt x="823" y="18656"/>
                  </a:cubicBezTo>
                  <a:cubicBezTo>
                    <a:pt x="1221" y="18656"/>
                    <a:pt x="1564" y="18950"/>
                    <a:pt x="1622" y="19351"/>
                  </a:cubicBezTo>
                  <a:lnTo>
                    <a:pt x="1622" y="1"/>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81" name="Google Shape;1820;p49">
              <a:extLst>
                <a:ext uri="{FF2B5EF4-FFF2-40B4-BE49-F238E27FC236}">
                  <a16:creationId xmlns:a16="http://schemas.microsoft.com/office/drawing/2014/main" id="{E6F0F243-3335-4578-99D3-CF6E4AA52D0A}"/>
                </a:ext>
              </a:extLst>
            </p:cNvPr>
            <p:cNvSpPr/>
            <p:nvPr/>
          </p:nvSpPr>
          <p:spPr>
            <a:xfrm>
              <a:off x="4133156" y="4920960"/>
              <a:ext cx="32023" cy="384452"/>
            </a:xfrm>
            <a:custGeom>
              <a:avLst/>
              <a:gdLst/>
              <a:ahLst/>
              <a:cxnLst/>
              <a:rect l="l" t="t" r="r" b="b"/>
              <a:pathLst>
                <a:path w="1621" h="19461" extrusionOk="0">
                  <a:moveTo>
                    <a:pt x="0" y="1"/>
                  </a:moveTo>
                  <a:lnTo>
                    <a:pt x="0" y="19351"/>
                  </a:lnTo>
                  <a:cubicBezTo>
                    <a:pt x="57" y="18949"/>
                    <a:pt x="402" y="18655"/>
                    <a:pt x="802" y="18655"/>
                  </a:cubicBezTo>
                  <a:cubicBezTo>
                    <a:pt x="820" y="18655"/>
                    <a:pt x="838" y="18655"/>
                    <a:pt x="856" y="18657"/>
                  </a:cubicBezTo>
                  <a:cubicBezTo>
                    <a:pt x="1280" y="18686"/>
                    <a:pt x="1609" y="19037"/>
                    <a:pt x="1611" y="19460"/>
                  </a:cubicBezTo>
                  <a:cubicBezTo>
                    <a:pt x="1611" y="19424"/>
                    <a:pt x="1615" y="19386"/>
                    <a:pt x="1621" y="19351"/>
                  </a:cubicBezTo>
                  <a:lnTo>
                    <a:pt x="1621" y="406"/>
                  </a:lnTo>
                  <a:cubicBezTo>
                    <a:pt x="1621" y="182"/>
                    <a:pt x="1440" y="1"/>
                    <a:pt x="1217"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82" name="Google Shape;1821;p49">
              <a:extLst>
                <a:ext uri="{FF2B5EF4-FFF2-40B4-BE49-F238E27FC236}">
                  <a16:creationId xmlns:a16="http://schemas.microsoft.com/office/drawing/2014/main" id="{8F555388-A3E1-48D7-9837-D424BEDC5E7F}"/>
                </a:ext>
              </a:extLst>
            </p:cNvPr>
            <p:cNvSpPr/>
            <p:nvPr/>
          </p:nvSpPr>
          <p:spPr>
            <a:xfrm>
              <a:off x="4094752" y="5377458"/>
              <a:ext cx="45239" cy="56183"/>
            </a:xfrm>
            <a:custGeom>
              <a:avLst/>
              <a:gdLst/>
              <a:ahLst/>
              <a:cxnLst/>
              <a:rect l="l" t="t" r="r" b="b"/>
              <a:pathLst>
                <a:path w="2290" h="2844" extrusionOk="0">
                  <a:moveTo>
                    <a:pt x="0" y="1"/>
                  </a:moveTo>
                  <a:lnTo>
                    <a:pt x="956" y="2711"/>
                  </a:lnTo>
                  <a:cubicBezTo>
                    <a:pt x="988" y="2799"/>
                    <a:pt x="1066" y="2844"/>
                    <a:pt x="1145" y="2844"/>
                  </a:cubicBezTo>
                  <a:cubicBezTo>
                    <a:pt x="1223" y="2844"/>
                    <a:pt x="1302" y="2799"/>
                    <a:pt x="1333" y="2711"/>
                  </a:cubicBezTo>
                  <a:lnTo>
                    <a:pt x="2289" y="1"/>
                  </a:ln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83" name="Google Shape;1822;p49">
              <a:extLst>
                <a:ext uri="{FF2B5EF4-FFF2-40B4-BE49-F238E27FC236}">
                  <a16:creationId xmlns:a16="http://schemas.microsoft.com/office/drawing/2014/main" id="{83878DA7-D397-4FF1-BFA2-6DB7B323270E}"/>
                </a:ext>
              </a:extLst>
            </p:cNvPr>
            <p:cNvSpPr/>
            <p:nvPr/>
          </p:nvSpPr>
          <p:spPr>
            <a:xfrm>
              <a:off x="4117134" y="5377458"/>
              <a:ext cx="22857" cy="56144"/>
            </a:xfrm>
            <a:custGeom>
              <a:avLst/>
              <a:gdLst/>
              <a:ahLst/>
              <a:cxnLst/>
              <a:rect l="l" t="t" r="r" b="b"/>
              <a:pathLst>
                <a:path w="1157" h="2842" extrusionOk="0">
                  <a:moveTo>
                    <a:pt x="1" y="1"/>
                  </a:moveTo>
                  <a:lnTo>
                    <a:pt x="1" y="2840"/>
                  </a:lnTo>
                  <a:cubicBezTo>
                    <a:pt x="7" y="2841"/>
                    <a:pt x="13" y="2841"/>
                    <a:pt x="19" y="2841"/>
                  </a:cubicBezTo>
                  <a:cubicBezTo>
                    <a:pt x="100" y="2841"/>
                    <a:pt x="173" y="2789"/>
                    <a:pt x="200" y="2711"/>
                  </a:cubicBezTo>
                  <a:lnTo>
                    <a:pt x="1156" y="1"/>
                  </a:ln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84" name="Google Shape;1823;p49">
              <a:extLst>
                <a:ext uri="{FF2B5EF4-FFF2-40B4-BE49-F238E27FC236}">
                  <a16:creationId xmlns:a16="http://schemas.microsoft.com/office/drawing/2014/main" id="{02BE9B35-2970-4602-9D84-A2C9159CA9D7}"/>
                </a:ext>
              </a:extLst>
            </p:cNvPr>
            <p:cNvSpPr/>
            <p:nvPr/>
          </p:nvSpPr>
          <p:spPr>
            <a:xfrm>
              <a:off x="4281575" y="5289430"/>
              <a:ext cx="96148" cy="112149"/>
            </a:xfrm>
            <a:custGeom>
              <a:avLst/>
              <a:gdLst/>
              <a:ahLst/>
              <a:cxnLst/>
              <a:rect l="l" t="t" r="r" b="b"/>
              <a:pathLst>
                <a:path w="4867" h="5677" extrusionOk="0">
                  <a:moveTo>
                    <a:pt x="404" y="0"/>
                  </a:moveTo>
                  <a:cubicBezTo>
                    <a:pt x="180" y="2"/>
                    <a:pt x="0" y="182"/>
                    <a:pt x="0" y="406"/>
                  </a:cubicBezTo>
                  <a:cubicBezTo>
                    <a:pt x="0" y="2889"/>
                    <a:pt x="2432" y="5676"/>
                    <a:pt x="2432" y="5676"/>
                  </a:cubicBezTo>
                  <a:cubicBezTo>
                    <a:pt x="2432" y="5676"/>
                    <a:pt x="4865" y="2889"/>
                    <a:pt x="4865" y="406"/>
                  </a:cubicBezTo>
                  <a:cubicBezTo>
                    <a:pt x="4866" y="182"/>
                    <a:pt x="4685" y="0"/>
                    <a:pt x="4462"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85" name="Google Shape;1824;p49">
              <a:extLst>
                <a:ext uri="{FF2B5EF4-FFF2-40B4-BE49-F238E27FC236}">
                  <a16:creationId xmlns:a16="http://schemas.microsoft.com/office/drawing/2014/main" id="{7EB4134A-B820-4E94-8A70-7F304622A536}"/>
                </a:ext>
              </a:extLst>
            </p:cNvPr>
            <p:cNvSpPr/>
            <p:nvPr/>
          </p:nvSpPr>
          <p:spPr>
            <a:xfrm>
              <a:off x="4281575" y="4961062"/>
              <a:ext cx="96108" cy="232279"/>
            </a:xfrm>
            <a:custGeom>
              <a:avLst/>
              <a:gdLst/>
              <a:ahLst/>
              <a:cxnLst/>
              <a:rect l="l" t="t" r="r" b="b"/>
              <a:pathLst>
                <a:path w="4865" h="11758" extrusionOk="0">
                  <a:moveTo>
                    <a:pt x="405" y="1"/>
                  </a:moveTo>
                  <a:cubicBezTo>
                    <a:pt x="182" y="1"/>
                    <a:pt x="0" y="182"/>
                    <a:pt x="0" y="408"/>
                  </a:cubicBezTo>
                  <a:lnTo>
                    <a:pt x="0" y="11353"/>
                  </a:lnTo>
                  <a:cubicBezTo>
                    <a:pt x="0" y="11577"/>
                    <a:pt x="182" y="11757"/>
                    <a:pt x="405" y="11757"/>
                  </a:cubicBezTo>
                  <a:lnTo>
                    <a:pt x="4459" y="11757"/>
                  </a:lnTo>
                  <a:cubicBezTo>
                    <a:pt x="4683" y="11757"/>
                    <a:pt x="4865" y="11576"/>
                    <a:pt x="4865" y="11353"/>
                  </a:cubicBezTo>
                  <a:lnTo>
                    <a:pt x="4865" y="408"/>
                  </a:lnTo>
                  <a:cubicBezTo>
                    <a:pt x="4865" y="182"/>
                    <a:pt x="4683" y="1"/>
                    <a:pt x="4459"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86" name="Google Shape;1825;p49">
              <a:extLst>
                <a:ext uri="{FF2B5EF4-FFF2-40B4-BE49-F238E27FC236}">
                  <a16:creationId xmlns:a16="http://schemas.microsoft.com/office/drawing/2014/main" id="{91BC1FF1-9124-4FF6-99A5-86948CA7AA55}"/>
                </a:ext>
              </a:extLst>
            </p:cNvPr>
            <p:cNvSpPr/>
            <p:nvPr/>
          </p:nvSpPr>
          <p:spPr>
            <a:xfrm>
              <a:off x="4297576" y="4913018"/>
              <a:ext cx="64105" cy="48064"/>
            </a:xfrm>
            <a:custGeom>
              <a:avLst/>
              <a:gdLst/>
              <a:ahLst/>
              <a:cxnLst/>
              <a:rect l="l" t="t" r="r" b="b"/>
              <a:pathLst>
                <a:path w="3245" h="2433" extrusionOk="0">
                  <a:moveTo>
                    <a:pt x="812" y="0"/>
                  </a:moveTo>
                  <a:cubicBezTo>
                    <a:pt x="364" y="0"/>
                    <a:pt x="1" y="363"/>
                    <a:pt x="1" y="811"/>
                  </a:cubicBezTo>
                  <a:lnTo>
                    <a:pt x="1" y="2433"/>
                  </a:lnTo>
                  <a:lnTo>
                    <a:pt x="3244" y="2433"/>
                  </a:lnTo>
                  <a:lnTo>
                    <a:pt x="3244" y="811"/>
                  </a:lnTo>
                  <a:cubicBezTo>
                    <a:pt x="3244" y="363"/>
                    <a:pt x="2881" y="0"/>
                    <a:pt x="2433" y="0"/>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87" name="Google Shape;1826;p49">
              <a:extLst>
                <a:ext uri="{FF2B5EF4-FFF2-40B4-BE49-F238E27FC236}">
                  <a16:creationId xmlns:a16="http://schemas.microsoft.com/office/drawing/2014/main" id="{DA55F80E-9D79-4838-B7F1-2A76517B0708}"/>
                </a:ext>
              </a:extLst>
            </p:cNvPr>
            <p:cNvSpPr/>
            <p:nvPr/>
          </p:nvSpPr>
          <p:spPr>
            <a:xfrm>
              <a:off x="4281575" y="5257387"/>
              <a:ext cx="96108" cy="32062"/>
            </a:xfrm>
            <a:custGeom>
              <a:avLst/>
              <a:gdLst/>
              <a:ahLst/>
              <a:cxnLst/>
              <a:rect l="l" t="t" r="r" b="b"/>
              <a:pathLst>
                <a:path w="4865" h="1623" extrusionOk="0">
                  <a:moveTo>
                    <a:pt x="811" y="1"/>
                  </a:moveTo>
                  <a:cubicBezTo>
                    <a:pt x="363" y="1"/>
                    <a:pt x="0" y="364"/>
                    <a:pt x="0" y="812"/>
                  </a:cubicBezTo>
                  <a:cubicBezTo>
                    <a:pt x="0" y="1259"/>
                    <a:pt x="363" y="1622"/>
                    <a:pt x="811" y="1622"/>
                  </a:cubicBezTo>
                  <a:lnTo>
                    <a:pt x="4054" y="1622"/>
                  </a:lnTo>
                  <a:cubicBezTo>
                    <a:pt x="4502" y="1622"/>
                    <a:pt x="4865" y="1259"/>
                    <a:pt x="4865" y="812"/>
                  </a:cubicBezTo>
                  <a:cubicBezTo>
                    <a:pt x="4865" y="364"/>
                    <a:pt x="4502" y="1"/>
                    <a:pt x="4054"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88" name="Google Shape;1827;p49">
              <a:extLst>
                <a:ext uri="{FF2B5EF4-FFF2-40B4-BE49-F238E27FC236}">
                  <a16:creationId xmlns:a16="http://schemas.microsoft.com/office/drawing/2014/main" id="{B9E2E234-CD1A-4EBA-99D4-941F05583947}"/>
                </a:ext>
              </a:extLst>
            </p:cNvPr>
            <p:cNvSpPr/>
            <p:nvPr/>
          </p:nvSpPr>
          <p:spPr>
            <a:xfrm>
              <a:off x="4329402" y="5257387"/>
              <a:ext cx="48281" cy="32062"/>
            </a:xfrm>
            <a:custGeom>
              <a:avLst/>
              <a:gdLst/>
              <a:ahLst/>
              <a:cxnLst/>
              <a:rect l="l" t="t" r="r" b="b"/>
              <a:pathLst>
                <a:path w="2444" h="1623" extrusionOk="0">
                  <a:moveTo>
                    <a:pt x="0" y="1"/>
                  </a:moveTo>
                  <a:lnTo>
                    <a:pt x="0" y="1622"/>
                  </a:lnTo>
                  <a:lnTo>
                    <a:pt x="1633" y="1622"/>
                  </a:lnTo>
                  <a:cubicBezTo>
                    <a:pt x="2081" y="1622"/>
                    <a:pt x="2444" y="1259"/>
                    <a:pt x="2444" y="812"/>
                  </a:cubicBezTo>
                  <a:cubicBezTo>
                    <a:pt x="2444" y="364"/>
                    <a:pt x="2081" y="1"/>
                    <a:pt x="1633"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89" name="Google Shape;1828;p49">
              <a:extLst>
                <a:ext uri="{FF2B5EF4-FFF2-40B4-BE49-F238E27FC236}">
                  <a16:creationId xmlns:a16="http://schemas.microsoft.com/office/drawing/2014/main" id="{4C7CED8A-23DA-47CD-BE89-A31499724826}"/>
                </a:ext>
              </a:extLst>
            </p:cNvPr>
            <p:cNvSpPr/>
            <p:nvPr/>
          </p:nvSpPr>
          <p:spPr>
            <a:xfrm>
              <a:off x="4281338" y="5225364"/>
              <a:ext cx="96602" cy="32043"/>
            </a:xfrm>
            <a:custGeom>
              <a:avLst/>
              <a:gdLst/>
              <a:ahLst/>
              <a:cxnLst/>
              <a:rect l="l" t="t" r="r" b="b"/>
              <a:pathLst>
                <a:path w="4890" h="1622" extrusionOk="0">
                  <a:moveTo>
                    <a:pt x="813" y="0"/>
                  </a:moveTo>
                  <a:cubicBezTo>
                    <a:pt x="365" y="0"/>
                    <a:pt x="1" y="362"/>
                    <a:pt x="1" y="811"/>
                  </a:cubicBezTo>
                  <a:cubicBezTo>
                    <a:pt x="1" y="1260"/>
                    <a:pt x="364" y="1622"/>
                    <a:pt x="810" y="1622"/>
                  </a:cubicBezTo>
                  <a:cubicBezTo>
                    <a:pt x="814" y="1622"/>
                    <a:pt x="819" y="1622"/>
                    <a:pt x="823" y="1622"/>
                  </a:cubicBezTo>
                  <a:lnTo>
                    <a:pt x="4066" y="1622"/>
                  </a:lnTo>
                  <a:cubicBezTo>
                    <a:pt x="4070" y="1622"/>
                    <a:pt x="4075" y="1622"/>
                    <a:pt x="4079" y="1622"/>
                  </a:cubicBezTo>
                  <a:cubicBezTo>
                    <a:pt x="4526" y="1622"/>
                    <a:pt x="4890" y="1260"/>
                    <a:pt x="4890" y="811"/>
                  </a:cubicBezTo>
                  <a:cubicBezTo>
                    <a:pt x="4890" y="362"/>
                    <a:pt x="4525" y="0"/>
                    <a:pt x="4076" y="0"/>
                  </a:cubicBezTo>
                  <a:cubicBezTo>
                    <a:pt x="4073" y="0"/>
                    <a:pt x="4070" y="0"/>
                    <a:pt x="4066" y="0"/>
                  </a:cubicBezTo>
                  <a:lnTo>
                    <a:pt x="823" y="0"/>
                  </a:lnTo>
                  <a:cubicBezTo>
                    <a:pt x="819" y="0"/>
                    <a:pt x="816" y="0"/>
                    <a:pt x="813"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90" name="Google Shape;1829;p49">
              <a:extLst>
                <a:ext uri="{FF2B5EF4-FFF2-40B4-BE49-F238E27FC236}">
                  <a16:creationId xmlns:a16="http://schemas.microsoft.com/office/drawing/2014/main" id="{8FD942C6-B9F0-4891-A126-586C5139D487}"/>
                </a:ext>
              </a:extLst>
            </p:cNvPr>
            <p:cNvSpPr/>
            <p:nvPr/>
          </p:nvSpPr>
          <p:spPr>
            <a:xfrm>
              <a:off x="4329402" y="5225364"/>
              <a:ext cx="48538" cy="32043"/>
            </a:xfrm>
            <a:custGeom>
              <a:avLst/>
              <a:gdLst/>
              <a:ahLst/>
              <a:cxnLst/>
              <a:rect l="l" t="t" r="r" b="b"/>
              <a:pathLst>
                <a:path w="2457" h="1622" extrusionOk="0">
                  <a:moveTo>
                    <a:pt x="1643" y="0"/>
                  </a:moveTo>
                  <a:cubicBezTo>
                    <a:pt x="1640" y="0"/>
                    <a:pt x="1637" y="0"/>
                    <a:pt x="1633" y="0"/>
                  </a:cubicBezTo>
                  <a:lnTo>
                    <a:pt x="0" y="0"/>
                  </a:lnTo>
                  <a:lnTo>
                    <a:pt x="0" y="1622"/>
                  </a:lnTo>
                  <a:lnTo>
                    <a:pt x="1633" y="1622"/>
                  </a:lnTo>
                  <a:cubicBezTo>
                    <a:pt x="1637" y="1622"/>
                    <a:pt x="1642" y="1622"/>
                    <a:pt x="1646" y="1622"/>
                  </a:cubicBezTo>
                  <a:cubicBezTo>
                    <a:pt x="2093" y="1622"/>
                    <a:pt x="2457" y="1260"/>
                    <a:pt x="2457" y="811"/>
                  </a:cubicBezTo>
                  <a:cubicBezTo>
                    <a:pt x="2457" y="362"/>
                    <a:pt x="2092" y="0"/>
                    <a:pt x="1643"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91" name="Google Shape;1830;p49">
              <a:extLst>
                <a:ext uri="{FF2B5EF4-FFF2-40B4-BE49-F238E27FC236}">
                  <a16:creationId xmlns:a16="http://schemas.microsoft.com/office/drawing/2014/main" id="{42285351-CFD1-4010-B425-E85ED07FE3B2}"/>
                </a:ext>
              </a:extLst>
            </p:cNvPr>
            <p:cNvSpPr/>
            <p:nvPr/>
          </p:nvSpPr>
          <p:spPr>
            <a:xfrm>
              <a:off x="4281338" y="5193322"/>
              <a:ext cx="96602" cy="32062"/>
            </a:xfrm>
            <a:custGeom>
              <a:avLst/>
              <a:gdLst/>
              <a:ahLst/>
              <a:cxnLst/>
              <a:rect l="l" t="t" r="r" b="b"/>
              <a:pathLst>
                <a:path w="4890" h="1623" extrusionOk="0">
                  <a:moveTo>
                    <a:pt x="810" y="0"/>
                  </a:moveTo>
                  <a:cubicBezTo>
                    <a:pt x="364" y="0"/>
                    <a:pt x="1" y="364"/>
                    <a:pt x="1" y="811"/>
                  </a:cubicBezTo>
                  <a:cubicBezTo>
                    <a:pt x="1" y="1260"/>
                    <a:pt x="364" y="1622"/>
                    <a:pt x="810" y="1622"/>
                  </a:cubicBezTo>
                  <a:cubicBezTo>
                    <a:pt x="814" y="1622"/>
                    <a:pt x="819" y="1622"/>
                    <a:pt x="823" y="1622"/>
                  </a:cubicBezTo>
                  <a:lnTo>
                    <a:pt x="4066" y="1622"/>
                  </a:lnTo>
                  <a:cubicBezTo>
                    <a:pt x="4070" y="1622"/>
                    <a:pt x="4075" y="1622"/>
                    <a:pt x="4079" y="1622"/>
                  </a:cubicBezTo>
                  <a:cubicBezTo>
                    <a:pt x="4526" y="1622"/>
                    <a:pt x="4890" y="1260"/>
                    <a:pt x="4890" y="811"/>
                  </a:cubicBezTo>
                  <a:cubicBezTo>
                    <a:pt x="4890" y="364"/>
                    <a:pt x="4526" y="0"/>
                    <a:pt x="4079" y="0"/>
                  </a:cubicBezTo>
                  <a:cubicBezTo>
                    <a:pt x="4075" y="0"/>
                    <a:pt x="4070" y="0"/>
                    <a:pt x="4066" y="0"/>
                  </a:cubicBezTo>
                  <a:lnTo>
                    <a:pt x="823" y="0"/>
                  </a:lnTo>
                  <a:cubicBezTo>
                    <a:pt x="819" y="0"/>
                    <a:pt x="814" y="0"/>
                    <a:pt x="810"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92" name="Google Shape;1831;p49">
              <a:extLst>
                <a:ext uri="{FF2B5EF4-FFF2-40B4-BE49-F238E27FC236}">
                  <a16:creationId xmlns:a16="http://schemas.microsoft.com/office/drawing/2014/main" id="{DEC4F400-8B23-4BB4-ADE4-A41EA0F2B03E}"/>
                </a:ext>
              </a:extLst>
            </p:cNvPr>
            <p:cNvSpPr/>
            <p:nvPr/>
          </p:nvSpPr>
          <p:spPr>
            <a:xfrm>
              <a:off x="4329402" y="5193322"/>
              <a:ext cx="48538" cy="32062"/>
            </a:xfrm>
            <a:custGeom>
              <a:avLst/>
              <a:gdLst/>
              <a:ahLst/>
              <a:cxnLst/>
              <a:rect l="l" t="t" r="r" b="b"/>
              <a:pathLst>
                <a:path w="2457" h="1623" extrusionOk="0">
                  <a:moveTo>
                    <a:pt x="1646" y="0"/>
                  </a:moveTo>
                  <a:cubicBezTo>
                    <a:pt x="1642" y="0"/>
                    <a:pt x="1637" y="0"/>
                    <a:pt x="1633" y="0"/>
                  </a:cubicBezTo>
                  <a:lnTo>
                    <a:pt x="0" y="0"/>
                  </a:lnTo>
                  <a:lnTo>
                    <a:pt x="0" y="1622"/>
                  </a:lnTo>
                  <a:lnTo>
                    <a:pt x="1633" y="1622"/>
                  </a:lnTo>
                  <a:cubicBezTo>
                    <a:pt x="1637" y="1622"/>
                    <a:pt x="1642" y="1622"/>
                    <a:pt x="1646" y="1622"/>
                  </a:cubicBezTo>
                  <a:cubicBezTo>
                    <a:pt x="2093" y="1622"/>
                    <a:pt x="2457" y="1260"/>
                    <a:pt x="2457" y="811"/>
                  </a:cubicBezTo>
                  <a:cubicBezTo>
                    <a:pt x="2457" y="364"/>
                    <a:pt x="2093" y="0"/>
                    <a:pt x="1646"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93" name="Google Shape;1832;p49">
              <a:extLst>
                <a:ext uri="{FF2B5EF4-FFF2-40B4-BE49-F238E27FC236}">
                  <a16:creationId xmlns:a16="http://schemas.microsoft.com/office/drawing/2014/main" id="{B009EBFF-ADC8-4394-9450-5D8C42CB206A}"/>
                </a:ext>
              </a:extLst>
            </p:cNvPr>
            <p:cNvSpPr/>
            <p:nvPr/>
          </p:nvSpPr>
          <p:spPr>
            <a:xfrm>
              <a:off x="4281575" y="5289430"/>
              <a:ext cx="47847" cy="111853"/>
            </a:xfrm>
            <a:custGeom>
              <a:avLst/>
              <a:gdLst/>
              <a:ahLst/>
              <a:cxnLst/>
              <a:rect l="l" t="t" r="r" b="b"/>
              <a:pathLst>
                <a:path w="2422" h="5662" extrusionOk="0">
                  <a:moveTo>
                    <a:pt x="404" y="0"/>
                  </a:moveTo>
                  <a:cubicBezTo>
                    <a:pt x="180" y="2"/>
                    <a:pt x="0" y="182"/>
                    <a:pt x="0" y="406"/>
                  </a:cubicBezTo>
                  <a:cubicBezTo>
                    <a:pt x="0" y="2826"/>
                    <a:pt x="2304" y="5527"/>
                    <a:pt x="2421" y="5662"/>
                  </a:cubicBezTo>
                  <a:lnTo>
                    <a:pt x="2421" y="0"/>
                  </a:ln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94" name="Google Shape;1833;p49">
              <a:extLst>
                <a:ext uri="{FF2B5EF4-FFF2-40B4-BE49-F238E27FC236}">
                  <a16:creationId xmlns:a16="http://schemas.microsoft.com/office/drawing/2014/main" id="{F594884D-1492-47AB-9188-4D2ACD786E91}"/>
                </a:ext>
              </a:extLst>
            </p:cNvPr>
            <p:cNvSpPr/>
            <p:nvPr/>
          </p:nvSpPr>
          <p:spPr>
            <a:xfrm>
              <a:off x="4281575" y="4961062"/>
              <a:ext cx="47847" cy="232279"/>
            </a:xfrm>
            <a:custGeom>
              <a:avLst/>
              <a:gdLst/>
              <a:ahLst/>
              <a:cxnLst/>
              <a:rect l="l" t="t" r="r" b="b"/>
              <a:pathLst>
                <a:path w="2422" h="11758" extrusionOk="0">
                  <a:moveTo>
                    <a:pt x="405" y="1"/>
                  </a:moveTo>
                  <a:cubicBezTo>
                    <a:pt x="182" y="1"/>
                    <a:pt x="0" y="182"/>
                    <a:pt x="0" y="406"/>
                  </a:cubicBezTo>
                  <a:lnTo>
                    <a:pt x="0" y="11352"/>
                  </a:lnTo>
                  <a:cubicBezTo>
                    <a:pt x="0" y="11576"/>
                    <a:pt x="182" y="11757"/>
                    <a:pt x="405" y="11757"/>
                  </a:cubicBezTo>
                  <a:lnTo>
                    <a:pt x="2421" y="11757"/>
                  </a:lnTo>
                  <a:lnTo>
                    <a:pt x="2421" y="1"/>
                  </a:ln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95" name="Google Shape;1834;p49">
              <a:extLst>
                <a:ext uri="{FF2B5EF4-FFF2-40B4-BE49-F238E27FC236}">
                  <a16:creationId xmlns:a16="http://schemas.microsoft.com/office/drawing/2014/main" id="{C8D73C95-3F62-40CC-B9D7-19B7AB1210AF}"/>
                </a:ext>
              </a:extLst>
            </p:cNvPr>
            <p:cNvSpPr/>
            <p:nvPr/>
          </p:nvSpPr>
          <p:spPr>
            <a:xfrm>
              <a:off x="4273594" y="4985124"/>
              <a:ext cx="144172" cy="176215"/>
            </a:xfrm>
            <a:custGeom>
              <a:avLst/>
              <a:gdLst/>
              <a:ahLst/>
              <a:cxnLst/>
              <a:rect l="l" t="t" r="r" b="b"/>
              <a:pathLst>
                <a:path w="7298" h="8920" extrusionOk="0">
                  <a:moveTo>
                    <a:pt x="405" y="0"/>
                  </a:moveTo>
                  <a:cubicBezTo>
                    <a:pt x="182" y="0"/>
                    <a:pt x="0" y="182"/>
                    <a:pt x="0" y="406"/>
                  </a:cubicBezTo>
                  <a:cubicBezTo>
                    <a:pt x="0" y="630"/>
                    <a:pt x="182" y="811"/>
                    <a:pt x="405" y="811"/>
                  </a:cubicBezTo>
                  <a:lnTo>
                    <a:pt x="6081" y="811"/>
                  </a:lnTo>
                  <a:cubicBezTo>
                    <a:pt x="6304" y="813"/>
                    <a:pt x="6485" y="993"/>
                    <a:pt x="6485" y="1217"/>
                  </a:cubicBezTo>
                  <a:lnTo>
                    <a:pt x="6485" y="8514"/>
                  </a:lnTo>
                  <a:cubicBezTo>
                    <a:pt x="6485" y="8738"/>
                    <a:pt x="6667" y="8918"/>
                    <a:pt x="6891" y="8918"/>
                  </a:cubicBezTo>
                  <a:lnTo>
                    <a:pt x="6892" y="8919"/>
                  </a:lnTo>
                  <a:cubicBezTo>
                    <a:pt x="7116" y="8919"/>
                    <a:pt x="7297" y="8738"/>
                    <a:pt x="7297" y="8514"/>
                  </a:cubicBezTo>
                  <a:lnTo>
                    <a:pt x="7297" y="1217"/>
                  </a:lnTo>
                  <a:cubicBezTo>
                    <a:pt x="7296" y="545"/>
                    <a:pt x="6753" y="2"/>
                    <a:pt x="6081" y="0"/>
                  </a:cubicBez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96" name="Google Shape;1835;p49">
              <a:extLst>
                <a:ext uri="{FF2B5EF4-FFF2-40B4-BE49-F238E27FC236}">
                  <a16:creationId xmlns:a16="http://schemas.microsoft.com/office/drawing/2014/main" id="{BB81F5A1-3B08-40FB-BDF4-A31C500EA466}"/>
                </a:ext>
              </a:extLst>
            </p:cNvPr>
            <p:cNvSpPr/>
            <p:nvPr/>
          </p:nvSpPr>
          <p:spPr>
            <a:xfrm>
              <a:off x="4321618" y="5391623"/>
              <a:ext cx="16021" cy="33979"/>
            </a:xfrm>
            <a:custGeom>
              <a:avLst/>
              <a:gdLst/>
              <a:ahLst/>
              <a:cxnLst/>
              <a:rect l="l" t="t" r="r" b="b"/>
              <a:pathLst>
                <a:path w="811" h="1720" extrusionOk="0">
                  <a:moveTo>
                    <a:pt x="0" y="0"/>
                  </a:moveTo>
                  <a:lnTo>
                    <a:pt x="0" y="1314"/>
                  </a:lnTo>
                  <a:cubicBezTo>
                    <a:pt x="0" y="1538"/>
                    <a:pt x="182" y="1719"/>
                    <a:pt x="405" y="1719"/>
                  </a:cubicBezTo>
                  <a:cubicBezTo>
                    <a:pt x="629" y="1719"/>
                    <a:pt x="811" y="1538"/>
                    <a:pt x="811" y="1314"/>
                  </a:cubicBezTo>
                  <a:lnTo>
                    <a:pt x="811" y="0"/>
                  </a:ln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grpSp>
        <p:nvGrpSpPr>
          <p:cNvPr id="97" name="Google Shape;1836;p49">
            <a:extLst>
              <a:ext uri="{FF2B5EF4-FFF2-40B4-BE49-F238E27FC236}">
                <a16:creationId xmlns:a16="http://schemas.microsoft.com/office/drawing/2014/main" id="{ED14D29E-DD10-48EF-B71C-B7C4CAD745A7}"/>
              </a:ext>
            </a:extLst>
          </p:cNvPr>
          <p:cNvGrpSpPr/>
          <p:nvPr/>
        </p:nvGrpSpPr>
        <p:grpSpPr>
          <a:xfrm>
            <a:off x="8814133" y="1905542"/>
            <a:ext cx="1106749" cy="1249078"/>
            <a:chOff x="4575213" y="4915764"/>
            <a:chExt cx="432753" cy="512583"/>
          </a:xfrm>
        </p:grpSpPr>
        <p:sp>
          <p:nvSpPr>
            <p:cNvPr id="98" name="Google Shape;1837;p49">
              <a:extLst>
                <a:ext uri="{FF2B5EF4-FFF2-40B4-BE49-F238E27FC236}">
                  <a16:creationId xmlns:a16="http://schemas.microsoft.com/office/drawing/2014/main" id="{3A8DED02-9B83-4EED-B7C7-31C129761A23}"/>
                </a:ext>
              </a:extLst>
            </p:cNvPr>
            <p:cNvSpPr/>
            <p:nvPr/>
          </p:nvSpPr>
          <p:spPr>
            <a:xfrm>
              <a:off x="4607513" y="4915764"/>
              <a:ext cx="400454" cy="512583"/>
            </a:xfrm>
            <a:custGeom>
              <a:avLst/>
              <a:gdLst/>
              <a:ahLst/>
              <a:cxnLst/>
              <a:rect l="l" t="t" r="r" b="b"/>
              <a:pathLst>
                <a:path w="20271" h="25947" extrusionOk="0">
                  <a:moveTo>
                    <a:pt x="1216" y="1"/>
                  </a:moveTo>
                  <a:cubicBezTo>
                    <a:pt x="545" y="1"/>
                    <a:pt x="0" y="545"/>
                    <a:pt x="0" y="1217"/>
                  </a:cubicBezTo>
                  <a:lnTo>
                    <a:pt x="0" y="24729"/>
                  </a:lnTo>
                  <a:cubicBezTo>
                    <a:pt x="0" y="25400"/>
                    <a:pt x="545" y="25945"/>
                    <a:pt x="1216" y="25947"/>
                  </a:cubicBezTo>
                  <a:lnTo>
                    <a:pt x="19054" y="25947"/>
                  </a:lnTo>
                  <a:cubicBezTo>
                    <a:pt x="19726" y="25945"/>
                    <a:pt x="20269" y="25400"/>
                    <a:pt x="20270" y="24729"/>
                  </a:cubicBezTo>
                  <a:lnTo>
                    <a:pt x="20270" y="1217"/>
                  </a:lnTo>
                  <a:cubicBezTo>
                    <a:pt x="20269" y="545"/>
                    <a:pt x="19726" y="1"/>
                    <a:pt x="19054" y="1"/>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99" name="Google Shape;1838;p49">
              <a:extLst>
                <a:ext uri="{FF2B5EF4-FFF2-40B4-BE49-F238E27FC236}">
                  <a16:creationId xmlns:a16="http://schemas.microsoft.com/office/drawing/2014/main" id="{346B789A-62DD-4096-83B0-6E4E11C47B93}"/>
                </a:ext>
              </a:extLst>
            </p:cNvPr>
            <p:cNvSpPr/>
            <p:nvPr/>
          </p:nvSpPr>
          <p:spPr>
            <a:xfrm>
              <a:off x="4599275" y="4915764"/>
              <a:ext cx="56302" cy="512583"/>
            </a:xfrm>
            <a:custGeom>
              <a:avLst/>
              <a:gdLst/>
              <a:ahLst/>
              <a:cxnLst/>
              <a:rect l="l" t="t" r="r" b="b"/>
              <a:pathLst>
                <a:path w="2850" h="25947" extrusionOk="0">
                  <a:moveTo>
                    <a:pt x="1217" y="1"/>
                  </a:moveTo>
                  <a:cubicBezTo>
                    <a:pt x="545" y="1"/>
                    <a:pt x="1" y="545"/>
                    <a:pt x="1" y="1217"/>
                  </a:cubicBezTo>
                  <a:lnTo>
                    <a:pt x="1" y="24729"/>
                  </a:lnTo>
                  <a:cubicBezTo>
                    <a:pt x="1" y="25400"/>
                    <a:pt x="544" y="25945"/>
                    <a:pt x="1217" y="25947"/>
                  </a:cubicBezTo>
                  <a:lnTo>
                    <a:pt x="2850" y="25947"/>
                  </a:lnTo>
                  <a:lnTo>
                    <a:pt x="2850" y="1"/>
                  </a:lnTo>
                  <a:close/>
                </a:path>
              </a:pathLst>
            </a:custGeom>
            <a:solidFill>
              <a:schemeClr val="accent4"/>
            </a:solidFill>
            <a:ln>
              <a:noFill/>
            </a:ln>
          </p:spPr>
          <p:txBody>
            <a:bodyPr spcFirstLastPara="1" wrap="square" lIns="97520" tIns="97520" rIns="97520" bIns="97520" anchor="ctr" anchorCtr="0">
              <a:noAutofit/>
            </a:bodyPr>
            <a:lstStyle/>
            <a:p>
              <a:endParaRPr sz="1920"/>
            </a:p>
          </p:txBody>
        </p:sp>
        <p:sp>
          <p:nvSpPr>
            <p:cNvPr id="100" name="Google Shape;1839;p49">
              <a:extLst>
                <a:ext uri="{FF2B5EF4-FFF2-40B4-BE49-F238E27FC236}">
                  <a16:creationId xmlns:a16="http://schemas.microsoft.com/office/drawing/2014/main" id="{63729AA3-2721-4C04-8A4C-965299FFC275}"/>
                </a:ext>
              </a:extLst>
            </p:cNvPr>
            <p:cNvSpPr/>
            <p:nvPr/>
          </p:nvSpPr>
          <p:spPr>
            <a:xfrm>
              <a:off x="4739654" y="5079948"/>
              <a:ext cx="184215" cy="192236"/>
            </a:xfrm>
            <a:custGeom>
              <a:avLst/>
              <a:gdLst/>
              <a:ahLst/>
              <a:cxnLst/>
              <a:rect l="l" t="t" r="r" b="b"/>
              <a:pathLst>
                <a:path w="9325" h="9731" extrusionOk="0">
                  <a:moveTo>
                    <a:pt x="4691" y="1217"/>
                  </a:moveTo>
                  <a:cubicBezTo>
                    <a:pt x="4695" y="1229"/>
                    <a:pt x="4695" y="1243"/>
                    <a:pt x="4701" y="1257"/>
                  </a:cubicBezTo>
                  <a:lnTo>
                    <a:pt x="6031" y="5473"/>
                  </a:lnTo>
                  <a:lnTo>
                    <a:pt x="3293" y="5473"/>
                  </a:lnTo>
                  <a:lnTo>
                    <a:pt x="4625" y="1257"/>
                  </a:lnTo>
                  <a:cubicBezTo>
                    <a:pt x="4629" y="1243"/>
                    <a:pt x="4630" y="1229"/>
                    <a:pt x="4633" y="1217"/>
                  </a:cubicBezTo>
                  <a:close/>
                  <a:moveTo>
                    <a:pt x="3038" y="0"/>
                  </a:moveTo>
                  <a:cubicBezTo>
                    <a:pt x="2723" y="0"/>
                    <a:pt x="2461" y="242"/>
                    <a:pt x="2436" y="556"/>
                  </a:cubicBezTo>
                  <a:cubicBezTo>
                    <a:pt x="2409" y="872"/>
                    <a:pt x="2628" y="1153"/>
                    <a:pt x="2941" y="1205"/>
                  </a:cubicBezTo>
                  <a:lnTo>
                    <a:pt x="645" y="8472"/>
                  </a:lnTo>
                  <a:cubicBezTo>
                    <a:pt x="641" y="8486"/>
                    <a:pt x="641" y="8500"/>
                    <a:pt x="637" y="8514"/>
                  </a:cubicBezTo>
                  <a:lnTo>
                    <a:pt x="609" y="8514"/>
                  </a:lnTo>
                  <a:cubicBezTo>
                    <a:pt x="272" y="8514"/>
                    <a:pt x="0" y="8786"/>
                    <a:pt x="0" y="9122"/>
                  </a:cubicBezTo>
                  <a:cubicBezTo>
                    <a:pt x="0" y="9457"/>
                    <a:pt x="272" y="9730"/>
                    <a:pt x="609" y="9730"/>
                  </a:cubicBezTo>
                  <a:lnTo>
                    <a:pt x="2230" y="9730"/>
                  </a:lnTo>
                  <a:cubicBezTo>
                    <a:pt x="2547" y="9730"/>
                    <a:pt x="2810" y="9488"/>
                    <a:pt x="2837" y="9173"/>
                  </a:cubicBezTo>
                  <a:cubicBezTo>
                    <a:pt x="2862" y="8857"/>
                    <a:pt x="2643" y="8574"/>
                    <a:pt x="2330" y="8524"/>
                  </a:cubicBezTo>
                  <a:lnTo>
                    <a:pt x="2782" y="7095"/>
                  </a:lnTo>
                  <a:lnTo>
                    <a:pt x="6543" y="7095"/>
                  </a:lnTo>
                  <a:lnTo>
                    <a:pt x="6995" y="8524"/>
                  </a:lnTo>
                  <a:cubicBezTo>
                    <a:pt x="6683" y="8574"/>
                    <a:pt x="6462" y="8857"/>
                    <a:pt x="6488" y="9173"/>
                  </a:cubicBezTo>
                  <a:cubicBezTo>
                    <a:pt x="6515" y="9488"/>
                    <a:pt x="6778" y="9730"/>
                    <a:pt x="7095" y="9730"/>
                  </a:cubicBezTo>
                  <a:lnTo>
                    <a:pt x="8717" y="9730"/>
                  </a:lnTo>
                  <a:cubicBezTo>
                    <a:pt x="9052" y="9730"/>
                    <a:pt x="9325" y="9457"/>
                    <a:pt x="9325" y="9122"/>
                  </a:cubicBezTo>
                  <a:cubicBezTo>
                    <a:pt x="9325" y="8786"/>
                    <a:pt x="9052" y="8514"/>
                    <a:pt x="8717" y="8514"/>
                  </a:cubicBezTo>
                  <a:lnTo>
                    <a:pt x="8687" y="8514"/>
                  </a:lnTo>
                  <a:cubicBezTo>
                    <a:pt x="8684" y="8500"/>
                    <a:pt x="8683" y="8486"/>
                    <a:pt x="8679" y="8472"/>
                  </a:cubicBezTo>
                  <a:lnTo>
                    <a:pt x="6384" y="1205"/>
                  </a:lnTo>
                  <a:cubicBezTo>
                    <a:pt x="6695" y="1153"/>
                    <a:pt x="6915" y="872"/>
                    <a:pt x="6889" y="556"/>
                  </a:cubicBezTo>
                  <a:cubicBezTo>
                    <a:pt x="6863" y="242"/>
                    <a:pt x="6601" y="0"/>
                    <a:pt x="6287" y="0"/>
                  </a:cubicBezTo>
                  <a:cubicBezTo>
                    <a:pt x="6286" y="0"/>
                    <a:pt x="6285" y="0"/>
                    <a:pt x="6284" y="0"/>
                  </a:cubicBezTo>
                  <a:lnTo>
                    <a:pt x="3041" y="0"/>
                  </a:lnTo>
                  <a:cubicBezTo>
                    <a:pt x="3040" y="0"/>
                    <a:pt x="3039" y="0"/>
                    <a:pt x="3038"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1" name="Google Shape;1840;p49">
              <a:extLst>
                <a:ext uri="{FF2B5EF4-FFF2-40B4-BE49-F238E27FC236}">
                  <a16:creationId xmlns:a16="http://schemas.microsoft.com/office/drawing/2014/main" id="{E03969C6-416D-4D18-A8B3-4325BDBDBD9C}"/>
                </a:ext>
              </a:extLst>
            </p:cNvPr>
            <p:cNvSpPr/>
            <p:nvPr/>
          </p:nvSpPr>
          <p:spPr>
            <a:xfrm>
              <a:off x="4575253" y="4963828"/>
              <a:ext cx="48261" cy="16021"/>
            </a:xfrm>
            <a:custGeom>
              <a:avLst/>
              <a:gdLst/>
              <a:ahLst/>
              <a:cxnLst/>
              <a:rect l="l" t="t" r="r" b="b"/>
              <a:pathLst>
                <a:path w="2443" h="811" extrusionOk="0">
                  <a:moveTo>
                    <a:pt x="406" y="0"/>
                  </a:moveTo>
                  <a:cubicBezTo>
                    <a:pt x="180" y="0"/>
                    <a:pt x="0" y="180"/>
                    <a:pt x="0" y="405"/>
                  </a:cubicBezTo>
                  <a:cubicBezTo>
                    <a:pt x="0" y="629"/>
                    <a:pt x="180" y="811"/>
                    <a:pt x="406" y="811"/>
                  </a:cubicBezTo>
                  <a:lnTo>
                    <a:pt x="2039" y="811"/>
                  </a:lnTo>
                  <a:cubicBezTo>
                    <a:pt x="2262" y="809"/>
                    <a:pt x="2443" y="629"/>
                    <a:pt x="2443" y="405"/>
                  </a:cubicBezTo>
                  <a:cubicBezTo>
                    <a:pt x="2443" y="180"/>
                    <a:pt x="2262" y="0"/>
                    <a:pt x="20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2" name="Google Shape;1841;p49">
              <a:extLst>
                <a:ext uri="{FF2B5EF4-FFF2-40B4-BE49-F238E27FC236}">
                  <a16:creationId xmlns:a16="http://schemas.microsoft.com/office/drawing/2014/main" id="{248E7970-53F4-4734-8788-9E7915CB9390}"/>
                </a:ext>
              </a:extLst>
            </p:cNvPr>
            <p:cNvSpPr/>
            <p:nvPr/>
          </p:nvSpPr>
          <p:spPr>
            <a:xfrm>
              <a:off x="4575253" y="5003871"/>
              <a:ext cx="48261" cy="16021"/>
            </a:xfrm>
            <a:custGeom>
              <a:avLst/>
              <a:gdLst/>
              <a:ahLst/>
              <a:cxnLst/>
              <a:rect l="l" t="t" r="r" b="b"/>
              <a:pathLst>
                <a:path w="2443" h="811" extrusionOk="0">
                  <a:moveTo>
                    <a:pt x="406" y="0"/>
                  </a:moveTo>
                  <a:cubicBezTo>
                    <a:pt x="180" y="0"/>
                    <a:pt x="0" y="180"/>
                    <a:pt x="0" y="405"/>
                  </a:cubicBezTo>
                  <a:cubicBezTo>
                    <a:pt x="0" y="629"/>
                    <a:pt x="180" y="811"/>
                    <a:pt x="406" y="811"/>
                  </a:cubicBezTo>
                  <a:lnTo>
                    <a:pt x="2039" y="811"/>
                  </a:lnTo>
                  <a:cubicBezTo>
                    <a:pt x="2262" y="809"/>
                    <a:pt x="2443" y="629"/>
                    <a:pt x="2443" y="405"/>
                  </a:cubicBezTo>
                  <a:cubicBezTo>
                    <a:pt x="2443" y="180"/>
                    <a:pt x="2262" y="0"/>
                    <a:pt x="20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3" name="Google Shape;1842;p49">
              <a:extLst>
                <a:ext uri="{FF2B5EF4-FFF2-40B4-BE49-F238E27FC236}">
                  <a16:creationId xmlns:a16="http://schemas.microsoft.com/office/drawing/2014/main" id="{74BC9243-C5AF-4CD8-9B2D-64A26322B15E}"/>
                </a:ext>
              </a:extLst>
            </p:cNvPr>
            <p:cNvSpPr/>
            <p:nvPr/>
          </p:nvSpPr>
          <p:spPr>
            <a:xfrm>
              <a:off x="4575253" y="5043915"/>
              <a:ext cx="48261" cy="16021"/>
            </a:xfrm>
            <a:custGeom>
              <a:avLst/>
              <a:gdLst/>
              <a:ahLst/>
              <a:cxnLst/>
              <a:rect l="l" t="t" r="r" b="b"/>
              <a:pathLst>
                <a:path w="2443" h="811" extrusionOk="0">
                  <a:moveTo>
                    <a:pt x="403" y="0"/>
                  </a:moveTo>
                  <a:cubicBezTo>
                    <a:pt x="179" y="0"/>
                    <a:pt x="0" y="181"/>
                    <a:pt x="0" y="406"/>
                  </a:cubicBezTo>
                  <a:cubicBezTo>
                    <a:pt x="0" y="629"/>
                    <a:pt x="180" y="811"/>
                    <a:pt x="406" y="811"/>
                  </a:cubicBezTo>
                  <a:lnTo>
                    <a:pt x="2039" y="811"/>
                  </a:lnTo>
                  <a:cubicBezTo>
                    <a:pt x="2262" y="811"/>
                    <a:pt x="2443" y="629"/>
                    <a:pt x="2443" y="406"/>
                  </a:cubicBezTo>
                  <a:cubicBezTo>
                    <a:pt x="2443" y="180"/>
                    <a:pt x="2262" y="0"/>
                    <a:pt x="2039" y="0"/>
                  </a:cubicBezTo>
                  <a:lnTo>
                    <a:pt x="406" y="0"/>
                  </a:lnTo>
                  <a:cubicBezTo>
                    <a:pt x="405" y="0"/>
                    <a:pt x="404" y="0"/>
                    <a:pt x="40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4" name="Google Shape;1843;p49">
              <a:extLst>
                <a:ext uri="{FF2B5EF4-FFF2-40B4-BE49-F238E27FC236}">
                  <a16:creationId xmlns:a16="http://schemas.microsoft.com/office/drawing/2014/main" id="{905B4419-2083-4F3E-9173-78C60C3F9E42}"/>
                </a:ext>
              </a:extLst>
            </p:cNvPr>
            <p:cNvSpPr/>
            <p:nvPr/>
          </p:nvSpPr>
          <p:spPr>
            <a:xfrm>
              <a:off x="4575253" y="5083958"/>
              <a:ext cx="48261" cy="16021"/>
            </a:xfrm>
            <a:custGeom>
              <a:avLst/>
              <a:gdLst/>
              <a:ahLst/>
              <a:cxnLst/>
              <a:rect l="l" t="t" r="r" b="b"/>
              <a:pathLst>
                <a:path w="2443" h="811" extrusionOk="0">
                  <a:moveTo>
                    <a:pt x="403" y="0"/>
                  </a:moveTo>
                  <a:cubicBezTo>
                    <a:pt x="179" y="0"/>
                    <a:pt x="0" y="181"/>
                    <a:pt x="0" y="406"/>
                  </a:cubicBezTo>
                  <a:cubicBezTo>
                    <a:pt x="0" y="629"/>
                    <a:pt x="180" y="811"/>
                    <a:pt x="406" y="811"/>
                  </a:cubicBezTo>
                  <a:lnTo>
                    <a:pt x="2039" y="811"/>
                  </a:lnTo>
                  <a:cubicBezTo>
                    <a:pt x="2262" y="811"/>
                    <a:pt x="2443" y="629"/>
                    <a:pt x="2443" y="406"/>
                  </a:cubicBezTo>
                  <a:cubicBezTo>
                    <a:pt x="2443" y="180"/>
                    <a:pt x="2262" y="0"/>
                    <a:pt x="2039" y="0"/>
                  </a:cubicBezTo>
                  <a:lnTo>
                    <a:pt x="406" y="0"/>
                  </a:lnTo>
                  <a:cubicBezTo>
                    <a:pt x="405" y="0"/>
                    <a:pt x="404" y="0"/>
                    <a:pt x="403"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5" name="Google Shape;1844;p49">
              <a:extLst>
                <a:ext uri="{FF2B5EF4-FFF2-40B4-BE49-F238E27FC236}">
                  <a16:creationId xmlns:a16="http://schemas.microsoft.com/office/drawing/2014/main" id="{9A20E51D-FE6E-4969-80DA-B258BB18195A}"/>
                </a:ext>
              </a:extLst>
            </p:cNvPr>
            <p:cNvSpPr/>
            <p:nvPr/>
          </p:nvSpPr>
          <p:spPr>
            <a:xfrm>
              <a:off x="4575253" y="5124002"/>
              <a:ext cx="48261" cy="16021"/>
            </a:xfrm>
            <a:custGeom>
              <a:avLst/>
              <a:gdLst/>
              <a:ahLst/>
              <a:cxnLst/>
              <a:rect l="l" t="t" r="r" b="b"/>
              <a:pathLst>
                <a:path w="2443" h="811" extrusionOk="0">
                  <a:moveTo>
                    <a:pt x="406" y="0"/>
                  </a:moveTo>
                  <a:cubicBezTo>
                    <a:pt x="180" y="0"/>
                    <a:pt x="0" y="180"/>
                    <a:pt x="0" y="406"/>
                  </a:cubicBezTo>
                  <a:cubicBezTo>
                    <a:pt x="0" y="629"/>
                    <a:pt x="180" y="811"/>
                    <a:pt x="406" y="811"/>
                  </a:cubicBezTo>
                  <a:lnTo>
                    <a:pt x="2039" y="811"/>
                  </a:lnTo>
                  <a:cubicBezTo>
                    <a:pt x="2262" y="810"/>
                    <a:pt x="2443" y="629"/>
                    <a:pt x="2443" y="406"/>
                  </a:cubicBezTo>
                  <a:cubicBezTo>
                    <a:pt x="2443" y="180"/>
                    <a:pt x="2262" y="0"/>
                    <a:pt x="20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6" name="Google Shape;1845;p49">
              <a:extLst>
                <a:ext uri="{FF2B5EF4-FFF2-40B4-BE49-F238E27FC236}">
                  <a16:creationId xmlns:a16="http://schemas.microsoft.com/office/drawing/2014/main" id="{7281DB5A-C940-47D0-A896-D4541965EEF2}"/>
                </a:ext>
              </a:extLst>
            </p:cNvPr>
            <p:cNvSpPr/>
            <p:nvPr/>
          </p:nvSpPr>
          <p:spPr>
            <a:xfrm>
              <a:off x="4575253" y="5164045"/>
              <a:ext cx="48261" cy="16021"/>
            </a:xfrm>
            <a:custGeom>
              <a:avLst/>
              <a:gdLst/>
              <a:ahLst/>
              <a:cxnLst/>
              <a:rect l="l" t="t" r="r" b="b"/>
              <a:pathLst>
                <a:path w="2443" h="811" extrusionOk="0">
                  <a:moveTo>
                    <a:pt x="406" y="0"/>
                  </a:moveTo>
                  <a:cubicBezTo>
                    <a:pt x="180" y="0"/>
                    <a:pt x="0" y="180"/>
                    <a:pt x="0" y="406"/>
                  </a:cubicBezTo>
                  <a:cubicBezTo>
                    <a:pt x="0" y="629"/>
                    <a:pt x="180" y="811"/>
                    <a:pt x="406" y="811"/>
                  </a:cubicBezTo>
                  <a:lnTo>
                    <a:pt x="2039" y="811"/>
                  </a:lnTo>
                  <a:cubicBezTo>
                    <a:pt x="2262" y="810"/>
                    <a:pt x="2443" y="629"/>
                    <a:pt x="2443" y="406"/>
                  </a:cubicBezTo>
                  <a:cubicBezTo>
                    <a:pt x="2443" y="180"/>
                    <a:pt x="2262" y="0"/>
                    <a:pt x="20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7" name="Google Shape;1846;p49">
              <a:extLst>
                <a:ext uri="{FF2B5EF4-FFF2-40B4-BE49-F238E27FC236}">
                  <a16:creationId xmlns:a16="http://schemas.microsoft.com/office/drawing/2014/main" id="{4DBF87DD-16A0-4584-88EF-2F25A31F072E}"/>
                </a:ext>
              </a:extLst>
            </p:cNvPr>
            <p:cNvSpPr/>
            <p:nvPr/>
          </p:nvSpPr>
          <p:spPr>
            <a:xfrm>
              <a:off x="4575253" y="5204088"/>
              <a:ext cx="48261" cy="16041"/>
            </a:xfrm>
            <a:custGeom>
              <a:avLst/>
              <a:gdLst/>
              <a:ahLst/>
              <a:cxnLst/>
              <a:rect l="l" t="t" r="r" b="b"/>
              <a:pathLst>
                <a:path w="2443" h="812" extrusionOk="0">
                  <a:moveTo>
                    <a:pt x="406" y="0"/>
                  </a:moveTo>
                  <a:cubicBezTo>
                    <a:pt x="180" y="0"/>
                    <a:pt x="0" y="180"/>
                    <a:pt x="0" y="406"/>
                  </a:cubicBezTo>
                  <a:cubicBezTo>
                    <a:pt x="0" y="629"/>
                    <a:pt x="180" y="811"/>
                    <a:pt x="406" y="811"/>
                  </a:cubicBezTo>
                  <a:lnTo>
                    <a:pt x="2039" y="811"/>
                  </a:lnTo>
                  <a:cubicBezTo>
                    <a:pt x="2262" y="810"/>
                    <a:pt x="2443" y="629"/>
                    <a:pt x="2443" y="406"/>
                  </a:cubicBezTo>
                  <a:cubicBezTo>
                    <a:pt x="2443" y="180"/>
                    <a:pt x="2262" y="0"/>
                    <a:pt x="2039"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8" name="Google Shape;1847;p49">
              <a:extLst>
                <a:ext uri="{FF2B5EF4-FFF2-40B4-BE49-F238E27FC236}">
                  <a16:creationId xmlns:a16="http://schemas.microsoft.com/office/drawing/2014/main" id="{5E6634E5-3345-4857-9B69-EC70F05ED559}"/>
                </a:ext>
              </a:extLst>
            </p:cNvPr>
            <p:cNvSpPr/>
            <p:nvPr/>
          </p:nvSpPr>
          <p:spPr>
            <a:xfrm>
              <a:off x="4575213" y="5244092"/>
              <a:ext cx="48321" cy="16081"/>
            </a:xfrm>
            <a:custGeom>
              <a:avLst/>
              <a:gdLst/>
              <a:ahLst/>
              <a:cxnLst/>
              <a:rect l="l" t="t" r="r" b="b"/>
              <a:pathLst>
                <a:path w="2446" h="814" extrusionOk="0">
                  <a:moveTo>
                    <a:pt x="408" y="1"/>
                  </a:moveTo>
                  <a:cubicBezTo>
                    <a:pt x="182" y="1"/>
                    <a:pt x="1" y="182"/>
                    <a:pt x="1" y="406"/>
                  </a:cubicBezTo>
                  <a:cubicBezTo>
                    <a:pt x="1" y="631"/>
                    <a:pt x="182" y="813"/>
                    <a:pt x="408" y="813"/>
                  </a:cubicBezTo>
                  <a:lnTo>
                    <a:pt x="2041" y="813"/>
                  </a:lnTo>
                  <a:cubicBezTo>
                    <a:pt x="2264" y="813"/>
                    <a:pt x="2446" y="631"/>
                    <a:pt x="2446" y="406"/>
                  </a:cubicBezTo>
                  <a:cubicBezTo>
                    <a:pt x="2446" y="182"/>
                    <a:pt x="2264" y="1"/>
                    <a:pt x="2041"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09" name="Google Shape;1848;p49">
              <a:extLst>
                <a:ext uri="{FF2B5EF4-FFF2-40B4-BE49-F238E27FC236}">
                  <a16:creationId xmlns:a16="http://schemas.microsoft.com/office/drawing/2014/main" id="{1BBE569D-72CD-4E56-A0A1-F89E0173C802}"/>
                </a:ext>
              </a:extLst>
            </p:cNvPr>
            <p:cNvSpPr/>
            <p:nvPr/>
          </p:nvSpPr>
          <p:spPr>
            <a:xfrm>
              <a:off x="4575213" y="5284136"/>
              <a:ext cx="48321" cy="16081"/>
            </a:xfrm>
            <a:custGeom>
              <a:avLst/>
              <a:gdLst/>
              <a:ahLst/>
              <a:cxnLst/>
              <a:rect l="l" t="t" r="r" b="b"/>
              <a:pathLst>
                <a:path w="2446" h="814" extrusionOk="0">
                  <a:moveTo>
                    <a:pt x="408" y="1"/>
                  </a:moveTo>
                  <a:cubicBezTo>
                    <a:pt x="182" y="1"/>
                    <a:pt x="1" y="182"/>
                    <a:pt x="1" y="406"/>
                  </a:cubicBezTo>
                  <a:cubicBezTo>
                    <a:pt x="1" y="632"/>
                    <a:pt x="182" y="813"/>
                    <a:pt x="408" y="813"/>
                  </a:cubicBezTo>
                  <a:lnTo>
                    <a:pt x="2041" y="813"/>
                  </a:lnTo>
                  <a:cubicBezTo>
                    <a:pt x="2264" y="813"/>
                    <a:pt x="2446" y="632"/>
                    <a:pt x="2446" y="406"/>
                  </a:cubicBezTo>
                  <a:cubicBezTo>
                    <a:pt x="2446" y="182"/>
                    <a:pt x="2264" y="1"/>
                    <a:pt x="2041"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0" name="Google Shape;1849;p49">
              <a:extLst>
                <a:ext uri="{FF2B5EF4-FFF2-40B4-BE49-F238E27FC236}">
                  <a16:creationId xmlns:a16="http://schemas.microsoft.com/office/drawing/2014/main" id="{29827F03-5451-4E71-A4DB-2819C017F7A3}"/>
                </a:ext>
              </a:extLst>
            </p:cNvPr>
            <p:cNvSpPr/>
            <p:nvPr/>
          </p:nvSpPr>
          <p:spPr>
            <a:xfrm>
              <a:off x="4575213" y="5324179"/>
              <a:ext cx="48321" cy="16081"/>
            </a:xfrm>
            <a:custGeom>
              <a:avLst/>
              <a:gdLst/>
              <a:ahLst/>
              <a:cxnLst/>
              <a:rect l="l" t="t" r="r" b="b"/>
              <a:pathLst>
                <a:path w="2446" h="814" extrusionOk="0">
                  <a:moveTo>
                    <a:pt x="408" y="1"/>
                  </a:moveTo>
                  <a:cubicBezTo>
                    <a:pt x="182" y="1"/>
                    <a:pt x="1" y="183"/>
                    <a:pt x="1" y="406"/>
                  </a:cubicBezTo>
                  <a:cubicBezTo>
                    <a:pt x="1" y="632"/>
                    <a:pt x="182" y="813"/>
                    <a:pt x="408" y="813"/>
                  </a:cubicBezTo>
                  <a:lnTo>
                    <a:pt x="2041" y="813"/>
                  </a:lnTo>
                  <a:cubicBezTo>
                    <a:pt x="2264" y="813"/>
                    <a:pt x="2446" y="632"/>
                    <a:pt x="2446" y="406"/>
                  </a:cubicBezTo>
                  <a:cubicBezTo>
                    <a:pt x="2446" y="183"/>
                    <a:pt x="2264" y="1"/>
                    <a:pt x="2041"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1" name="Google Shape;1850;p49">
              <a:extLst>
                <a:ext uri="{FF2B5EF4-FFF2-40B4-BE49-F238E27FC236}">
                  <a16:creationId xmlns:a16="http://schemas.microsoft.com/office/drawing/2014/main" id="{52619BBC-D616-401D-BFD7-85195A299BD4}"/>
                </a:ext>
              </a:extLst>
            </p:cNvPr>
            <p:cNvSpPr/>
            <p:nvPr/>
          </p:nvSpPr>
          <p:spPr>
            <a:xfrm>
              <a:off x="4575213" y="5364222"/>
              <a:ext cx="48321" cy="16081"/>
            </a:xfrm>
            <a:custGeom>
              <a:avLst/>
              <a:gdLst/>
              <a:ahLst/>
              <a:cxnLst/>
              <a:rect l="l" t="t" r="r" b="b"/>
              <a:pathLst>
                <a:path w="2446" h="814" extrusionOk="0">
                  <a:moveTo>
                    <a:pt x="408" y="1"/>
                  </a:moveTo>
                  <a:cubicBezTo>
                    <a:pt x="182" y="1"/>
                    <a:pt x="1" y="183"/>
                    <a:pt x="1" y="406"/>
                  </a:cubicBezTo>
                  <a:cubicBezTo>
                    <a:pt x="1" y="632"/>
                    <a:pt x="182" y="813"/>
                    <a:pt x="408" y="813"/>
                  </a:cubicBezTo>
                  <a:lnTo>
                    <a:pt x="2041" y="813"/>
                  </a:lnTo>
                  <a:cubicBezTo>
                    <a:pt x="2264" y="813"/>
                    <a:pt x="2446" y="632"/>
                    <a:pt x="2446" y="406"/>
                  </a:cubicBezTo>
                  <a:cubicBezTo>
                    <a:pt x="2446" y="183"/>
                    <a:pt x="2264" y="1"/>
                    <a:pt x="2041"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grpSp>
        <p:nvGrpSpPr>
          <p:cNvPr id="112" name="Google Shape;1652;p49">
            <a:extLst>
              <a:ext uri="{FF2B5EF4-FFF2-40B4-BE49-F238E27FC236}">
                <a16:creationId xmlns:a16="http://schemas.microsoft.com/office/drawing/2014/main" id="{9FC043C1-16BE-4769-9FD2-EB0D2911186F}"/>
              </a:ext>
            </a:extLst>
          </p:cNvPr>
          <p:cNvGrpSpPr/>
          <p:nvPr/>
        </p:nvGrpSpPr>
        <p:grpSpPr>
          <a:xfrm>
            <a:off x="577349" y="2050894"/>
            <a:ext cx="879040" cy="895890"/>
            <a:chOff x="3317037" y="4146722"/>
            <a:chExt cx="395475" cy="512583"/>
          </a:xfrm>
        </p:grpSpPr>
        <p:sp>
          <p:nvSpPr>
            <p:cNvPr id="113" name="Google Shape;1653;p49">
              <a:extLst>
                <a:ext uri="{FF2B5EF4-FFF2-40B4-BE49-F238E27FC236}">
                  <a16:creationId xmlns:a16="http://schemas.microsoft.com/office/drawing/2014/main" id="{8B953F86-5E54-4AF5-BB37-FD8F2081C2A4}"/>
                </a:ext>
              </a:extLst>
            </p:cNvPr>
            <p:cNvSpPr/>
            <p:nvPr/>
          </p:nvSpPr>
          <p:spPr>
            <a:xfrm>
              <a:off x="3506804" y="4210807"/>
              <a:ext cx="16041" cy="64085"/>
            </a:xfrm>
            <a:custGeom>
              <a:avLst/>
              <a:gdLst/>
              <a:ahLst/>
              <a:cxnLst/>
              <a:rect l="l" t="t" r="r" b="b"/>
              <a:pathLst>
                <a:path w="812" h="3244" extrusionOk="0">
                  <a:moveTo>
                    <a:pt x="406" y="0"/>
                  </a:moveTo>
                  <a:cubicBezTo>
                    <a:pt x="182" y="0"/>
                    <a:pt x="0" y="182"/>
                    <a:pt x="0" y="405"/>
                  </a:cubicBezTo>
                  <a:lnTo>
                    <a:pt x="0" y="2838"/>
                  </a:lnTo>
                  <a:cubicBezTo>
                    <a:pt x="0" y="3062"/>
                    <a:pt x="180" y="3243"/>
                    <a:pt x="404" y="3243"/>
                  </a:cubicBezTo>
                  <a:lnTo>
                    <a:pt x="406" y="3242"/>
                  </a:lnTo>
                  <a:cubicBezTo>
                    <a:pt x="406" y="3242"/>
                    <a:pt x="407" y="3242"/>
                    <a:pt x="408" y="3242"/>
                  </a:cubicBezTo>
                  <a:cubicBezTo>
                    <a:pt x="631" y="3242"/>
                    <a:pt x="811" y="3061"/>
                    <a:pt x="811" y="2838"/>
                  </a:cubicBezTo>
                  <a:lnTo>
                    <a:pt x="811" y="405"/>
                  </a:lnTo>
                  <a:cubicBezTo>
                    <a:pt x="811" y="182"/>
                    <a:pt x="629" y="0"/>
                    <a:pt x="40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4" name="Google Shape;1654;p49">
              <a:extLst>
                <a:ext uri="{FF2B5EF4-FFF2-40B4-BE49-F238E27FC236}">
                  <a16:creationId xmlns:a16="http://schemas.microsoft.com/office/drawing/2014/main" id="{8BA4E58D-902F-4F5A-958F-8F131002C330}"/>
                </a:ext>
              </a:extLst>
            </p:cNvPr>
            <p:cNvSpPr/>
            <p:nvPr/>
          </p:nvSpPr>
          <p:spPr>
            <a:xfrm>
              <a:off x="3490762" y="4146722"/>
              <a:ext cx="48064" cy="87850"/>
            </a:xfrm>
            <a:custGeom>
              <a:avLst/>
              <a:gdLst/>
              <a:ahLst/>
              <a:cxnLst/>
              <a:rect l="l" t="t" r="r" b="b"/>
              <a:pathLst>
                <a:path w="2433" h="4447" extrusionOk="0">
                  <a:moveTo>
                    <a:pt x="1216" y="1"/>
                  </a:moveTo>
                  <a:cubicBezTo>
                    <a:pt x="545" y="2"/>
                    <a:pt x="1" y="546"/>
                    <a:pt x="0" y="1217"/>
                  </a:cubicBezTo>
                  <a:lnTo>
                    <a:pt x="0" y="3244"/>
                  </a:lnTo>
                  <a:cubicBezTo>
                    <a:pt x="8" y="3910"/>
                    <a:pt x="550" y="4446"/>
                    <a:pt x="1216" y="4446"/>
                  </a:cubicBezTo>
                  <a:cubicBezTo>
                    <a:pt x="1883" y="4446"/>
                    <a:pt x="2425" y="3910"/>
                    <a:pt x="2432" y="3244"/>
                  </a:cubicBezTo>
                  <a:lnTo>
                    <a:pt x="2432" y="1217"/>
                  </a:lnTo>
                  <a:cubicBezTo>
                    <a:pt x="2432" y="546"/>
                    <a:pt x="1888" y="2"/>
                    <a:pt x="1216" y="1"/>
                  </a:cubicBezTo>
                  <a:close/>
                </a:path>
              </a:pathLst>
            </a:custGeom>
            <a:solidFill>
              <a:schemeClr val="accent5"/>
            </a:solidFill>
            <a:ln>
              <a:noFill/>
            </a:ln>
          </p:spPr>
          <p:txBody>
            <a:bodyPr spcFirstLastPara="1" wrap="square" lIns="97520" tIns="97520" rIns="97520" bIns="97520" anchor="ctr" anchorCtr="0">
              <a:noAutofit/>
            </a:bodyPr>
            <a:lstStyle/>
            <a:p>
              <a:endParaRPr sz="1920"/>
            </a:p>
          </p:txBody>
        </p:sp>
        <p:sp>
          <p:nvSpPr>
            <p:cNvPr id="115" name="Google Shape;1655;p49">
              <a:extLst>
                <a:ext uri="{FF2B5EF4-FFF2-40B4-BE49-F238E27FC236}">
                  <a16:creationId xmlns:a16="http://schemas.microsoft.com/office/drawing/2014/main" id="{3C7E3333-C937-4E40-A3E0-0A629344B001}"/>
                </a:ext>
              </a:extLst>
            </p:cNvPr>
            <p:cNvSpPr/>
            <p:nvPr/>
          </p:nvSpPr>
          <p:spPr>
            <a:xfrm>
              <a:off x="3506804" y="4555176"/>
              <a:ext cx="16041" cy="56084"/>
            </a:xfrm>
            <a:custGeom>
              <a:avLst/>
              <a:gdLst/>
              <a:ahLst/>
              <a:cxnLst/>
              <a:rect l="l" t="t" r="r" b="b"/>
              <a:pathLst>
                <a:path w="812" h="2839" extrusionOk="0">
                  <a:moveTo>
                    <a:pt x="406" y="0"/>
                  </a:moveTo>
                  <a:cubicBezTo>
                    <a:pt x="182" y="0"/>
                    <a:pt x="0" y="182"/>
                    <a:pt x="0" y="406"/>
                  </a:cubicBezTo>
                  <a:lnTo>
                    <a:pt x="0" y="2433"/>
                  </a:lnTo>
                  <a:cubicBezTo>
                    <a:pt x="0" y="2657"/>
                    <a:pt x="180" y="2838"/>
                    <a:pt x="404" y="2838"/>
                  </a:cubicBezTo>
                  <a:lnTo>
                    <a:pt x="406" y="2838"/>
                  </a:lnTo>
                  <a:cubicBezTo>
                    <a:pt x="629" y="2838"/>
                    <a:pt x="811" y="2657"/>
                    <a:pt x="811" y="2433"/>
                  </a:cubicBezTo>
                  <a:lnTo>
                    <a:pt x="811" y="406"/>
                  </a:lnTo>
                  <a:cubicBezTo>
                    <a:pt x="811" y="182"/>
                    <a:pt x="629" y="0"/>
                    <a:pt x="406"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16" name="Google Shape;1656;p49">
              <a:extLst>
                <a:ext uri="{FF2B5EF4-FFF2-40B4-BE49-F238E27FC236}">
                  <a16:creationId xmlns:a16="http://schemas.microsoft.com/office/drawing/2014/main" id="{1D5ADCE6-1B73-443F-A114-0AC17A0B370A}"/>
                </a:ext>
              </a:extLst>
            </p:cNvPr>
            <p:cNvSpPr/>
            <p:nvPr/>
          </p:nvSpPr>
          <p:spPr>
            <a:xfrm>
              <a:off x="3317037" y="4250850"/>
              <a:ext cx="395475" cy="320367"/>
            </a:xfrm>
            <a:custGeom>
              <a:avLst/>
              <a:gdLst/>
              <a:ahLst/>
              <a:cxnLst/>
              <a:rect l="l" t="t" r="r" b="b"/>
              <a:pathLst>
                <a:path w="20019" h="16217" extrusionOk="0">
                  <a:moveTo>
                    <a:pt x="10009" y="0"/>
                  </a:moveTo>
                  <a:cubicBezTo>
                    <a:pt x="5308" y="0"/>
                    <a:pt x="1497" y="3811"/>
                    <a:pt x="1497" y="8514"/>
                  </a:cubicBezTo>
                  <a:lnTo>
                    <a:pt x="1497" y="11706"/>
                  </a:lnTo>
                  <a:cubicBezTo>
                    <a:pt x="1497" y="13431"/>
                    <a:pt x="1008" y="14229"/>
                    <a:pt x="169" y="15598"/>
                  </a:cubicBezTo>
                  <a:cubicBezTo>
                    <a:pt x="0" y="15867"/>
                    <a:pt x="195" y="16216"/>
                    <a:pt x="511" y="16216"/>
                  </a:cubicBezTo>
                  <a:lnTo>
                    <a:pt x="19511" y="16216"/>
                  </a:lnTo>
                  <a:cubicBezTo>
                    <a:pt x="19827" y="16216"/>
                    <a:pt x="20019" y="15870"/>
                    <a:pt x="19853" y="15598"/>
                  </a:cubicBezTo>
                  <a:cubicBezTo>
                    <a:pt x="19014" y="14229"/>
                    <a:pt x="18524" y="13431"/>
                    <a:pt x="18524" y="11706"/>
                  </a:cubicBezTo>
                  <a:lnTo>
                    <a:pt x="18524" y="8718"/>
                  </a:lnTo>
                  <a:cubicBezTo>
                    <a:pt x="18524" y="4101"/>
                    <a:pt x="14934" y="169"/>
                    <a:pt x="10321" y="6"/>
                  </a:cubicBezTo>
                  <a:cubicBezTo>
                    <a:pt x="10217" y="2"/>
                    <a:pt x="10113" y="0"/>
                    <a:pt x="10009"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17" name="Google Shape;1657;p49">
              <a:extLst>
                <a:ext uri="{FF2B5EF4-FFF2-40B4-BE49-F238E27FC236}">
                  <a16:creationId xmlns:a16="http://schemas.microsoft.com/office/drawing/2014/main" id="{5314616E-2049-4788-9BD0-9BF4623D1796}"/>
                </a:ext>
              </a:extLst>
            </p:cNvPr>
            <p:cNvSpPr/>
            <p:nvPr/>
          </p:nvSpPr>
          <p:spPr>
            <a:xfrm>
              <a:off x="3480233" y="4595219"/>
              <a:ext cx="66594" cy="64085"/>
            </a:xfrm>
            <a:custGeom>
              <a:avLst/>
              <a:gdLst/>
              <a:ahLst/>
              <a:cxnLst/>
              <a:rect l="l" t="t" r="r" b="b"/>
              <a:pathLst>
                <a:path w="3371" h="3244" extrusionOk="0">
                  <a:moveTo>
                    <a:pt x="1749" y="1"/>
                  </a:moveTo>
                  <a:cubicBezTo>
                    <a:pt x="1093" y="1"/>
                    <a:pt x="502" y="395"/>
                    <a:pt x="251" y="1001"/>
                  </a:cubicBezTo>
                  <a:cubicBezTo>
                    <a:pt x="1" y="1607"/>
                    <a:pt x="139" y="2305"/>
                    <a:pt x="603" y="2768"/>
                  </a:cubicBezTo>
                  <a:cubicBezTo>
                    <a:pt x="913" y="3079"/>
                    <a:pt x="1328" y="3243"/>
                    <a:pt x="1750" y="3243"/>
                  </a:cubicBezTo>
                  <a:cubicBezTo>
                    <a:pt x="1959" y="3243"/>
                    <a:pt x="2170" y="3203"/>
                    <a:pt x="2370" y="3120"/>
                  </a:cubicBezTo>
                  <a:cubicBezTo>
                    <a:pt x="2977" y="2869"/>
                    <a:pt x="3371" y="2278"/>
                    <a:pt x="3371" y="1622"/>
                  </a:cubicBezTo>
                  <a:cubicBezTo>
                    <a:pt x="3371" y="727"/>
                    <a:pt x="2646" y="1"/>
                    <a:pt x="1749"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18" name="Google Shape;1658;p49">
              <a:extLst>
                <a:ext uri="{FF2B5EF4-FFF2-40B4-BE49-F238E27FC236}">
                  <a16:creationId xmlns:a16="http://schemas.microsoft.com/office/drawing/2014/main" id="{32CBDB42-50F8-44A4-95D1-D0187AC29A8A}"/>
                </a:ext>
              </a:extLst>
            </p:cNvPr>
            <p:cNvSpPr/>
            <p:nvPr/>
          </p:nvSpPr>
          <p:spPr>
            <a:xfrm>
              <a:off x="3317037" y="4250890"/>
              <a:ext cx="197570" cy="320327"/>
            </a:xfrm>
            <a:custGeom>
              <a:avLst/>
              <a:gdLst/>
              <a:ahLst/>
              <a:cxnLst/>
              <a:rect l="l" t="t" r="r" b="b"/>
              <a:pathLst>
                <a:path w="10001" h="16215" extrusionOk="0">
                  <a:moveTo>
                    <a:pt x="10000" y="1"/>
                  </a:moveTo>
                  <a:cubicBezTo>
                    <a:pt x="5303" y="6"/>
                    <a:pt x="1497" y="3813"/>
                    <a:pt x="1497" y="8512"/>
                  </a:cubicBezTo>
                  <a:lnTo>
                    <a:pt x="1497" y="11704"/>
                  </a:lnTo>
                  <a:cubicBezTo>
                    <a:pt x="1497" y="13429"/>
                    <a:pt x="1008" y="14225"/>
                    <a:pt x="169" y="15596"/>
                  </a:cubicBezTo>
                  <a:cubicBezTo>
                    <a:pt x="0" y="15865"/>
                    <a:pt x="195" y="16214"/>
                    <a:pt x="511" y="16214"/>
                  </a:cubicBezTo>
                  <a:lnTo>
                    <a:pt x="10000" y="16214"/>
                  </a:lnTo>
                  <a:lnTo>
                    <a:pt x="10000" y="1"/>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19" name="Google Shape;1659;p49">
              <a:extLst>
                <a:ext uri="{FF2B5EF4-FFF2-40B4-BE49-F238E27FC236}">
                  <a16:creationId xmlns:a16="http://schemas.microsoft.com/office/drawing/2014/main" id="{FECD3236-D7FE-4E3B-9049-286155C5C45C}"/>
                </a:ext>
              </a:extLst>
            </p:cNvPr>
            <p:cNvSpPr/>
            <p:nvPr/>
          </p:nvSpPr>
          <p:spPr>
            <a:xfrm>
              <a:off x="3514508" y="4595219"/>
              <a:ext cx="32319" cy="64085"/>
            </a:xfrm>
            <a:custGeom>
              <a:avLst/>
              <a:gdLst/>
              <a:ahLst/>
              <a:cxnLst/>
              <a:rect l="l" t="t" r="r" b="b"/>
              <a:pathLst>
                <a:path w="1636" h="3244" extrusionOk="0">
                  <a:moveTo>
                    <a:pt x="14" y="1"/>
                  </a:moveTo>
                  <a:cubicBezTo>
                    <a:pt x="10" y="1"/>
                    <a:pt x="4" y="2"/>
                    <a:pt x="0" y="2"/>
                  </a:cubicBezTo>
                  <a:lnTo>
                    <a:pt x="0" y="3242"/>
                  </a:lnTo>
                  <a:cubicBezTo>
                    <a:pt x="4" y="3242"/>
                    <a:pt x="10" y="3244"/>
                    <a:pt x="14" y="3244"/>
                  </a:cubicBezTo>
                  <a:cubicBezTo>
                    <a:pt x="909" y="3244"/>
                    <a:pt x="1636" y="2517"/>
                    <a:pt x="1636" y="1622"/>
                  </a:cubicBezTo>
                  <a:cubicBezTo>
                    <a:pt x="1636" y="727"/>
                    <a:pt x="909" y="1"/>
                    <a:pt x="14"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20" name="Google Shape;1660;p49">
              <a:extLst>
                <a:ext uri="{FF2B5EF4-FFF2-40B4-BE49-F238E27FC236}">
                  <a16:creationId xmlns:a16="http://schemas.microsoft.com/office/drawing/2014/main" id="{628D8AD8-E7FC-4A77-96DF-D879C6A4DBEC}"/>
                </a:ext>
              </a:extLst>
            </p:cNvPr>
            <p:cNvSpPr/>
            <p:nvPr/>
          </p:nvSpPr>
          <p:spPr>
            <a:xfrm>
              <a:off x="3317037" y="4555176"/>
              <a:ext cx="197570" cy="16041"/>
            </a:xfrm>
            <a:custGeom>
              <a:avLst/>
              <a:gdLst/>
              <a:ahLst/>
              <a:cxnLst/>
              <a:rect l="l" t="t" r="r" b="b"/>
              <a:pathLst>
                <a:path w="10001" h="812" extrusionOk="0">
                  <a:moveTo>
                    <a:pt x="288" y="0"/>
                  </a:moveTo>
                  <a:cubicBezTo>
                    <a:pt x="247" y="65"/>
                    <a:pt x="210" y="126"/>
                    <a:pt x="169" y="193"/>
                  </a:cubicBezTo>
                  <a:cubicBezTo>
                    <a:pt x="0" y="462"/>
                    <a:pt x="195" y="811"/>
                    <a:pt x="511" y="811"/>
                  </a:cubicBezTo>
                  <a:lnTo>
                    <a:pt x="10000" y="811"/>
                  </a:lnTo>
                  <a:lnTo>
                    <a:pt x="10000" y="0"/>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21" name="Google Shape;1661;p49">
              <a:extLst>
                <a:ext uri="{FF2B5EF4-FFF2-40B4-BE49-F238E27FC236}">
                  <a16:creationId xmlns:a16="http://schemas.microsoft.com/office/drawing/2014/main" id="{EA7AB45F-1271-4613-9FC6-C04675BC6A17}"/>
                </a:ext>
              </a:extLst>
            </p:cNvPr>
            <p:cNvSpPr/>
            <p:nvPr/>
          </p:nvSpPr>
          <p:spPr>
            <a:xfrm>
              <a:off x="3514587" y="4555176"/>
              <a:ext cx="197491" cy="16041"/>
            </a:xfrm>
            <a:custGeom>
              <a:avLst/>
              <a:gdLst/>
              <a:ahLst/>
              <a:cxnLst/>
              <a:rect l="l" t="t" r="r" b="b"/>
              <a:pathLst>
                <a:path w="9997" h="812" extrusionOk="0">
                  <a:moveTo>
                    <a:pt x="0" y="0"/>
                  </a:moveTo>
                  <a:lnTo>
                    <a:pt x="0" y="811"/>
                  </a:lnTo>
                  <a:lnTo>
                    <a:pt x="9488" y="811"/>
                  </a:lnTo>
                  <a:cubicBezTo>
                    <a:pt x="9806" y="811"/>
                    <a:pt x="9996" y="465"/>
                    <a:pt x="9830" y="193"/>
                  </a:cubicBezTo>
                  <a:cubicBezTo>
                    <a:pt x="9789" y="126"/>
                    <a:pt x="9753" y="65"/>
                    <a:pt x="9713"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grpSp>
      <p:grpSp>
        <p:nvGrpSpPr>
          <p:cNvPr id="122" name="Google Shape;1662;p49">
            <a:extLst>
              <a:ext uri="{FF2B5EF4-FFF2-40B4-BE49-F238E27FC236}">
                <a16:creationId xmlns:a16="http://schemas.microsoft.com/office/drawing/2014/main" id="{91722D56-59B4-4534-B618-B62325A5FA35}"/>
              </a:ext>
            </a:extLst>
          </p:cNvPr>
          <p:cNvGrpSpPr/>
          <p:nvPr/>
        </p:nvGrpSpPr>
        <p:grpSpPr>
          <a:xfrm>
            <a:off x="14187128" y="8713134"/>
            <a:ext cx="1338481" cy="1322384"/>
            <a:chOff x="2614036" y="4239234"/>
            <a:chExt cx="496562" cy="360529"/>
          </a:xfrm>
        </p:grpSpPr>
        <p:sp>
          <p:nvSpPr>
            <p:cNvPr id="123" name="Google Shape;1663;p49">
              <a:extLst>
                <a:ext uri="{FF2B5EF4-FFF2-40B4-BE49-F238E27FC236}">
                  <a16:creationId xmlns:a16="http://schemas.microsoft.com/office/drawing/2014/main" id="{DD6197DA-898C-4180-B6FE-101052A7EAA8}"/>
                </a:ext>
              </a:extLst>
            </p:cNvPr>
            <p:cNvSpPr/>
            <p:nvPr/>
          </p:nvSpPr>
          <p:spPr>
            <a:xfrm>
              <a:off x="2614036" y="4287417"/>
              <a:ext cx="496562" cy="312346"/>
            </a:xfrm>
            <a:custGeom>
              <a:avLst/>
              <a:gdLst/>
              <a:ahLst/>
              <a:cxnLst/>
              <a:rect l="l" t="t" r="r" b="b"/>
              <a:pathLst>
                <a:path w="25136" h="15811" extrusionOk="0">
                  <a:moveTo>
                    <a:pt x="1217" y="0"/>
                  </a:moveTo>
                  <a:cubicBezTo>
                    <a:pt x="545" y="2"/>
                    <a:pt x="1" y="545"/>
                    <a:pt x="1" y="1216"/>
                  </a:cubicBezTo>
                  <a:lnTo>
                    <a:pt x="1" y="14595"/>
                  </a:lnTo>
                  <a:cubicBezTo>
                    <a:pt x="1" y="15266"/>
                    <a:pt x="545" y="15811"/>
                    <a:pt x="1217" y="15811"/>
                  </a:cubicBezTo>
                  <a:lnTo>
                    <a:pt x="23920" y="15811"/>
                  </a:lnTo>
                  <a:cubicBezTo>
                    <a:pt x="24591" y="15811"/>
                    <a:pt x="25134" y="15266"/>
                    <a:pt x="25136" y="14595"/>
                  </a:cubicBezTo>
                  <a:lnTo>
                    <a:pt x="25136" y="1216"/>
                  </a:lnTo>
                  <a:cubicBezTo>
                    <a:pt x="25134" y="545"/>
                    <a:pt x="24591" y="2"/>
                    <a:pt x="23920"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124" name="Google Shape;1664;p49">
              <a:extLst>
                <a:ext uri="{FF2B5EF4-FFF2-40B4-BE49-F238E27FC236}">
                  <a16:creationId xmlns:a16="http://schemas.microsoft.com/office/drawing/2014/main" id="{FEC02E10-0BBA-4B5F-94B3-B2A96C584DE9}"/>
                </a:ext>
              </a:extLst>
            </p:cNvPr>
            <p:cNvSpPr/>
            <p:nvPr/>
          </p:nvSpPr>
          <p:spPr>
            <a:xfrm>
              <a:off x="2838294" y="4559700"/>
              <a:ext cx="48064" cy="40063"/>
            </a:xfrm>
            <a:custGeom>
              <a:avLst/>
              <a:gdLst/>
              <a:ahLst/>
              <a:cxnLst/>
              <a:rect l="l" t="t" r="r" b="b"/>
              <a:pathLst>
                <a:path w="2433" h="2028" extrusionOk="0">
                  <a:moveTo>
                    <a:pt x="0" y="1"/>
                  </a:moveTo>
                  <a:lnTo>
                    <a:pt x="0" y="2028"/>
                  </a:lnTo>
                  <a:lnTo>
                    <a:pt x="2433" y="2028"/>
                  </a:lnTo>
                  <a:lnTo>
                    <a:pt x="2433" y="1"/>
                  </a:lnTo>
                  <a:close/>
                </a:path>
              </a:pathLst>
            </a:custGeom>
            <a:solidFill>
              <a:srgbClr val="F4805D"/>
            </a:solidFill>
            <a:ln>
              <a:noFill/>
            </a:ln>
          </p:spPr>
          <p:txBody>
            <a:bodyPr spcFirstLastPara="1" wrap="square" lIns="97520" tIns="97520" rIns="97520" bIns="97520" anchor="ctr" anchorCtr="0">
              <a:noAutofit/>
            </a:bodyPr>
            <a:lstStyle/>
            <a:p>
              <a:endParaRPr sz="1920"/>
            </a:p>
          </p:txBody>
        </p:sp>
        <p:sp>
          <p:nvSpPr>
            <p:cNvPr id="125" name="Google Shape;1665;p49">
              <a:extLst>
                <a:ext uri="{FF2B5EF4-FFF2-40B4-BE49-F238E27FC236}">
                  <a16:creationId xmlns:a16="http://schemas.microsoft.com/office/drawing/2014/main" id="{B01BEFC0-9BFA-4554-932C-9A00B7877629}"/>
                </a:ext>
              </a:extLst>
            </p:cNvPr>
            <p:cNvSpPr/>
            <p:nvPr/>
          </p:nvSpPr>
          <p:spPr>
            <a:xfrm>
              <a:off x="2646276" y="4511656"/>
              <a:ext cx="432496" cy="56084"/>
            </a:xfrm>
            <a:custGeom>
              <a:avLst/>
              <a:gdLst/>
              <a:ahLst/>
              <a:cxnLst/>
              <a:rect l="l" t="t" r="r" b="b"/>
              <a:pathLst>
                <a:path w="21893" h="2839" extrusionOk="0">
                  <a:moveTo>
                    <a:pt x="2423" y="0"/>
                  </a:moveTo>
                  <a:lnTo>
                    <a:pt x="0" y="1218"/>
                  </a:lnTo>
                  <a:lnTo>
                    <a:pt x="0" y="2434"/>
                  </a:lnTo>
                  <a:cubicBezTo>
                    <a:pt x="0" y="2658"/>
                    <a:pt x="182" y="2838"/>
                    <a:pt x="407" y="2838"/>
                  </a:cubicBezTo>
                  <a:lnTo>
                    <a:pt x="21488" y="2838"/>
                  </a:lnTo>
                  <a:cubicBezTo>
                    <a:pt x="21712" y="2838"/>
                    <a:pt x="21892" y="2657"/>
                    <a:pt x="21892" y="2434"/>
                  </a:cubicBezTo>
                  <a:lnTo>
                    <a:pt x="21892" y="1218"/>
                  </a:lnTo>
                  <a:lnTo>
                    <a:pt x="20261" y="0"/>
                  </a:lnTo>
                  <a:lnTo>
                    <a:pt x="12153" y="406"/>
                  </a:lnTo>
                  <a:lnTo>
                    <a:pt x="2423" y="0"/>
                  </a:ln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26" name="Google Shape;1666;p49">
              <a:extLst>
                <a:ext uri="{FF2B5EF4-FFF2-40B4-BE49-F238E27FC236}">
                  <a16:creationId xmlns:a16="http://schemas.microsoft.com/office/drawing/2014/main" id="{CB83C8A3-C3D3-4C61-8029-34924DF79F94}"/>
                </a:ext>
              </a:extLst>
            </p:cNvPr>
            <p:cNvSpPr/>
            <p:nvPr/>
          </p:nvSpPr>
          <p:spPr>
            <a:xfrm>
              <a:off x="2646276" y="4239234"/>
              <a:ext cx="216258" cy="312485"/>
            </a:xfrm>
            <a:custGeom>
              <a:avLst/>
              <a:gdLst/>
              <a:ahLst/>
              <a:cxnLst/>
              <a:rect l="l" t="t" r="r" b="b"/>
              <a:pathLst>
                <a:path w="10947" h="15818" extrusionOk="0">
                  <a:moveTo>
                    <a:pt x="5473" y="0"/>
                  </a:moveTo>
                  <a:cubicBezTo>
                    <a:pt x="3691" y="0"/>
                    <a:pt x="1907" y="371"/>
                    <a:pt x="241" y="1113"/>
                  </a:cubicBezTo>
                  <a:cubicBezTo>
                    <a:pt x="95" y="1179"/>
                    <a:pt x="0" y="1326"/>
                    <a:pt x="0" y="1488"/>
                  </a:cubicBezTo>
                  <a:lnTo>
                    <a:pt x="0" y="15197"/>
                  </a:lnTo>
                  <a:cubicBezTo>
                    <a:pt x="0" y="15431"/>
                    <a:pt x="192" y="15599"/>
                    <a:pt x="408" y="15599"/>
                  </a:cubicBezTo>
                  <a:cubicBezTo>
                    <a:pt x="462" y="15599"/>
                    <a:pt x="516" y="15589"/>
                    <a:pt x="570" y="15567"/>
                  </a:cubicBezTo>
                  <a:cubicBezTo>
                    <a:pt x="2143" y="14918"/>
                    <a:pt x="3809" y="14594"/>
                    <a:pt x="5474" y="14594"/>
                  </a:cubicBezTo>
                  <a:cubicBezTo>
                    <a:pt x="7346" y="14594"/>
                    <a:pt x="9215" y="15003"/>
                    <a:pt x="10946" y="15818"/>
                  </a:cubicBezTo>
                  <a:lnTo>
                    <a:pt x="10946" y="1223"/>
                  </a:lnTo>
                  <a:cubicBezTo>
                    <a:pt x="9214" y="408"/>
                    <a:pt x="7344" y="0"/>
                    <a:pt x="54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127" name="Google Shape;1667;p49">
              <a:extLst>
                <a:ext uri="{FF2B5EF4-FFF2-40B4-BE49-F238E27FC236}">
                  <a16:creationId xmlns:a16="http://schemas.microsoft.com/office/drawing/2014/main" id="{8ECC481E-A44B-459C-A371-1DCAA343D7C7}"/>
                </a:ext>
              </a:extLst>
            </p:cNvPr>
            <p:cNvSpPr/>
            <p:nvPr/>
          </p:nvSpPr>
          <p:spPr>
            <a:xfrm>
              <a:off x="2862514" y="4239234"/>
              <a:ext cx="216278" cy="312485"/>
            </a:xfrm>
            <a:custGeom>
              <a:avLst/>
              <a:gdLst/>
              <a:ahLst/>
              <a:cxnLst/>
              <a:rect l="l" t="t" r="r" b="b"/>
              <a:pathLst>
                <a:path w="10948" h="15818" extrusionOk="0">
                  <a:moveTo>
                    <a:pt x="5474" y="0"/>
                  </a:moveTo>
                  <a:cubicBezTo>
                    <a:pt x="3603" y="0"/>
                    <a:pt x="1732" y="408"/>
                    <a:pt x="0" y="1223"/>
                  </a:cubicBezTo>
                  <a:lnTo>
                    <a:pt x="0" y="15818"/>
                  </a:lnTo>
                  <a:cubicBezTo>
                    <a:pt x="1731" y="15003"/>
                    <a:pt x="3601" y="14594"/>
                    <a:pt x="5473" y="14594"/>
                  </a:cubicBezTo>
                  <a:cubicBezTo>
                    <a:pt x="7138" y="14594"/>
                    <a:pt x="8805" y="14918"/>
                    <a:pt x="10377" y="15567"/>
                  </a:cubicBezTo>
                  <a:cubicBezTo>
                    <a:pt x="10431" y="15589"/>
                    <a:pt x="10486" y="15599"/>
                    <a:pt x="10539" y="15599"/>
                  </a:cubicBezTo>
                  <a:cubicBezTo>
                    <a:pt x="10755" y="15599"/>
                    <a:pt x="10946" y="15430"/>
                    <a:pt x="10946" y="15195"/>
                  </a:cubicBezTo>
                  <a:lnTo>
                    <a:pt x="10946" y="1488"/>
                  </a:lnTo>
                  <a:cubicBezTo>
                    <a:pt x="10948" y="1326"/>
                    <a:pt x="10853" y="1179"/>
                    <a:pt x="10705" y="1113"/>
                  </a:cubicBezTo>
                  <a:cubicBezTo>
                    <a:pt x="9040" y="371"/>
                    <a:pt x="7256" y="0"/>
                    <a:pt x="547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128" name="Google Shape;1668;p49">
              <a:extLst>
                <a:ext uri="{FF2B5EF4-FFF2-40B4-BE49-F238E27FC236}">
                  <a16:creationId xmlns:a16="http://schemas.microsoft.com/office/drawing/2014/main" id="{1B44806C-4267-4C00-B76A-C6DDB5064883}"/>
                </a:ext>
              </a:extLst>
            </p:cNvPr>
            <p:cNvSpPr/>
            <p:nvPr/>
          </p:nvSpPr>
          <p:spPr>
            <a:xfrm>
              <a:off x="2885983" y="4477124"/>
              <a:ext cx="41367" cy="22323"/>
            </a:xfrm>
            <a:custGeom>
              <a:avLst/>
              <a:gdLst/>
              <a:ahLst/>
              <a:cxnLst/>
              <a:rect l="l" t="t" r="r" b="b"/>
              <a:pathLst>
                <a:path w="2094" h="1130" extrusionOk="0">
                  <a:moveTo>
                    <a:pt x="1650" y="0"/>
                  </a:moveTo>
                  <a:cubicBezTo>
                    <a:pt x="1623" y="0"/>
                    <a:pt x="1595" y="3"/>
                    <a:pt x="1567" y="9"/>
                  </a:cubicBezTo>
                  <a:cubicBezTo>
                    <a:pt x="1145" y="97"/>
                    <a:pt x="722" y="207"/>
                    <a:pt x="313" y="337"/>
                  </a:cubicBezTo>
                  <a:cubicBezTo>
                    <a:pt x="120" y="396"/>
                    <a:pt x="0" y="586"/>
                    <a:pt x="31" y="786"/>
                  </a:cubicBezTo>
                  <a:cubicBezTo>
                    <a:pt x="60" y="982"/>
                    <a:pt x="231" y="1128"/>
                    <a:pt x="429" y="1128"/>
                  </a:cubicBezTo>
                  <a:cubicBezTo>
                    <a:pt x="431" y="1128"/>
                    <a:pt x="433" y="1128"/>
                    <a:pt x="435" y="1128"/>
                  </a:cubicBezTo>
                  <a:lnTo>
                    <a:pt x="435" y="1129"/>
                  </a:lnTo>
                  <a:cubicBezTo>
                    <a:pt x="476" y="1129"/>
                    <a:pt x="517" y="1122"/>
                    <a:pt x="556" y="1111"/>
                  </a:cubicBezTo>
                  <a:cubicBezTo>
                    <a:pt x="941" y="990"/>
                    <a:pt x="1337" y="886"/>
                    <a:pt x="1734" y="803"/>
                  </a:cubicBezTo>
                  <a:cubicBezTo>
                    <a:pt x="1953" y="756"/>
                    <a:pt x="2093" y="542"/>
                    <a:pt x="2047" y="323"/>
                  </a:cubicBezTo>
                  <a:cubicBezTo>
                    <a:pt x="2008" y="131"/>
                    <a:pt x="1838" y="0"/>
                    <a:pt x="1650"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29" name="Google Shape;1669;p49">
              <a:extLst>
                <a:ext uri="{FF2B5EF4-FFF2-40B4-BE49-F238E27FC236}">
                  <a16:creationId xmlns:a16="http://schemas.microsoft.com/office/drawing/2014/main" id="{B872FC30-38DD-49FD-9F62-4C07647EB5C8}"/>
                </a:ext>
              </a:extLst>
            </p:cNvPr>
            <p:cNvSpPr/>
            <p:nvPr/>
          </p:nvSpPr>
          <p:spPr>
            <a:xfrm>
              <a:off x="2942285" y="4471711"/>
              <a:ext cx="113038" cy="27697"/>
            </a:xfrm>
            <a:custGeom>
              <a:avLst/>
              <a:gdLst/>
              <a:ahLst/>
              <a:cxnLst/>
              <a:rect l="l" t="t" r="r" b="b"/>
              <a:pathLst>
                <a:path w="5722" h="1402" extrusionOk="0">
                  <a:moveTo>
                    <a:pt x="1441" y="0"/>
                  </a:moveTo>
                  <a:cubicBezTo>
                    <a:pt x="1091" y="0"/>
                    <a:pt x="741" y="14"/>
                    <a:pt x="391" y="42"/>
                  </a:cubicBezTo>
                  <a:cubicBezTo>
                    <a:pt x="167" y="59"/>
                    <a:pt x="1" y="254"/>
                    <a:pt x="18" y="478"/>
                  </a:cubicBezTo>
                  <a:cubicBezTo>
                    <a:pt x="35" y="690"/>
                    <a:pt x="211" y="851"/>
                    <a:pt x="421" y="851"/>
                  </a:cubicBezTo>
                  <a:cubicBezTo>
                    <a:pt x="432" y="851"/>
                    <a:pt x="443" y="851"/>
                    <a:pt x="454" y="850"/>
                  </a:cubicBezTo>
                  <a:cubicBezTo>
                    <a:pt x="783" y="824"/>
                    <a:pt x="1113" y="811"/>
                    <a:pt x="1442" y="811"/>
                  </a:cubicBezTo>
                  <a:cubicBezTo>
                    <a:pt x="2703" y="811"/>
                    <a:pt x="3959" y="1003"/>
                    <a:pt x="5165" y="1383"/>
                  </a:cubicBezTo>
                  <a:cubicBezTo>
                    <a:pt x="5205" y="1396"/>
                    <a:pt x="5246" y="1402"/>
                    <a:pt x="5286" y="1402"/>
                  </a:cubicBezTo>
                  <a:cubicBezTo>
                    <a:pt x="5287" y="1402"/>
                    <a:pt x="5288" y="1402"/>
                    <a:pt x="5289" y="1402"/>
                  </a:cubicBezTo>
                  <a:cubicBezTo>
                    <a:pt x="5489" y="1402"/>
                    <a:pt x="5660" y="1256"/>
                    <a:pt x="5690" y="1058"/>
                  </a:cubicBezTo>
                  <a:cubicBezTo>
                    <a:pt x="5721" y="860"/>
                    <a:pt x="5600" y="668"/>
                    <a:pt x="5409" y="611"/>
                  </a:cubicBezTo>
                  <a:cubicBezTo>
                    <a:pt x="4122" y="205"/>
                    <a:pt x="2785" y="0"/>
                    <a:pt x="1441"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0" name="Google Shape;1670;p49">
              <a:extLst>
                <a:ext uri="{FF2B5EF4-FFF2-40B4-BE49-F238E27FC236}">
                  <a16:creationId xmlns:a16="http://schemas.microsoft.com/office/drawing/2014/main" id="{4F382BB7-F435-4DEF-B8F9-FF310175CE16}"/>
                </a:ext>
              </a:extLst>
            </p:cNvPr>
            <p:cNvSpPr/>
            <p:nvPr/>
          </p:nvSpPr>
          <p:spPr>
            <a:xfrm>
              <a:off x="2885588" y="4439530"/>
              <a:ext cx="169597" cy="27756"/>
            </a:xfrm>
            <a:custGeom>
              <a:avLst/>
              <a:gdLst/>
              <a:ahLst/>
              <a:cxnLst/>
              <a:rect l="l" t="t" r="r" b="b"/>
              <a:pathLst>
                <a:path w="8585" h="1405" extrusionOk="0">
                  <a:moveTo>
                    <a:pt x="4306" y="0"/>
                  </a:moveTo>
                  <a:cubicBezTo>
                    <a:pt x="2966" y="0"/>
                    <a:pt x="1626" y="204"/>
                    <a:pt x="333" y="612"/>
                  </a:cubicBezTo>
                  <a:cubicBezTo>
                    <a:pt x="119" y="679"/>
                    <a:pt x="1" y="907"/>
                    <a:pt x="67" y="1121"/>
                  </a:cubicBezTo>
                  <a:cubicBezTo>
                    <a:pt x="122" y="1294"/>
                    <a:pt x="282" y="1405"/>
                    <a:pt x="455" y="1405"/>
                  </a:cubicBezTo>
                  <a:cubicBezTo>
                    <a:pt x="495" y="1405"/>
                    <a:pt x="536" y="1399"/>
                    <a:pt x="576" y="1387"/>
                  </a:cubicBezTo>
                  <a:cubicBezTo>
                    <a:pt x="1790" y="1003"/>
                    <a:pt x="3048" y="811"/>
                    <a:pt x="4306" y="811"/>
                  </a:cubicBezTo>
                  <a:cubicBezTo>
                    <a:pt x="5564" y="811"/>
                    <a:pt x="6822" y="1003"/>
                    <a:pt x="8035" y="1387"/>
                  </a:cubicBezTo>
                  <a:cubicBezTo>
                    <a:pt x="8075" y="1398"/>
                    <a:pt x="8116" y="1405"/>
                    <a:pt x="8156" y="1405"/>
                  </a:cubicBezTo>
                  <a:lnTo>
                    <a:pt x="8156" y="1403"/>
                  </a:lnTo>
                  <a:cubicBezTo>
                    <a:pt x="8356" y="1402"/>
                    <a:pt x="8524" y="1257"/>
                    <a:pt x="8555" y="1060"/>
                  </a:cubicBezTo>
                  <a:cubicBezTo>
                    <a:pt x="8584" y="863"/>
                    <a:pt x="8468" y="673"/>
                    <a:pt x="8279" y="612"/>
                  </a:cubicBezTo>
                  <a:cubicBezTo>
                    <a:pt x="6986" y="204"/>
                    <a:pt x="5646" y="0"/>
                    <a:pt x="4306"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1" name="Google Shape;1671;p49">
              <a:extLst>
                <a:ext uri="{FF2B5EF4-FFF2-40B4-BE49-F238E27FC236}">
                  <a16:creationId xmlns:a16="http://schemas.microsoft.com/office/drawing/2014/main" id="{980DFD97-EF1E-4060-B5A9-2B1EB7A94EFA}"/>
                </a:ext>
              </a:extLst>
            </p:cNvPr>
            <p:cNvSpPr/>
            <p:nvPr/>
          </p:nvSpPr>
          <p:spPr>
            <a:xfrm>
              <a:off x="2885983" y="4407666"/>
              <a:ext cx="104879" cy="27677"/>
            </a:xfrm>
            <a:custGeom>
              <a:avLst/>
              <a:gdLst/>
              <a:ahLst/>
              <a:cxnLst/>
              <a:rect l="l" t="t" r="r" b="b"/>
              <a:pathLst>
                <a:path w="5309" h="1401" extrusionOk="0">
                  <a:moveTo>
                    <a:pt x="4280" y="0"/>
                  </a:moveTo>
                  <a:cubicBezTo>
                    <a:pt x="2935" y="0"/>
                    <a:pt x="1598" y="205"/>
                    <a:pt x="313" y="609"/>
                  </a:cubicBezTo>
                  <a:cubicBezTo>
                    <a:pt x="120" y="668"/>
                    <a:pt x="0" y="859"/>
                    <a:pt x="31" y="1058"/>
                  </a:cubicBezTo>
                  <a:cubicBezTo>
                    <a:pt x="60" y="1255"/>
                    <a:pt x="231" y="1400"/>
                    <a:pt x="429" y="1400"/>
                  </a:cubicBezTo>
                  <a:cubicBezTo>
                    <a:pt x="431" y="1400"/>
                    <a:pt x="433" y="1400"/>
                    <a:pt x="435" y="1400"/>
                  </a:cubicBezTo>
                  <a:cubicBezTo>
                    <a:pt x="476" y="1400"/>
                    <a:pt x="517" y="1395"/>
                    <a:pt x="556" y="1382"/>
                  </a:cubicBezTo>
                  <a:cubicBezTo>
                    <a:pt x="1761" y="1003"/>
                    <a:pt x="3017" y="810"/>
                    <a:pt x="4278" y="810"/>
                  </a:cubicBezTo>
                  <a:cubicBezTo>
                    <a:pt x="4477" y="810"/>
                    <a:pt x="4676" y="815"/>
                    <a:pt x="4875" y="825"/>
                  </a:cubicBezTo>
                  <a:cubicBezTo>
                    <a:pt x="4881" y="825"/>
                    <a:pt x="4887" y="825"/>
                    <a:pt x="4893" y="825"/>
                  </a:cubicBezTo>
                  <a:cubicBezTo>
                    <a:pt x="5108" y="825"/>
                    <a:pt x="5288" y="657"/>
                    <a:pt x="5299" y="439"/>
                  </a:cubicBezTo>
                  <a:cubicBezTo>
                    <a:pt x="5309" y="215"/>
                    <a:pt x="5137" y="25"/>
                    <a:pt x="4913" y="15"/>
                  </a:cubicBezTo>
                  <a:cubicBezTo>
                    <a:pt x="4702" y="5"/>
                    <a:pt x="4491" y="0"/>
                    <a:pt x="4280"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2" name="Google Shape;1672;p49">
              <a:extLst>
                <a:ext uri="{FF2B5EF4-FFF2-40B4-BE49-F238E27FC236}">
                  <a16:creationId xmlns:a16="http://schemas.microsoft.com/office/drawing/2014/main" id="{1BA461C3-3700-4709-836C-1AB25469CA78}"/>
                </a:ext>
              </a:extLst>
            </p:cNvPr>
            <p:cNvSpPr/>
            <p:nvPr/>
          </p:nvSpPr>
          <p:spPr>
            <a:xfrm>
              <a:off x="3006034" y="4411478"/>
              <a:ext cx="49289" cy="23864"/>
            </a:xfrm>
            <a:custGeom>
              <a:avLst/>
              <a:gdLst/>
              <a:ahLst/>
              <a:cxnLst/>
              <a:rect l="l" t="t" r="r" b="b"/>
              <a:pathLst>
                <a:path w="2495" h="1208" extrusionOk="0">
                  <a:moveTo>
                    <a:pt x="438" y="1"/>
                  </a:moveTo>
                  <a:cubicBezTo>
                    <a:pt x="245" y="1"/>
                    <a:pt x="73" y="139"/>
                    <a:pt x="38" y="336"/>
                  </a:cubicBezTo>
                  <a:cubicBezTo>
                    <a:pt x="0" y="557"/>
                    <a:pt x="146" y="767"/>
                    <a:pt x="367" y="806"/>
                  </a:cubicBezTo>
                  <a:cubicBezTo>
                    <a:pt x="900" y="899"/>
                    <a:pt x="1423" y="1027"/>
                    <a:pt x="1938" y="1189"/>
                  </a:cubicBezTo>
                  <a:cubicBezTo>
                    <a:pt x="1978" y="1202"/>
                    <a:pt x="2019" y="1207"/>
                    <a:pt x="2059" y="1207"/>
                  </a:cubicBezTo>
                  <a:cubicBezTo>
                    <a:pt x="2060" y="1207"/>
                    <a:pt x="2061" y="1207"/>
                    <a:pt x="2062" y="1207"/>
                  </a:cubicBezTo>
                  <a:cubicBezTo>
                    <a:pt x="2262" y="1207"/>
                    <a:pt x="2433" y="1062"/>
                    <a:pt x="2463" y="864"/>
                  </a:cubicBezTo>
                  <a:cubicBezTo>
                    <a:pt x="2494" y="666"/>
                    <a:pt x="2373" y="474"/>
                    <a:pt x="2182" y="416"/>
                  </a:cubicBezTo>
                  <a:cubicBezTo>
                    <a:pt x="1633" y="243"/>
                    <a:pt x="1074" y="107"/>
                    <a:pt x="508" y="7"/>
                  </a:cubicBezTo>
                  <a:cubicBezTo>
                    <a:pt x="485" y="3"/>
                    <a:pt x="461" y="1"/>
                    <a:pt x="438"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3" name="Google Shape;1673;p49">
              <a:extLst>
                <a:ext uri="{FF2B5EF4-FFF2-40B4-BE49-F238E27FC236}">
                  <a16:creationId xmlns:a16="http://schemas.microsoft.com/office/drawing/2014/main" id="{DCE28FF8-83A3-4486-883C-00F4F2EB8AA9}"/>
                </a:ext>
              </a:extLst>
            </p:cNvPr>
            <p:cNvSpPr/>
            <p:nvPr/>
          </p:nvSpPr>
          <p:spPr>
            <a:xfrm>
              <a:off x="2885588" y="4375445"/>
              <a:ext cx="169735" cy="27776"/>
            </a:xfrm>
            <a:custGeom>
              <a:avLst/>
              <a:gdLst/>
              <a:ahLst/>
              <a:cxnLst/>
              <a:rect l="l" t="t" r="r" b="b"/>
              <a:pathLst>
                <a:path w="8592" h="1406" extrusionOk="0">
                  <a:moveTo>
                    <a:pt x="4306" y="1"/>
                  </a:moveTo>
                  <a:cubicBezTo>
                    <a:pt x="2966" y="1"/>
                    <a:pt x="1626" y="205"/>
                    <a:pt x="333" y="613"/>
                  </a:cubicBezTo>
                  <a:cubicBezTo>
                    <a:pt x="119" y="679"/>
                    <a:pt x="1" y="907"/>
                    <a:pt x="67" y="1121"/>
                  </a:cubicBezTo>
                  <a:cubicBezTo>
                    <a:pt x="122" y="1295"/>
                    <a:pt x="282" y="1406"/>
                    <a:pt x="455" y="1406"/>
                  </a:cubicBezTo>
                  <a:cubicBezTo>
                    <a:pt x="495" y="1406"/>
                    <a:pt x="536" y="1400"/>
                    <a:pt x="576" y="1387"/>
                  </a:cubicBezTo>
                  <a:cubicBezTo>
                    <a:pt x="1790" y="1004"/>
                    <a:pt x="3048" y="812"/>
                    <a:pt x="4306" y="812"/>
                  </a:cubicBezTo>
                  <a:cubicBezTo>
                    <a:pt x="5564" y="812"/>
                    <a:pt x="6822" y="1004"/>
                    <a:pt x="8035" y="1387"/>
                  </a:cubicBezTo>
                  <a:cubicBezTo>
                    <a:pt x="8075" y="1399"/>
                    <a:pt x="8116" y="1406"/>
                    <a:pt x="8156" y="1406"/>
                  </a:cubicBezTo>
                  <a:lnTo>
                    <a:pt x="8156" y="1404"/>
                  </a:lnTo>
                  <a:cubicBezTo>
                    <a:pt x="8157" y="1404"/>
                    <a:pt x="8158" y="1404"/>
                    <a:pt x="8159" y="1404"/>
                  </a:cubicBezTo>
                  <a:cubicBezTo>
                    <a:pt x="8359" y="1404"/>
                    <a:pt x="8530" y="1260"/>
                    <a:pt x="8560" y="1061"/>
                  </a:cubicBezTo>
                  <a:cubicBezTo>
                    <a:pt x="8591" y="862"/>
                    <a:pt x="8470" y="671"/>
                    <a:pt x="8279" y="613"/>
                  </a:cubicBezTo>
                  <a:cubicBezTo>
                    <a:pt x="6986" y="205"/>
                    <a:pt x="5646" y="1"/>
                    <a:pt x="4306"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4" name="Google Shape;1674;p49">
              <a:extLst>
                <a:ext uri="{FF2B5EF4-FFF2-40B4-BE49-F238E27FC236}">
                  <a16:creationId xmlns:a16="http://schemas.microsoft.com/office/drawing/2014/main" id="{2CB02B37-FF51-4AFC-958E-6BCAA0960C63}"/>
                </a:ext>
              </a:extLst>
            </p:cNvPr>
            <p:cNvSpPr/>
            <p:nvPr/>
          </p:nvSpPr>
          <p:spPr>
            <a:xfrm>
              <a:off x="2885983" y="4345062"/>
              <a:ext cx="65093" cy="26156"/>
            </a:xfrm>
            <a:custGeom>
              <a:avLst/>
              <a:gdLst/>
              <a:ahLst/>
              <a:cxnLst/>
              <a:rect l="l" t="t" r="r" b="b"/>
              <a:pathLst>
                <a:path w="3295" h="1324" extrusionOk="0">
                  <a:moveTo>
                    <a:pt x="2869" y="0"/>
                  </a:moveTo>
                  <a:cubicBezTo>
                    <a:pt x="2854" y="0"/>
                    <a:pt x="2838" y="1"/>
                    <a:pt x="2823" y="3"/>
                  </a:cubicBezTo>
                  <a:cubicBezTo>
                    <a:pt x="1971" y="97"/>
                    <a:pt x="1131" y="273"/>
                    <a:pt x="313" y="531"/>
                  </a:cubicBezTo>
                  <a:cubicBezTo>
                    <a:pt x="120" y="589"/>
                    <a:pt x="0" y="780"/>
                    <a:pt x="31" y="979"/>
                  </a:cubicBezTo>
                  <a:cubicBezTo>
                    <a:pt x="61" y="1176"/>
                    <a:pt x="232" y="1322"/>
                    <a:pt x="432" y="1322"/>
                  </a:cubicBezTo>
                  <a:cubicBezTo>
                    <a:pt x="433" y="1322"/>
                    <a:pt x="434" y="1322"/>
                    <a:pt x="435" y="1322"/>
                  </a:cubicBezTo>
                  <a:lnTo>
                    <a:pt x="435" y="1323"/>
                  </a:lnTo>
                  <a:cubicBezTo>
                    <a:pt x="476" y="1323"/>
                    <a:pt x="517" y="1316"/>
                    <a:pt x="556" y="1304"/>
                  </a:cubicBezTo>
                  <a:cubicBezTo>
                    <a:pt x="1323" y="1063"/>
                    <a:pt x="2113" y="897"/>
                    <a:pt x="2913" y="808"/>
                  </a:cubicBezTo>
                  <a:cubicBezTo>
                    <a:pt x="3135" y="783"/>
                    <a:pt x="3294" y="583"/>
                    <a:pt x="3270" y="361"/>
                  </a:cubicBezTo>
                  <a:cubicBezTo>
                    <a:pt x="3247" y="154"/>
                    <a:pt x="3072" y="0"/>
                    <a:pt x="2869"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5" name="Google Shape;1675;p49">
              <a:extLst>
                <a:ext uri="{FF2B5EF4-FFF2-40B4-BE49-F238E27FC236}">
                  <a16:creationId xmlns:a16="http://schemas.microsoft.com/office/drawing/2014/main" id="{487CFA2F-D1D3-49D0-B7DD-ADBAE7CC9DEA}"/>
                </a:ext>
              </a:extLst>
            </p:cNvPr>
            <p:cNvSpPr/>
            <p:nvPr/>
          </p:nvSpPr>
          <p:spPr>
            <a:xfrm>
              <a:off x="2966564" y="4343521"/>
              <a:ext cx="88641" cy="27657"/>
            </a:xfrm>
            <a:custGeom>
              <a:avLst/>
              <a:gdLst/>
              <a:ahLst/>
              <a:cxnLst/>
              <a:rect l="l" t="t" r="r" b="b"/>
              <a:pathLst>
                <a:path w="4487" h="1400" extrusionOk="0">
                  <a:moveTo>
                    <a:pt x="394" y="0"/>
                  </a:moveTo>
                  <a:cubicBezTo>
                    <a:pt x="191" y="0"/>
                    <a:pt x="8" y="183"/>
                    <a:pt x="5" y="399"/>
                  </a:cubicBezTo>
                  <a:cubicBezTo>
                    <a:pt x="1" y="623"/>
                    <a:pt x="179" y="807"/>
                    <a:pt x="405" y="810"/>
                  </a:cubicBezTo>
                  <a:cubicBezTo>
                    <a:pt x="1603" y="830"/>
                    <a:pt x="2792" y="1021"/>
                    <a:pt x="3936" y="1382"/>
                  </a:cubicBezTo>
                  <a:cubicBezTo>
                    <a:pt x="3976" y="1393"/>
                    <a:pt x="4017" y="1400"/>
                    <a:pt x="4057" y="1400"/>
                  </a:cubicBezTo>
                  <a:lnTo>
                    <a:pt x="4059" y="1400"/>
                  </a:lnTo>
                  <a:cubicBezTo>
                    <a:pt x="4257" y="1399"/>
                    <a:pt x="4426" y="1252"/>
                    <a:pt x="4457" y="1055"/>
                  </a:cubicBezTo>
                  <a:cubicBezTo>
                    <a:pt x="4487" y="858"/>
                    <a:pt x="4370" y="668"/>
                    <a:pt x="4180" y="607"/>
                  </a:cubicBezTo>
                  <a:cubicBezTo>
                    <a:pt x="2961" y="225"/>
                    <a:pt x="1694" y="20"/>
                    <a:pt x="416" y="1"/>
                  </a:cubicBezTo>
                  <a:cubicBezTo>
                    <a:pt x="408" y="0"/>
                    <a:pt x="401" y="0"/>
                    <a:pt x="394"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6" name="Google Shape;1676;p49">
              <a:extLst>
                <a:ext uri="{FF2B5EF4-FFF2-40B4-BE49-F238E27FC236}">
                  <a16:creationId xmlns:a16="http://schemas.microsoft.com/office/drawing/2014/main" id="{184E9A71-41CC-4817-8D3B-6CB1A5558546}"/>
                </a:ext>
              </a:extLst>
            </p:cNvPr>
            <p:cNvSpPr/>
            <p:nvPr/>
          </p:nvSpPr>
          <p:spPr>
            <a:xfrm>
              <a:off x="2885983" y="4311538"/>
              <a:ext cx="121177" cy="27716"/>
            </a:xfrm>
            <a:custGeom>
              <a:avLst/>
              <a:gdLst/>
              <a:ahLst/>
              <a:cxnLst/>
              <a:rect l="l" t="t" r="r" b="b"/>
              <a:pathLst>
                <a:path w="6134" h="1403" extrusionOk="0">
                  <a:moveTo>
                    <a:pt x="4276" y="0"/>
                  </a:moveTo>
                  <a:cubicBezTo>
                    <a:pt x="2934" y="0"/>
                    <a:pt x="1597" y="205"/>
                    <a:pt x="313" y="610"/>
                  </a:cubicBezTo>
                  <a:cubicBezTo>
                    <a:pt x="120" y="670"/>
                    <a:pt x="0" y="860"/>
                    <a:pt x="31" y="1060"/>
                  </a:cubicBezTo>
                  <a:cubicBezTo>
                    <a:pt x="60" y="1256"/>
                    <a:pt x="231" y="1402"/>
                    <a:pt x="429" y="1402"/>
                  </a:cubicBezTo>
                  <a:cubicBezTo>
                    <a:pt x="431" y="1402"/>
                    <a:pt x="433" y="1402"/>
                    <a:pt x="435" y="1402"/>
                  </a:cubicBezTo>
                  <a:lnTo>
                    <a:pt x="435" y="1403"/>
                  </a:lnTo>
                  <a:cubicBezTo>
                    <a:pt x="476" y="1403"/>
                    <a:pt x="517" y="1396"/>
                    <a:pt x="556" y="1385"/>
                  </a:cubicBezTo>
                  <a:cubicBezTo>
                    <a:pt x="1764" y="1003"/>
                    <a:pt x="3019" y="810"/>
                    <a:pt x="4280" y="810"/>
                  </a:cubicBezTo>
                  <a:cubicBezTo>
                    <a:pt x="4740" y="810"/>
                    <a:pt x="5201" y="836"/>
                    <a:pt x="5660" y="888"/>
                  </a:cubicBezTo>
                  <a:cubicBezTo>
                    <a:pt x="5677" y="890"/>
                    <a:pt x="5694" y="891"/>
                    <a:pt x="5711" y="891"/>
                  </a:cubicBezTo>
                  <a:cubicBezTo>
                    <a:pt x="5914" y="891"/>
                    <a:pt x="6087" y="737"/>
                    <a:pt x="6108" y="530"/>
                  </a:cubicBezTo>
                  <a:cubicBezTo>
                    <a:pt x="6133" y="308"/>
                    <a:pt x="5973" y="107"/>
                    <a:pt x="5751" y="83"/>
                  </a:cubicBezTo>
                  <a:cubicBezTo>
                    <a:pt x="5260" y="27"/>
                    <a:pt x="4767" y="0"/>
                    <a:pt x="4276"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7" name="Google Shape;1677;p49">
              <a:extLst>
                <a:ext uri="{FF2B5EF4-FFF2-40B4-BE49-F238E27FC236}">
                  <a16:creationId xmlns:a16="http://schemas.microsoft.com/office/drawing/2014/main" id="{BFC8E945-16AC-4D9E-8673-5439597E06E2}"/>
                </a:ext>
              </a:extLst>
            </p:cNvPr>
            <p:cNvSpPr/>
            <p:nvPr/>
          </p:nvSpPr>
          <p:spPr>
            <a:xfrm>
              <a:off x="3021878" y="4318748"/>
              <a:ext cx="33445" cy="20486"/>
            </a:xfrm>
            <a:custGeom>
              <a:avLst/>
              <a:gdLst/>
              <a:ahLst/>
              <a:cxnLst/>
              <a:rect l="l" t="t" r="r" b="b"/>
              <a:pathLst>
                <a:path w="1693" h="1037" extrusionOk="0">
                  <a:moveTo>
                    <a:pt x="447" y="0"/>
                  </a:moveTo>
                  <a:cubicBezTo>
                    <a:pt x="264" y="0"/>
                    <a:pt x="98" y="124"/>
                    <a:pt x="54" y="309"/>
                  </a:cubicBezTo>
                  <a:cubicBezTo>
                    <a:pt x="0" y="527"/>
                    <a:pt x="134" y="747"/>
                    <a:pt x="351" y="800"/>
                  </a:cubicBezTo>
                  <a:cubicBezTo>
                    <a:pt x="616" y="863"/>
                    <a:pt x="879" y="938"/>
                    <a:pt x="1136" y="1018"/>
                  </a:cubicBezTo>
                  <a:cubicBezTo>
                    <a:pt x="1176" y="1031"/>
                    <a:pt x="1217" y="1037"/>
                    <a:pt x="1257" y="1037"/>
                  </a:cubicBezTo>
                  <a:cubicBezTo>
                    <a:pt x="1258" y="1037"/>
                    <a:pt x="1259" y="1037"/>
                    <a:pt x="1260" y="1037"/>
                  </a:cubicBezTo>
                  <a:cubicBezTo>
                    <a:pt x="1460" y="1037"/>
                    <a:pt x="1631" y="891"/>
                    <a:pt x="1661" y="693"/>
                  </a:cubicBezTo>
                  <a:cubicBezTo>
                    <a:pt x="1692" y="495"/>
                    <a:pt x="1571" y="303"/>
                    <a:pt x="1380" y="245"/>
                  </a:cubicBezTo>
                  <a:cubicBezTo>
                    <a:pt x="1105" y="158"/>
                    <a:pt x="825" y="81"/>
                    <a:pt x="544" y="12"/>
                  </a:cubicBezTo>
                  <a:cubicBezTo>
                    <a:pt x="511" y="4"/>
                    <a:pt x="479" y="0"/>
                    <a:pt x="447"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8" name="Google Shape;1678;p49">
              <a:extLst>
                <a:ext uri="{FF2B5EF4-FFF2-40B4-BE49-F238E27FC236}">
                  <a16:creationId xmlns:a16="http://schemas.microsoft.com/office/drawing/2014/main" id="{98C01C32-E5A2-4D43-84A4-4FA4023D476A}"/>
                </a:ext>
              </a:extLst>
            </p:cNvPr>
            <p:cNvSpPr/>
            <p:nvPr/>
          </p:nvSpPr>
          <p:spPr>
            <a:xfrm>
              <a:off x="2886042" y="4286627"/>
              <a:ext cx="33346" cy="20486"/>
            </a:xfrm>
            <a:custGeom>
              <a:avLst/>
              <a:gdLst/>
              <a:ahLst/>
              <a:cxnLst/>
              <a:rect l="l" t="t" r="r" b="b"/>
              <a:pathLst>
                <a:path w="1688" h="1037" extrusionOk="0">
                  <a:moveTo>
                    <a:pt x="1243" y="0"/>
                  </a:moveTo>
                  <a:cubicBezTo>
                    <a:pt x="1211" y="0"/>
                    <a:pt x="1178" y="4"/>
                    <a:pt x="1146" y="12"/>
                  </a:cubicBezTo>
                  <a:cubicBezTo>
                    <a:pt x="870" y="80"/>
                    <a:pt x="588" y="157"/>
                    <a:pt x="310" y="244"/>
                  </a:cubicBezTo>
                  <a:cubicBezTo>
                    <a:pt x="118" y="303"/>
                    <a:pt x="0" y="495"/>
                    <a:pt x="31" y="693"/>
                  </a:cubicBezTo>
                  <a:cubicBezTo>
                    <a:pt x="61" y="890"/>
                    <a:pt x="231" y="1037"/>
                    <a:pt x="432" y="1037"/>
                  </a:cubicBezTo>
                  <a:cubicBezTo>
                    <a:pt x="473" y="1037"/>
                    <a:pt x="514" y="1030"/>
                    <a:pt x="552" y="1018"/>
                  </a:cubicBezTo>
                  <a:cubicBezTo>
                    <a:pt x="815" y="935"/>
                    <a:pt x="1078" y="862"/>
                    <a:pt x="1337" y="800"/>
                  </a:cubicBezTo>
                  <a:cubicBezTo>
                    <a:pt x="1555" y="747"/>
                    <a:pt x="1688" y="527"/>
                    <a:pt x="1636" y="310"/>
                  </a:cubicBezTo>
                  <a:cubicBezTo>
                    <a:pt x="1590" y="125"/>
                    <a:pt x="1425" y="0"/>
                    <a:pt x="1243"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39" name="Google Shape;1679;p49">
              <a:extLst>
                <a:ext uri="{FF2B5EF4-FFF2-40B4-BE49-F238E27FC236}">
                  <a16:creationId xmlns:a16="http://schemas.microsoft.com/office/drawing/2014/main" id="{8787095D-C118-483F-AA45-47B271540F86}"/>
                </a:ext>
              </a:extLst>
            </p:cNvPr>
            <p:cNvSpPr/>
            <p:nvPr/>
          </p:nvSpPr>
          <p:spPr>
            <a:xfrm>
              <a:off x="2934165" y="4279377"/>
              <a:ext cx="121098" cy="27736"/>
            </a:xfrm>
            <a:custGeom>
              <a:avLst/>
              <a:gdLst/>
              <a:ahLst/>
              <a:cxnLst/>
              <a:rect l="l" t="t" r="r" b="b"/>
              <a:pathLst>
                <a:path w="6130" h="1404" extrusionOk="0">
                  <a:moveTo>
                    <a:pt x="1858" y="1"/>
                  </a:moveTo>
                  <a:cubicBezTo>
                    <a:pt x="1366" y="1"/>
                    <a:pt x="874" y="28"/>
                    <a:pt x="384" y="83"/>
                  </a:cubicBezTo>
                  <a:cubicBezTo>
                    <a:pt x="160" y="107"/>
                    <a:pt x="1" y="309"/>
                    <a:pt x="25" y="531"/>
                  </a:cubicBezTo>
                  <a:cubicBezTo>
                    <a:pt x="48" y="738"/>
                    <a:pt x="223" y="891"/>
                    <a:pt x="426" y="891"/>
                  </a:cubicBezTo>
                  <a:cubicBezTo>
                    <a:pt x="441" y="891"/>
                    <a:pt x="457" y="890"/>
                    <a:pt x="472" y="889"/>
                  </a:cubicBezTo>
                  <a:cubicBezTo>
                    <a:pt x="932" y="837"/>
                    <a:pt x="1393" y="811"/>
                    <a:pt x="1853" y="811"/>
                  </a:cubicBezTo>
                  <a:cubicBezTo>
                    <a:pt x="3113" y="811"/>
                    <a:pt x="4369" y="1004"/>
                    <a:pt x="5576" y="1385"/>
                  </a:cubicBezTo>
                  <a:cubicBezTo>
                    <a:pt x="5616" y="1397"/>
                    <a:pt x="5657" y="1404"/>
                    <a:pt x="5697" y="1404"/>
                  </a:cubicBezTo>
                  <a:lnTo>
                    <a:pt x="5699" y="1404"/>
                  </a:lnTo>
                  <a:cubicBezTo>
                    <a:pt x="5899" y="1404"/>
                    <a:pt x="6069" y="1257"/>
                    <a:pt x="6099" y="1060"/>
                  </a:cubicBezTo>
                  <a:cubicBezTo>
                    <a:pt x="6130" y="862"/>
                    <a:pt x="6011" y="672"/>
                    <a:pt x="5820" y="611"/>
                  </a:cubicBezTo>
                  <a:cubicBezTo>
                    <a:pt x="4535" y="205"/>
                    <a:pt x="3199" y="1"/>
                    <a:pt x="1858"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0" name="Google Shape;1680;p49">
              <a:extLst>
                <a:ext uri="{FF2B5EF4-FFF2-40B4-BE49-F238E27FC236}">
                  <a16:creationId xmlns:a16="http://schemas.microsoft.com/office/drawing/2014/main" id="{2DE56468-6FE9-405A-9B9E-4A5757EC63DA}"/>
                </a:ext>
              </a:extLst>
            </p:cNvPr>
            <p:cNvSpPr/>
            <p:nvPr/>
          </p:nvSpPr>
          <p:spPr>
            <a:xfrm>
              <a:off x="2669745" y="4477124"/>
              <a:ext cx="41367" cy="22323"/>
            </a:xfrm>
            <a:custGeom>
              <a:avLst/>
              <a:gdLst/>
              <a:ahLst/>
              <a:cxnLst/>
              <a:rect l="l" t="t" r="r" b="b"/>
              <a:pathLst>
                <a:path w="2094" h="1130" extrusionOk="0">
                  <a:moveTo>
                    <a:pt x="1650" y="0"/>
                  </a:moveTo>
                  <a:cubicBezTo>
                    <a:pt x="1623" y="0"/>
                    <a:pt x="1595" y="3"/>
                    <a:pt x="1567" y="9"/>
                  </a:cubicBezTo>
                  <a:cubicBezTo>
                    <a:pt x="1145" y="97"/>
                    <a:pt x="722" y="207"/>
                    <a:pt x="313" y="337"/>
                  </a:cubicBezTo>
                  <a:cubicBezTo>
                    <a:pt x="120" y="396"/>
                    <a:pt x="0" y="586"/>
                    <a:pt x="31" y="784"/>
                  </a:cubicBezTo>
                  <a:cubicBezTo>
                    <a:pt x="61" y="982"/>
                    <a:pt x="231" y="1128"/>
                    <a:pt x="428" y="1128"/>
                  </a:cubicBezTo>
                  <a:cubicBezTo>
                    <a:pt x="430" y="1128"/>
                    <a:pt x="432" y="1128"/>
                    <a:pt x="434" y="1128"/>
                  </a:cubicBezTo>
                  <a:lnTo>
                    <a:pt x="434" y="1129"/>
                  </a:lnTo>
                  <a:cubicBezTo>
                    <a:pt x="476" y="1129"/>
                    <a:pt x="517" y="1122"/>
                    <a:pt x="556" y="1111"/>
                  </a:cubicBezTo>
                  <a:cubicBezTo>
                    <a:pt x="941" y="990"/>
                    <a:pt x="1338" y="886"/>
                    <a:pt x="1734" y="803"/>
                  </a:cubicBezTo>
                  <a:cubicBezTo>
                    <a:pt x="1953" y="756"/>
                    <a:pt x="2093" y="542"/>
                    <a:pt x="2047" y="323"/>
                  </a:cubicBezTo>
                  <a:cubicBezTo>
                    <a:pt x="2008" y="131"/>
                    <a:pt x="1838" y="0"/>
                    <a:pt x="1650"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1" name="Google Shape;1681;p49">
              <a:extLst>
                <a:ext uri="{FF2B5EF4-FFF2-40B4-BE49-F238E27FC236}">
                  <a16:creationId xmlns:a16="http://schemas.microsoft.com/office/drawing/2014/main" id="{79654ECA-65D6-4174-A43F-603290F7986B}"/>
                </a:ext>
              </a:extLst>
            </p:cNvPr>
            <p:cNvSpPr/>
            <p:nvPr/>
          </p:nvSpPr>
          <p:spPr>
            <a:xfrm>
              <a:off x="2726046" y="4471711"/>
              <a:ext cx="113038" cy="27697"/>
            </a:xfrm>
            <a:custGeom>
              <a:avLst/>
              <a:gdLst/>
              <a:ahLst/>
              <a:cxnLst/>
              <a:rect l="l" t="t" r="r" b="b"/>
              <a:pathLst>
                <a:path w="5722" h="1402" extrusionOk="0">
                  <a:moveTo>
                    <a:pt x="1441" y="0"/>
                  </a:moveTo>
                  <a:cubicBezTo>
                    <a:pt x="1091" y="0"/>
                    <a:pt x="741" y="14"/>
                    <a:pt x="391" y="42"/>
                  </a:cubicBezTo>
                  <a:cubicBezTo>
                    <a:pt x="167" y="59"/>
                    <a:pt x="1" y="254"/>
                    <a:pt x="18" y="478"/>
                  </a:cubicBezTo>
                  <a:cubicBezTo>
                    <a:pt x="35" y="690"/>
                    <a:pt x="212" y="851"/>
                    <a:pt x="421" y="851"/>
                  </a:cubicBezTo>
                  <a:cubicBezTo>
                    <a:pt x="432" y="851"/>
                    <a:pt x="443" y="851"/>
                    <a:pt x="454" y="850"/>
                  </a:cubicBezTo>
                  <a:cubicBezTo>
                    <a:pt x="783" y="824"/>
                    <a:pt x="1113" y="811"/>
                    <a:pt x="1442" y="811"/>
                  </a:cubicBezTo>
                  <a:cubicBezTo>
                    <a:pt x="2703" y="811"/>
                    <a:pt x="3959" y="1003"/>
                    <a:pt x="5165" y="1383"/>
                  </a:cubicBezTo>
                  <a:cubicBezTo>
                    <a:pt x="5205" y="1396"/>
                    <a:pt x="5246" y="1402"/>
                    <a:pt x="5288" y="1402"/>
                  </a:cubicBezTo>
                  <a:cubicBezTo>
                    <a:pt x="5289" y="1402"/>
                    <a:pt x="5290" y="1402"/>
                    <a:pt x="5291" y="1402"/>
                  </a:cubicBezTo>
                  <a:cubicBezTo>
                    <a:pt x="5489" y="1402"/>
                    <a:pt x="5660" y="1256"/>
                    <a:pt x="5691" y="1058"/>
                  </a:cubicBezTo>
                  <a:cubicBezTo>
                    <a:pt x="5721" y="860"/>
                    <a:pt x="5600" y="668"/>
                    <a:pt x="5409" y="611"/>
                  </a:cubicBezTo>
                  <a:cubicBezTo>
                    <a:pt x="4122" y="205"/>
                    <a:pt x="2785" y="0"/>
                    <a:pt x="1441"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2" name="Google Shape;1682;p49">
              <a:extLst>
                <a:ext uri="{FF2B5EF4-FFF2-40B4-BE49-F238E27FC236}">
                  <a16:creationId xmlns:a16="http://schemas.microsoft.com/office/drawing/2014/main" id="{46FC7B87-5B75-4CF4-A5C8-62F057ADBF04}"/>
                </a:ext>
              </a:extLst>
            </p:cNvPr>
            <p:cNvSpPr/>
            <p:nvPr/>
          </p:nvSpPr>
          <p:spPr>
            <a:xfrm>
              <a:off x="2669330" y="4439530"/>
              <a:ext cx="169616" cy="27756"/>
            </a:xfrm>
            <a:custGeom>
              <a:avLst/>
              <a:gdLst/>
              <a:ahLst/>
              <a:cxnLst/>
              <a:rect l="l" t="t" r="r" b="b"/>
              <a:pathLst>
                <a:path w="8586" h="1405" extrusionOk="0">
                  <a:moveTo>
                    <a:pt x="4306" y="0"/>
                  </a:moveTo>
                  <a:cubicBezTo>
                    <a:pt x="2966" y="0"/>
                    <a:pt x="1626" y="204"/>
                    <a:pt x="334" y="612"/>
                  </a:cubicBezTo>
                  <a:cubicBezTo>
                    <a:pt x="120" y="679"/>
                    <a:pt x="0" y="907"/>
                    <a:pt x="68" y="1121"/>
                  </a:cubicBezTo>
                  <a:cubicBezTo>
                    <a:pt x="123" y="1294"/>
                    <a:pt x="282" y="1405"/>
                    <a:pt x="455" y="1405"/>
                  </a:cubicBezTo>
                  <a:cubicBezTo>
                    <a:pt x="495" y="1405"/>
                    <a:pt x="536" y="1399"/>
                    <a:pt x="576" y="1387"/>
                  </a:cubicBezTo>
                  <a:cubicBezTo>
                    <a:pt x="1790" y="1003"/>
                    <a:pt x="3048" y="811"/>
                    <a:pt x="4307" y="811"/>
                  </a:cubicBezTo>
                  <a:cubicBezTo>
                    <a:pt x="5565" y="811"/>
                    <a:pt x="6823" y="1003"/>
                    <a:pt x="8036" y="1387"/>
                  </a:cubicBezTo>
                  <a:cubicBezTo>
                    <a:pt x="8076" y="1399"/>
                    <a:pt x="8117" y="1405"/>
                    <a:pt x="8159" y="1405"/>
                  </a:cubicBezTo>
                  <a:lnTo>
                    <a:pt x="8158" y="1403"/>
                  </a:lnTo>
                  <a:cubicBezTo>
                    <a:pt x="8356" y="1402"/>
                    <a:pt x="8525" y="1256"/>
                    <a:pt x="8554" y="1060"/>
                  </a:cubicBezTo>
                  <a:cubicBezTo>
                    <a:pt x="8585" y="863"/>
                    <a:pt x="8469" y="673"/>
                    <a:pt x="8279" y="612"/>
                  </a:cubicBezTo>
                  <a:cubicBezTo>
                    <a:pt x="6986" y="204"/>
                    <a:pt x="5646" y="0"/>
                    <a:pt x="4306"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3" name="Google Shape;1683;p49">
              <a:extLst>
                <a:ext uri="{FF2B5EF4-FFF2-40B4-BE49-F238E27FC236}">
                  <a16:creationId xmlns:a16="http://schemas.microsoft.com/office/drawing/2014/main" id="{8063EE86-2679-4E27-A69D-7EE6346305A2}"/>
                </a:ext>
              </a:extLst>
            </p:cNvPr>
            <p:cNvSpPr/>
            <p:nvPr/>
          </p:nvSpPr>
          <p:spPr>
            <a:xfrm>
              <a:off x="2669745" y="4407666"/>
              <a:ext cx="104899" cy="27677"/>
            </a:xfrm>
            <a:custGeom>
              <a:avLst/>
              <a:gdLst/>
              <a:ahLst/>
              <a:cxnLst/>
              <a:rect l="l" t="t" r="r" b="b"/>
              <a:pathLst>
                <a:path w="5310" h="1401" extrusionOk="0">
                  <a:moveTo>
                    <a:pt x="4281" y="0"/>
                  </a:moveTo>
                  <a:cubicBezTo>
                    <a:pt x="2936" y="0"/>
                    <a:pt x="1598" y="205"/>
                    <a:pt x="313" y="609"/>
                  </a:cubicBezTo>
                  <a:cubicBezTo>
                    <a:pt x="120" y="668"/>
                    <a:pt x="0" y="859"/>
                    <a:pt x="31" y="1057"/>
                  </a:cubicBezTo>
                  <a:cubicBezTo>
                    <a:pt x="61" y="1255"/>
                    <a:pt x="231" y="1400"/>
                    <a:pt x="428" y="1400"/>
                  </a:cubicBezTo>
                  <a:cubicBezTo>
                    <a:pt x="430" y="1400"/>
                    <a:pt x="432" y="1400"/>
                    <a:pt x="434" y="1400"/>
                  </a:cubicBezTo>
                  <a:cubicBezTo>
                    <a:pt x="476" y="1400"/>
                    <a:pt x="517" y="1395"/>
                    <a:pt x="556" y="1382"/>
                  </a:cubicBezTo>
                  <a:cubicBezTo>
                    <a:pt x="1761" y="1003"/>
                    <a:pt x="3017" y="810"/>
                    <a:pt x="4278" y="810"/>
                  </a:cubicBezTo>
                  <a:cubicBezTo>
                    <a:pt x="4477" y="810"/>
                    <a:pt x="4676" y="815"/>
                    <a:pt x="4875" y="825"/>
                  </a:cubicBezTo>
                  <a:cubicBezTo>
                    <a:pt x="4881" y="825"/>
                    <a:pt x="4887" y="825"/>
                    <a:pt x="4893" y="825"/>
                  </a:cubicBezTo>
                  <a:cubicBezTo>
                    <a:pt x="5108" y="825"/>
                    <a:pt x="5288" y="657"/>
                    <a:pt x="5299" y="439"/>
                  </a:cubicBezTo>
                  <a:cubicBezTo>
                    <a:pt x="5310" y="215"/>
                    <a:pt x="5137" y="25"/>
                    <a:pt x="4913" y="15"/>
                  </a:cubicBezTo>
                  <a:cubicBezTo>
                    <a:pt x="4702" y="5"/>
                    <a:pt x="4491" y="0"/>
                    <a:pt x="4281"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4" name="Google Shape;1684;p49">
              <a:extLst>
                <a:ext uri="{FF2B5EF4-FFF2-40B4-BE49-F238E27FC236}">
                  <a16:creationId xmlns:a16="http://schemas.microsoft.com/office/drawing/2014/main" id="{D9B7A9EF-101D-4E99-B358-EF5D150A9A85}"/>
                </a:ext>
              </a:extLst>
            </p:cNvPr>
            <p:cNvSpPr/>
            <p:nvPr/>
          </p:nvSpPr>
          <p:spPr>
            <a:xfrm>
              <a:off x="2789796" y="4411478"/>
              <a:ext cx="49289" cy="23864"/>
            </a:xfrm>
            <a:custGeom>
              <a:avLst/>
              <a:gdLst/>
              <a:ahLst/>
              <a:cxnLst/>
              <a:rect l="l" t="t" r="r" b="b"/>
              <a:pathLst>
                <a:path w="2495" h="1208" extrusionOk="0">
                  <a:moveTo>
                    <a:pt x="438" y="1"/>
                  </a:moveTo>
                  <a:cubicBezTo>
                    <a:pt x="245" y="1"/>
                    <a:pt x="73" y="139"/>
                    <a:pt x="38" y="336"/>
                  </a:cubicBezTo>
                  <a:cubicBezTo>
                    <a:pt x="0" y="557"/>
                    <a:pt x="147" y="767"/>
                    <a:pt x="368" y="806"/>
                  </a:cubicBezTo>
                  <a:cubicBezTo>
                    <a:pt x="900" y="899"/>
                    <a:pt x="1423" y="1027"/>
                    <a:pt x="1938" y="1189"/>
                  </a:cubicBezTo>
                  <a:cubicBezTo>
                    <a:pt x="1978" y="1202"/>
                    <a:pt x="2019" y="1207"/>
                    <a:pt x="2061" y="1207"/>
                  </a:cubicBezTo>
                  <a:cubicBezTo>
                    <a:pt x="2062" y="1207"/>
                    <a:pt x="2063" y="1207"/>
                    <a:pt x="2064" y="1207"/>
                  </a:cubicBezTo>
                  <a:cubicBezTo>
                    <a:pt x="2262" y="1207"/>
                    <a:pt x="2433" y="1062"/>
                    <a:pt x="2464" y="864"/>
                  </a:cubicBezTo>
                  <a:cubicBezTo>
                    <a:pt x="2494" y="666"/>
                    <a:pt x="2373" y="474"/>
                    <a:pt x="2182" y="416"/>
                  </a:cubicBezTo>
                  <a:cubicBezTo>
                    <a:pt x="1633" y="243"/>
                    <a:pt x="1074" y="107"/>
                    <a:pt x="508" y="7"/>
                  </a:cubicBezTo>
                  <a:cubicBezTo>
                    <a:pt x="485" y="3"/>
                    <a:pt x="461" y="1"/>
                    <a:pt x="438"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5" name="Google Shape;1685;p49">
              <a:extLst>
                <a:ext uri="{FF2B5EF4-FFF2-40B4-BE49-F238E27FC236}">
                  <a16:creationId xmlns:a16="http://schemas.microsoft.com/office/drawing/2014/main" id="{D0376A42-F9D7-4F3B-87B0-FCEDE2B43EE2}"/>
                </a:ext>
              </a:extLst>
            </p:cNvPr>
            <p:cNvSpPr/>
            <p:nvPr/>
          </p:nvSpPr>
          <p:spPr>
            <a:xfrm>
              <a:off x="2669745" y="4375524"/>
              <a:ext cx="153575" cy="27697"/>
            </a:xfrm>
            <a:custGeom>
              <a:avLst/>
              <a:gdLst/>
              <a:ahLst/>
              <a:cxnLst/>
              <a:rect l="l" t="t" r="r" b="b"/>
              <a:pathLst>
                <a:path w="7774" h="1402" extrusionOk="0">
                  <a:moveTo>
                    <a:pt x="4288" y="1"/>
                  </a:moveTo>
                  <a:cubicBezTo>
                    <a:pt x="2946" y="1"/>
                    <a:pt x="1605" y="205"/>
                    <a:pt x="313" y="611"/>
                  </a:cubicBezTo>
                  <a:cubicBezTo>
                    <a:pt x="120" y="668"/>
                    <a:pt x="0" y="860"/>
                    <a:pt x="31" y="1058"/>
                  </a:cubicBezTo>
                  <a:cubicBezTo>
                    <a:pt x="61" y="1256"/>
                    <a:pt x="232" y="1402"/>
                    <a:pt x="431" y="1402"/>
                  </a:cubicBezTo>
                  <a:cubicBezTo>
                    <a:pt x="432" y="1402"/>
                    <a:pt x="433" y="1402"/>
                    <a:pt x="434" y="1402"/>
                  </a:cubicBezTo>
                  <a:cubicBezTo>
                    <a:pt x="475" y="1402"/>
                    <a:pt x="515" y="1396"/>
                    <a:pt x="555" y="1383"/>
                  </a:cubicBezTo>
                  <a:cubicBezTo>
                    <a:pt x="1767" y="1002"/>
                    <a:pt x="3025" y="811"/>
                    <a:pt x="4285" y="811"/>
                  </a:cubicBezTo>
                  <a:cubicBezTo>
                    <a:pt x="5273" y="811"/>
                    <a:pt x="6262" y="929"/>
                    <a:pt x="7230" y="1165"/>
                  </a:cubicBezTo>
                  <a:cubicBezTo>
                    <a:pt x="7262" y="1173"/>
                    <a:pt x="7294" y="1176"/>
                    <a:pt x="7326" y="1176"/>
                  </a:cubicBezTo>
                  <a:cubicBezTo>
                    <a:pt x="7509" y="1176"/>
                    <a:pt x="7674" y="1053"/>
                    <a:pt x="7720" y="867"/>
                  </a:cubicBezTo>
                  <a:cubicBezTo>
                    <a:pt x="7773" y="649"/>
                    <a:pt x="7640" y="430"/>
                    <a:pt x="7421" y="377"/>
                  </a:cubicBezTo>
                  <a:cubicBezTo>
                    <a:pt x="6391" y="126"/>
                    <a:pt x="5339" y="1"/>
                    <a:pt x="4288"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6" name="Google Shape;1686;p49">
              <a:extLst>
                <a:ext uri="{FF2B5EF4-FFF2-40B4-BE49-F238E27FC236}">
                  <a16:creationId xmlns:a16="http://schemas.microsoft.com/office/drawing/2014/main" id="{FD5963CB-0E7B-4EF8-A5AD-4B46E6ACA6DE}"/>
                </a:ext>
              </a:extLst>
            </p:cNvPr>
            <p:cNvSpPr/>
            <p:nvPr/>
          </p:nvSpPr>
          <p:spPr>
            <a:xfrm>
              <a:off x="2669745" y="4345062"/>
              <a:ext cx="65093" cy="26156"/>
            </a:xfrm>
            <a:custGeom>
              <a:avLst/>
              <a:gdLst/>
              <a:ahLst/>
              <a:cxnLst/>
              <a:rect l="l" t="t" r="r" b="b"/>
              <a:pathLst>
                <a:path w="3295" h="1324" extrusionOk="0">
                  <a:moveTo>
                    <a:pt x="2869" y="0"/>
                  </a:moveTo>
                  <a:cubicBezTo>
                    <a:pt x="2854" y="0"/>
                    <a:pt x="2838" y="1"/>
                    <a:pt x="2823" y="3"/>
                  </a:cubicBezTo>
                  <a:cubicBezTo>
                    <a:pt x="1971" y="97"/>
                    <a:pt x="1131" y="273"/>
                    <a:pt x="313" y="531"/>
                  </a:cubicBezTo>
                  <a:cubicBezTo>
                    <a:pt x="120" y="589"/>
                    <a:pt x="0" y="780"/>
                    <a:pt x="31" y="979"/>
                  </a:cubicBezTo>
                  <a:cubicBezTo>
                    <a:pt x="61" y="1176"/>
                    <a:pt x="232" y="1322"/>
                    <a:pt x="431" y="1322"/>
                  </a:cubicBezTo>
                  <a:cubicBezTo>
                    <a:pt x="432" y="1322"/>
                    <a:pt x="433" y="1322"/>
                    <a:pt x="434" y="1322"/>
                  </a:cubicBezTo>
                  <a:lnTo>
                    <a:pt x="434" y="1323"/>
                  </a:lnTo>
                  <a:cubicBezTo>
                    <a:pt x="476" y="1323"/>
                    <a:pt x="517" y="1316"/>
                    <a:pt x="556" y="1304"/>
                  </a:cubicBezTo>
                  <a:cubicBezTo>
                    <a:pt x="1323" y="1063"/>
                    <a:pt x="2113" y="897"/>
                    <a:pt x="2913" y="808"/>
                  </a:cubicBezTo>
                  <a:cubicBezTo>
                    <a:pt x="3135" y="783"/>
                    <a:pt x="3294" y="583"/>
                    <a:pt x="3270" y="361"/>
                  </a:cubicBezTo>
                  <a:cubicBezTo>
                    <a:pt x="3247" y="154"/>
                    <a:pt x="3072" y="0"/>
                    <a:pt x="2869"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7" name="Google Shape;1687;p49">
              <a:extLst>
                <a:ext uri="{FF2B5EF4-FFF2-40B4-BE49-F238E27FC236}">
                  <a16:creationId xmlns:a16="http://schemas.microsoft.com/office/drawing/2014/main" id="{71A2C23C-C228-43AA-B191-BC23989795E0}"/>
                </a:ext>
              </a:extLst>
            </p:cNvPr>
            <p:cNvSpPr/>
            <p:nvPr/>
          </p:nvSpPr>
          <p:spPr>
            <a:xfrm>
              <a:off x="2750325" y="4343482"/>
              <a:ext cx="72738" cy="23252"/>
            </a:xfrm>
            <a:custGeom>
              <a:avLst/>
              <a:gdLst/>
              <a:ahLst/>
              <a:cxnLst/>
              <a:rect l="l" t="t" r="r" b="b"/>
              <a:pathLst>
                <a:path w="3682" h="1177" extrusionOk="0">
                  <a:moveTo>
                    <a:pt x="394" y="1"/>
                  </a:moveTo>
                  <a:cubicBezTo>
                    <a:pt x="173" y="1"/>
                    <a:pt x="8" y="184"/>
                    <a:pt x="5" y="401"/>
                  </a:cubicBezTo>
                  <a:cubicBezTo>
                    <a:pt x="1" y="625"/>
                    <a:pt x="179" y="809"/>
                    <a:pt x="403" y="812"/>
                  </a:cubicBezTo>
                  <a:cubicBezTo>
                    <a:pt x="1329" y="828"/>
                    <a:pt x="2252" y="946"/>
                    <a:pt x="3151" y="1164"/>
                  </a:cubicBezTo>
                  <a:cubicBezTo>
                    <a:pt x="3183" y="1173"/>
                    <a:pt x="3216" y="1177"/>
                    <a:pt x="3248" y="1177"/>
                  </a:cubicBezTo>
                  <a:cubicBezTo>
                    <a:pt x="3250" y="1177"/>
                    <a:pt x="3252" y="1177"/>
                    <a:pt x="3254" y="1177"/>
                  </a:cubicBezTo>
                  <a:cubicBezTo>
                    <a:pt x="3460" y="1177"/>
                    <a:pt x="3633" y="1024"/>
                    <a:pt x="3658" y="819"/>
                  </a:cubicBezTo>
                  <a:cubicBezTo>
                    <a:pt x="3682" y="614"/>
                    <a:pt x="3547" y="422"/>
                    <a:pt x="3344" y="377"/>
                  </a:cubicBezTo>
                  <a:cubicBezTo>
                    <a:pt x="2385" y="144"/>
                    <a:pt x="1403" y="18"/>
                    <a:pt x="416" y="1"/>
                  </a:cubicBezTo>
                  <a:cubicBezTo>
                    <a:pt x="409" y="1"/>
                    <a:pt x="401" y="1"/>
                    <a:pt x="394"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8" name="Google Shape;1688;p49">
              <a:extLst>
                <a:ext uri="{FF2B5EF4-FFF2-40B4-BE49-F238E27FC236}">
                  <a16:creationId xmlns:a16="http://schemas.microsoft.com/office/drawing/2014/main" id="{EDAE1F03-FC7A-481D-99B2-2AEE6B460DB9}"/>
                </a:ext>
              </a:extLst>
            </p:cNvPr>
            <p:cNvSpPr/>
            <p:nvPr/>
          </p:nvSpPr>
          <p:spPr>
            <a:xfrm>
              <a:off x="2669745" y="4311538"/>
              <a:ext cx="121177" cy="27716"/>
            </a:xfrm>
            <a:custGeom>
              <a:avLst/>
              <a:gdLst/>
              <a:ahLst/>
              <a:cxnLst/>
              <a:rect l="l" t="t" r="r" b="b"/>
              <a:pathLst>
                <a:path w="6134" h="1403" extrusionOk="0">
                  <a:moveTo>
                    <a:pt x="4276" y="0"/>
                  </a:moveTo>
                  <a:cubicBezTo>
                    <a:pt x="2934" y="0"/>
                    <a:pt x="1597" y="205"/>
                    <a:pt x="313" y="610"/>
                  </a:cubicBezTo>
                  <a:cubicBezTo>
                    <a:pt x="120" y="670"/>
                    <a:pt x="0" y="860"/>
                    <a:pt x="31" y="1058"/>
                  </a:cubicBezTo>
                  <a:cubicBezTo>
                    <a:pt x="61" y="1256"/>
                    <a:pt x="231" y="1402"/>
                    <a:pt x="428" y="1402"/>
                  </a:cubicBezTo>
                  <a:cubicBezTo>
                    <a:pt x="430" y="1402"/>
                    <a:pt x="432" y="1402"/>
                    <a:pt x="434" y="1402"/>
                  </a:cubicBezTo>
                  <a:lnTo>
                    <a:pt x="435" y="1403"/>
                  </a:lnTo>
                  <a:cubicBezTo>
                    <a:pt x="476" y="1403"/>
                    <a:pt x="517" y="1396"/>
                    <a:pt x="556" y="1385"/>
                  </a:cubicBezTo>
                  <a:cubicBezTo>
                    <a:pt x="1764" y="1003"/>
                    <a:pt x="3019" y="810"/>
                    <a:pt x="4280" y="810"/>
                  </a:cubicBezTo>
                  <a:cubicBezTo>
                    <a:pt x="4740" y="810"/>
                    <a:pt x="5201" y="836"/>
                    <a:pt x="5660" y="888"/>
                  </a:cubicBezTo>
                  <a:cubicBezTo>
                    <a:pt x="5677" y="890"/>
                    <a:pt x="5694" y="891"/>
                    <a:pt x="5711" y="891"/>
                  </a:cubicBezTo>
                  <a:cubicBezTo>
                    <a:pt x="5914" y="891"/>
                    <a:pt x="6087" y="737"/>
                    <a:pt x="6108" y="530"/>
                  </a:cubicBezTo>
                  <a:cubicBezTo>
                    <a:pt x="6133" y="308"/>
                    <a:pt x="5973" y="107"/>
                    <a:pt x="5751" y="83"/>
                  </a:cubicBezTo>
                  <a:cubicBezTo>
                    <a:pt x="5260" y="27"/>
                    <a:pt x="4767" y="0"/>
                    <a:pt x="4276"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49" name="Google Shape;1689;p49">
              <a:extLst>
                <a:ext uri="{FF2B5EF4-FFF2-40B4-BE49-F238E27FC236}">
                  <a16:creationId xmlns:a16="http://schemas.microsoft.com/office/drawing/2014/main" id="{80BDAF3C-D468-465E-A587-6DFC6200B20F}"/>
                </a:ext>
              </a:extLst>
            </p:cNvPr>
            <p:cNvSpPr/>
            <p:nvPr/>
          </p:nvSpPr>
          <p:spPr>
            <a:xfrm>
              <a:off x="2669824" y="4286627"/>
              <a:ext cx="33327" cy="20486"/>
            </a:xfrm>
            <a:custGeom>
              <a:avLst/>
              <a:gdLst/>
              <a:ahLst/>
              <a:cxnLst/>
              <a:rect l="l" t="t" r="r" b="b"/>
              <a:pathLst>
                <a:path w="1687" h="1037" extrusionOk="0">
                  <a:moveTo>
                    <a:pt x="1242" y="0"/>
                  </a:moveTo>
                  <a:cubicBezTo>
                    <a:pt x="1210" y="0"/>
                    <a:pt x="1177" y="4"/>
                    <a:pt x="1145" y="12"/>
                  </a:cubicBezTo>
                  <a:cubicBezTo>
                    <a:pt x="869" y="80"/>
                    <a:pt x="587" y="157"/>
                    <a:pt x="309" y="244"/>
                  </a:cubicBezTo>
                  <a:cubicBezTo>
                    <a:pt x="119" y="305"/>
                    <a:pt x="0" y="495"/>
                    <a:pt x="30" y="692"/>
                  </a:cubicBezTo>
                  <a:cubicBezTo>
                    <a:pt x="61" y="890"/>
                    <a:pt x="230" y="1037"/>
                    <a:pt x="430" y="1037"/>
                  </a:cubicBezTo>
                  <a:cubicBezTo>
                    <a:pt x="472" y="1037"/>
                    <a:pt x="513" y="1030"/>
                    <a:pt x="552" y="1018"/>
                  </a:cubicBezTo>
                  <a:cubicBezTo>
                    <a:pt x="814" y="935"/>
                    <a:pt x="1077" y="862"/>
                    <a:pt x="1336" y="800"/>
                  </a:cubicBezTo>
                  <a:cubicBezTo>
                    <a:pt x="1555" y="747"/>
                    <a:pt x="1687" y="527"/>
                    <a:pt x="1635" y="310"/>
                  </a:cubicBezTo>
                  <a:cubicBezTo>
                    <a:pt x="1589" y="125"/>
                    <a:pt x="1424" y="0"/>
                    <a:pt x="1242"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50" name="Google Shape;1690;p49">
              <a:extLst>
                <a:ext uri="{FF2B5EF4-FFF2-40B4-BE49-F238E27FC236}">
                  <a16:creationId xmlns:a16="http://schemas.microsoft.com/office/drawing/2014/main" id="{7DFC5E23-BCEF-4407-B341-F0213EA0B43E}"/>
                </a:ext>
              </a:extLst>
            </p:cNvPr>
            <p:cNvSpPr/>
            <p:nvPr/>
          </p:nvSpPr>
          <p:spPr>
            <a:xfrm>
              <a:off x="2717927" y="4279396"/>
              <a:ext cx="105116" cy="23271"/>
            </a:xfrm>
            <a:custGeom>
              <a:avLst/>
              <a:gdLst/>
              <a:ahLst/>
              <a:cxnLst/>
              <a:rect l="l" t="t" r="r" b="b"/>
              <a:pathLst>
                <a:path w="5321" h="1178" extrusionOk="0">
                  <a:moveTo>
                    <a:pt x="1849" y="1"/>
                  </a:moveTo>
                  <a:cubicBezTo>
                    <a:pt x="1360" y="1"/>
                    <a:pt x="871" y="28"/>
                    <a:pt x="384" y="82"/>
                  </a:cubicBezTo>
                  <a:cubicBezTo>
                    <a:pt x="161" y="106"/>
                    <a:pt x="1" y="308"/>
                    <a:pt x="25" y="530"/>
                  </a:cubicBezTo>
                  <a:cubicBezTo>
                    <a:pt x="48" y="737"/>
                    <a:pt x="223" y="890"/>
                    <a:pt x="426" y="890"/>
                  </a:cubicBezTo>
                  <a:cubicBezTo>
                    <a:pt x="441" y="890"/>
                    <a:pt x="457" y="889"/>
                    <a:pt x="472" y="888"/>
                  </a:cubicBezTo>
                  <a:cubicBezTo>
                    <a:pt x="929" y="837"/>
                    <a:pt x="1388" y="812"/>
                    <a:pt x="1845" y="812"/>
                  </a:cubicBezTo>
                  <a:cubicBezTo>
                    <a:pt x="2837" y="812"/>
                    <a:pt x="3825" y="930"/>
                    <a:pt x="4791" y="1165"/>
                  </a:cubicBezTo>
                  <a:cubicBezTo>
                    <a:pt x="4823" y="1173"/>
                    <a:pt x="4856" y="1176"/>
                    <a:pt x="4888" y="1178"/>
                  </a:cubicBezTo>
                  <a:cubicBezTo>
                    <a:pt x="4890" y="1178"/>
                    <a:pt x="4892" y="1178"/>
                    <a:pt x="4894" y="1178"/>
                  </a:cubicBezTo>
                  <a:cubicBezTo>
                    <a:pt x="5098" y="1178"/>
                    <a:pt x="5273" y="1024"/>
                    <a:pt x="5296" y="820"/>
                  </a:cubicBezTo>
                  <a:cubicBezTo>
                    <a:pt x="5320" y="614"/>
                    <a:pt x="5187" y="423"/>
                    <a:pt x="4984" y="378"/>
                  </a:cubicBezTo>
                  <a:cubicBezTo>
                    <a:pt x="3956" y="127"/>
                    <a:pt x="2904" y="1"/>
                    <a:pt x="1849"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151" name="Google Shape;1691;p49">
              <a:extLst>
                <a:ext uri="{FF2B5EF4-FFF2-40B4-BE49-F238E27FC236}">
                  <a16:creationId xmlns:a16="http://schemas.microsoft.com/office/drawing/2014/main" id="{2179CFA4-AA5A-42F8-99C9-716DB8409750}"/>
                </a:ext>
              </a:extLst>
            </p:cNvPr>
            <p:cNvSpPr/>
            <p:nvPr/>
          </p:nvSpPr>
          <p:spPr>
            <a:xfrm>
              <a:off x="2814450" y="4243126"/>
              <a:ext cx="48103" cy="148439"/>
            </a:xfrm>
            <a:custGeom>
              <a:avLst/>
              <a:gdLst/>
              <a:ahLst/>
              <a:cxnLst/>
              <a:rect l="l" t="t" r="r" b="b"/>
              <a:pathLst>
                <a:path w="2435" h="7514" extrusionOk="0">
                  <a:moveTo>
                    <a:pt x="205" y="0"/>
                  </a:moveTo>
                  <a:cubicBezTo>
                    <a:pt x="95" y="0"/>
                    <a:pt x="1" y="89"/>
                    <a:pt x="1" y="205"/>
                  </a:cubicBezTo>
                  <a:lnTo>
                    <a:pt x="2" y="7310"/>
                  </a:lnTo>
                  <a:cubicBezTo>
                    <a:pt x="2" y="7429"/>
                    <a:pt x="100" y="7513"/>
                    <a:pt x="205" y="7513"/>
                  </a:cubicBezTo>
                  <a:cubicBezTo>
                    <a:pt x="242" y="7513"/>
                    <a:pt x="281" y="7502"/>
                    <a:pt x="316" y="7479"/>
                  </a:cubicBezTo>
                  <a:lnTo>
                    <a:pt x="1217" y="6878"/>
                  </a:lnTo>
                  <a:lnTo>
                    <a:pt x="2119" y="7479"/>
                  </a:lnTo>
                  <a:cubicBezTo>
                    <a:pt x="2154" y="7502"/>
                    <a:pt x="2193" y="7513"/>
                    <a:pt x="2230" y="7513"/>
                  </a:cubicBezTo>
                  <a:cubicBezTo>
                    <a:pt x="2335" y="7513"/>
                    <a:pt x="2433" y="7429"/>
                    <a:pt x="2433" y="7310"/>
                  </a:cubicBezTo>
                  <a:lnTo>
                    <a:pt x="2433" y="1060"/>
                  </a:lnTo>
                  <a:cubicBezTo>
                    <a:pt x="2435" y="899"/>
                    <a:pt x="2340" y="753"/>
                    <a:pt x="2194" y="687"/>
                  </a:cubicBezTo>
                  <a:cubicBezTo>
                    <a:pt x="1567" y="409"/>
                    <a:pt x="919" y="181"/>
                    <a:pt x="256" y="7"/>
                  </a:cubicBezTo>
                  <a:cubicBezTo>
                    <a:pt x="239" y="2"/>
                    <a:pt x="222" y="0"/>
                    <a:pt x="20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4155704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arn(inVertical)">
                                      <p:cBhvr>
                                        <p:cTn id="34" dur="500"/>
                                        <p:tgtEl>
                                          <p:spTgt spid="48"/>
                                        </p:tgtEl>
                                      </p:cBhvr>
                                    </p:animEffect>
                                  </p:childTnLst>
                                </p:cTn>
                              </p:par>
                              <p:par>
                                <p:cTn id="35" presetID="16" presetClass="entr" presetSubtype="21"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arn(inVertical)">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4" grpId="0"/>
      <p:bldP spid="3" grpId="0" animBg="1"/>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8">
            <a:extLst>
              <a:ext uri="{FF2B5EF4-FFF2-40B4-BE49-F238E27FC236}">
                <a16:creationId xmlns:a16="http://schemas.microsoft.com/office/drawing/2014/main" id="{4E291990-F216-4805-A1F3-406A9CA8BFFF}"/>
              </a:ext>
            </a:extLst>
          </p:cNvPr>
          <p:cNvGrpSpPr/>
          <p:nvPr/>
        </p:nvGrpSpPr>
        <p:grpSpPr>
          <a:xfrm>
            <a:off x="740465" y="663915"/>
            <a:ext cx="15909235" cy="1057434"/>
            <a:chOff x="0" y="0"/>
            <a:chExt cx="5002584" cy="1764738"/>
          </a:xfrm>
          <a:solidFill>
            <a:schemeClr val="accent2">
              <a:lumMod val="20000"/>
              <a:lumOff val="80000"/>
            </a:schemeClr>
          </a:solidFill>
        </p:grpSpPr>
        <p:sp>
          <p:nvSpPr>
            <p:cNvPr id="19" name="Freeform 9">
              <a:extLst>
                <a:ext uri="{FF2B5EF4-FFF2-40B4-BE49-F238E27FC236}">
                  <a16:creationId xmlns:a16="http://schemas.microsoft.com/office/drawing/2014/main" id="{82D21908-2DB7-4C09-9594-3F26470CF536}"/>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0" name="Picture 30">
            <a:extLst>
              <a:ext uri="{FF2B5EF4-FFF2-40B4-BE49-F238E27FC236}">
                <a16:creationId xmlns:a16="http://schemas.microsoft.com/office/drawing/2014/main" id="{134F7080-EE7D-43EB-8089-6ADD96A895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0465" y="725174"/>
            <a:ext cx="1009017" cy="996175"/>
          </a:xfrm>
          <a:prstGeom prst="rect">
            <a:avLst/>
          </a:prstGeom>
        </p:spPr>
      </p:pic>
      <p:sp>
        <p:nvSpPr>
          <p:cNvPr id="21" name="TextBox 20">
            <a:extLst>
              <a:ext uri="{FF2B5EF4-FFF2-40B4-BE49-F238E27FC236}">
                <a16:creationId xmlns:a16="http://schemas.microsoft.com/office/drawing/2014/main" id="{4B43E192-AB5A-4FE9-86C2-2A7929EEA0EA}"/>
              </a:ext>
            </a:extLst>
          </p:cNvPr>
          <p:cNvSpPr txBox="1"/>
          <p:nvPr/>
        </p:nvSpPr>
        <p:spPr>
          <a:xfrm>
            <a:off x="1693891" y="725174"/>
            <a:ext cx="15011400"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5</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Xác định một số việc nên và không nên làm để bảo vệ cơ quan hấp</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7FF85825-1A30-4DB4-A513-3543453C2148}"/>
              </a:ext>
            </a:extLst>
          </p:cNvPr>
          <p:cNvSpPr txBox="1"/>
          <p:nvPr/>
        </p:nvSpPr>
        <p:spPr>
          <a:xfrm>
            <a:off x="1905000" y="2489664"/>
            <a:ext cx="15070109" cy="357983"/>
          </a:xfrm>
          <a:prstGeom prst="rect">
            <a:avLst/>
          </a:prstGeom>
          <a:noFill/>
        </p:spPr>
        <p:txBody>
          <a:bodyPr wrap="square">
            <a:spAutoFit/>
          </a:bodyPr>
          <a:lstStyle/>
          <a:p>
            <a:pPr marL="457200" marR="0" indent="-457200">
              <a:lnSpc>
                <a:spcPts val="1700"/>
              </a:lnSpc>
              <a:spcBef>
                <a:spcPts val="700"/>
              </a:spcBef>
              <a:spcAft>
                <a:spcPts val="700"/>
              </a:spcAft>
              <a:buFont typeface="Wingdings" panose="05000000000000000000" pitchFamily="2" charset="2"/>
              <a:buChar char="v"/>
              <a:tabLst>
                <a:tab pos="3160395" algn="ctr"/>
                <a:tab pos="5740400" algn="l"/>
              </a:tabLst>
            </a:pPr>
            <a:r>
              <a:rPr lang="nl-NL" sz="3500" b="1">
                <a:solidFill>
                  <a:srgbClr val="FF0000"/>
                </a:solidFill>
                <a:effectLst/>
                <a:latin typeface="Arial" panose="020B0604020202020204" pitchFamily="34" charset="0"/>
                <a:ea typeface="Calibri" panose="020F0502020204030204" pitchFamily="34" charset="0"/>
                <a:cs typeface="Arial" panose="020B0604020202020204" pitchFamily="34" charset="0"/>
              </a:rPr>
              <a:t>Em cần thay đổi thói quen gì để phòng tránh các bệnh về hô hấp?</a:t>
            </a:r>
            <a:endParaRPr lang="en-US" sz="35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218" name="Picture 2" descr="Cảm cúm ở trẻ">
            <a:extLst>
              <a:ext uri="{FF2B5EF4-FFF2-40B4-BE49-F238E27FC236}">
                <a16:creationId xmlns:a16="http://schemas.microsoft.com/office/drawing/2014/main" id="{E9F846C9-D42A-43E9-98C5-33978C0C3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361" y="4563123"/>
            <a:ext cx="5497639" cy="42797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C76E0FC-59B9-40E6-AE60-4C92CB60AB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32509" y="5562600"/>
            <a:ext cx="4472782" cy="4724400"/>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a:extLst>
              <a:ext uri="{FF2B5EF4-FFF2-40B4-BE49-F238E27FC236}">
                <a16:creationId xmlns:a16="http://schemas.microsoft.com/office/drawing/2014/main" id="{48363754-3AD2-41AE-A758-8D8A0A56087A}"/>
              </a:ext>
            </a:extLst>
          </p:cNvPr>
          <p:cNvSpPr txBox="1"/>
          <p:nvPr/>
        </p:nvSpPr>
        <p:spPr>
          <a:xfrm>
            <a:off x="10210800" y="3791605"/>
            <a:ext cx="6934200" cy="630942"/>
          </a:xfrm>
          <a:prstGeom prst="rect">
            <a:avLst/>
          </a:prstGeom>
          <a:noFill/>
        </p:spPr>
        <p:txBody>
          <a:bodyPr wrap="square">
            <a:spAutoFit/>
          </a:bodyPr>
          <a:lstStyle/>
          <a:p>
            <a:r>
              <a:rPr lang="en-US" sz="3500" b="1" i="0">
                <a:solidFill>
                  <a:srgbClr val="0070C0"/>
                </a:solidFill>
                <a:effectLst/>
                <a:latin typeface="Arial" panose="020B0604020202020204" pitchFamily="34" charset="0"/>
                <a:cs typeface="Arial" panose="020B0604020202020204" pitchFamily="34" charset="0"/>
              </a:rPr>
              <a:t>Đ</a:t>
            </a:r>
            <a:r>
              <a:rPr lang="vi-VN" sz="3500" b="1" i="0">
                <a:solidFill>
                  <a:srgbClr val="0070C0"/>
                </a:solidFill>
                <a:effectLst/>
                <a:latin typeface="Arial" panose="020B0604020202020204" pitchFamily="34" charset="0"/>
                <a:cs typeface="Arial" panose="020B0604020202020204" pitchFamily="34" charset="0"/>
              </a:rPr>
              <a:t>eo khẩu trang khi ra đường.</a:t>
            </a:r>
            <a:endParaRPr lang="en-US" sz="3500" b="1">
              <a:solidFill>
                <a:srgbClr val="0070C0"/>
              </a:solidFill>
              <a:latin typeface="Arial" panose="020B0604020202020204" pitchFamily="34" charset="0"/>
              <a:cs typeface="Arial" panose="020B0604020202020204" pitchFamily="34" charset="0"/>
            </a:endParaRPr>
          </a:p>
        </p:txBody>
      </p:sp>
      <p:sp>
        <p:nvSpPr>
          <p:cNvPr id="5" name="Thought Bubble: Cloud 4">
            <a:extLst>
              <a:ext uri="{FF2B5EF4-FFF2-40B4-BE49-F238E27FC236}">
                <a16:creationId xmlns:a16="http://schemas.microsoft.com/office/drawing/2014/main" id="{F06C51F5-9AAA-4252-BB69-E41557E44E34}"/>
              </a:ext>
            </a:extLst>
          </p:cNvPr>
          <p:cNvSpPr/>
          <p:nvPr/>
        </p:nvSpPr>
        <p:spPr>
          <a:xfrm>
            <a:off x="9601200" y="3162300"/>
            <a:ext cx="7543800" cy="1981200"/>
          </a:xfrm>
          <a:prstGeom prst="cloudCallout">
            <a:avLst>
              <a:gd name="adj1" fmla="val 5246"/>
              <a:gd name="adj2" fmla="val 70892"/>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7">
            <a:extLst>
              <a:ext uri="{FF2B5EF4-FFF2-40B4-BE49-F238E27FC236}">
                <a16:creationId xmlns:a16="http://schemas.microsoft.com/office/drawing/2014/main" id="{A4162742-E80E-4727-9FD9-A9A7C4A20A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8233" y="3162301"/>
            <a:ext cx="3162498" cy="7124700"/>
          </a:xfrm>
          <a:prstGeom prst="rect">
            <a:avLst/>
          </a:prstGeom>
        </p:spPr>
      </p:pic>
      <p:cxnSp>
        <p:nvCxnSpPr>
          <p:cNvPr id="7" name="Straight Connector 6">
            <a:extLst>
              <a:ext uri="{FF2B5EF4-FFF2-40B4-BE49-F238E27FC236}">
                <a16:creationId xmlns:a16="http://schemas.microsoft.com/office/drawing/2014/main" id="{7E1051F4-C1AD-422F-8CEA-085333293527}"/>
              </a:ext>
            </a:extLst>
          </p:cNvPr>
          <p:cNvCxnSpPr>
            <a:cxnSpLocks/>
          </p:cNvCxnSpPr>
          <p:nvPr/>
        </p:nvCxnSpPr>
        <p:spPr>
          <a:xfrm flipH="1">
            <a:off x="8915400" y="3009900"/>
            <a:ext cx="457200" cy="7277100"/>
          </a:xfrm>
          <a:prstGeom prst="line">
            <a:avLst/>
          </a:prstGeom>
          <a:ln w="28575">
            <a:solidFill>
              <a:schemeClr val="accent5">
                <a:lumMod val="75000"/>
              </a:schemeClr>
            </a:solidFill>
            <a:prstDash val="sys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0643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21" presetClass="entr" presetSubtype="1" fill="hold" nodeType="with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wheel(1)">
                                      <p:cBhvr>
                                        <p:cTn id="25" dur="2000"/>
                                        <p:tgtEl>
                                          <p:spTgt spid="92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3">
                                            <p:txEl>
                                              <p:pRg st="0" end="0"/>
                                            </p:txEl>
                                          </p:spTgt>
                                        </p:tgtEl>
                                        <p:attrNameLst>
                                          <p:attrName>style.visibility</p:attrName>
                                        </p:attrNameLst>
                                      </p:cBhvr>
                                      <p:to>
                                        <p:strVal val="visible"/>
                                      </p:to>
                                    </p:set>
                                    <p:animEffect transition="in" filter="barn(inVertical)">
                                      <p:cBhvr>
                                        <p:cTn id="30" dur="500"/>
                                        <p:tgtEl>
                                          <p:spTgt spid="1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8" name="Group 8">
            <a:extLst>
              <a:ext uri="{FF2B5EF4-FFF2-40B4-BE49-F238E27FC236}">
                <a16:creationId xmlns:a16="http://schemas.microsoft.com/office/drawing/2014/main" id="{4E291990-F216-4805-A1F3-406A9CA8BFFF}"/>
              </a:ext>
            </a:extLst>
          </p:cNvPr>
          <p:cNvGrpSpPr/>
          <p:nvPr/>
        </p:nvGrpSpPr>
        <p:grpSpPr>
          <a:xfrm>
            <a:off x="740465" y="663915"/>
            <a:ext cx="15909235" cy="1057434"/>
            <a:chOff x="0" y="0"/>
            <a:chExt cx="5002584" cy="1764738"/>
          </a:xfrm>
          <a:solidFill>
            <a:schemeClr val="accent6">
              <a:lumMod val="20000"/>
              <a:lumOff val="80000"/>
            </a:schemeClr>
          </a:solidFill>
        </p:grpSpPr>
        <p:sp>
          <p:nvSpPr>
            <p:cNvPr id="19" name="Freeform 9">
              <a:extLst>
                <a:ext uri="{FF2B5EF4-FFF2-40B4-BE49-F238E27FC236}">
                  <a16:creationId xmlns:a16="http://schemas.microsoft.com/office/drawing/2014/main" id="{82D21908-2DB7-4C09-9594-3F26470CF536}"/>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0" name="Picture 30">
            <a:extLst>
              <a:ext uri="{FF2B5EF4-FFF2-40B4-BE49-F238E27FC236}">
                <a16:creationId xmlns:a16="http://schemas.microsoft.com/office/drawing/2014/main" id="{134F7080-EE7D-43EB-8089-6ADD96A895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0465" y="725174"/>
            <a:ext cx="1009017" cy="996175"/>
          </a:xfrm>
          <a:prstGeom prst="rect">
            <a:avLst/>
          </a:prstGeom>
        </p:spPr>
      </p:pic>
      <p:sp>
        <p:nvSpPr>
          <p:cNvPr id="21" name="TextBox 20">
            <a:extLst>
              <a:ext uri="{FF2B5EF4-FFF2-40B4-BE49-F238E27FC236}">
                <a16:creationId xmlns:a16="http://schemas.microsoft.com/office/drawing/2014/main" id="{4B43E192-AB5A-4FE9-86C2-2A7929EEA0EA}"/>
              </a:ext>
            </a:extLst>
          </p:cNvPr>
          <p:cNvSpPr txBox="1"/>
          <p:nvPr/>
        </p:nvSpPr>
        <p:spPr>
          <a:xfrm>
            <a:off x="1693891" y="725174"/>
            <a:ext cx="15011400"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5</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Xác định một số việc nên và không nên làm để bảo vệ cơ quan hấp</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CD90E0C-A1D4-4083-BE46-5017996C0513}"/>
              </a:ext>
            </a:extLst>
          </p:cNvPr>
          <p:cNvSpPr/>
          <p:nvPr/>
        </p:nvSpPr>
        <p:spPr>
          <a:xfrm>
            <a:off x="3810000" y="3390900"/>
            <a:ext cx="11582400" cy="4057519"/>
          </a:xfrm>
          <a:prstGeom prst="roundRect">
            <a:avLst/>
          </a:prstGeom>
          <a:solidFill>
            <a:srgbClr val="D6F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465B07-4F12-4BC4-A476-3F6DA3247AA5}"/>
              </a:ext>
            </a:extLst>
          </p:cNvPr>
          <p:cNvSpPr txBox="1"/>
          <p:nvPr/>
        </p:nvSpPr>
        <p:spPr>
          <a:xfrm>
            <a:off x="4158461" y="3747314"/>
            <a:ext cx="11430000" cy="3671583"/>
          </a:xfrm>
          <a:prstGeom prst="rect">
            <a:avLst/>
          </a:prstGeom>
          <a:noFill/>
        </p:spPr>
        <p:txBody>
          <a:bodyPr wrap="square" rtlCol="0">
            <a:spAutoFit/>
          </a:bodyPr>
          <a:lstStyle/>
          <a:p>
            <a:pPr>
              <a:lnSpc>
                <a:spcPct val="150000"/>
              </a:lnSpc>
            </a:pPr>
            <a:r>
              <a:rPr lang="en-US" sz="4000">
                <a:solidFill>
                  <a:srgbClr val="0070C0"/>
                </a:solidFill>
                <a:latin typeface="Arial" panose="020B0604020202020204" pitchFamily="34" charset="0"/>
                <a:cs typeface="Arial" panose="020B0604020202020204" pitchFamily="34" charset="0"/>
              </a:rPr>
              <a:t>Để phòng tránh các bệnh về hô hấp, em cần thường xuyên súc miệng, súc họng bằng nước muối; rửa tay bằng xà phòng và nước sạch; giữ ấm cơ thể; ăn uống đủ chất và tập thể dục.</a:t>
            </a:r>
          </a:p>
        </p:txBody>
      </p:sp>
      <p:sp>
        <p:nvSpPr>
          <p:cNvPr id="25" name="Speech Bubble: Oval 24">
            <a:extLst>
              <a:ext uri="{FF2B5EF4-FFF2-40B4-BE49-F238E27FC236}">
                <a16:creationId xmlns:a16="http://schemas.microsoft.com/office/drawing/2014/main" id="{31BB88FB-AB5B-4E6E-BDA0-4D8F1BD24EB4}"/>
              </a:ext>
            </a:extLst>
          </p:cNvPr>
          <p:cNvSpPr/>
          <p:nvPr/>
        </p:nvSpPr>
        <p:spPr>
          <a:xfrm>
            <a:off x="4513118" y="2734592"/>
            <a:ext cx="4478482" cy="983200"/>
          </a:xfrm>
          <a:prstGeom prst="wedgeEllipseCallou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Em có biết?</a:t>
            </a:r>
          </a:p>
        </p:txBody>
      </p:sp>
      <p:sp>
        <p:nvSpPr>
          <p:cNvPr id="26" name="Oval 25">
            <a:extLst>
              <a:ext uri="{FF2B5EF4-FFF2-40B4-BE49-F238E27FC236}">
                <a16:creationId xmlns:a16="http://schemas.microsoft.com/office/drawing/2014/main" id="{E53902D8-F068-441F-BFF9-C1C894B8978B}"/>
              </a:ext>
            </a:extLst>
          </p:cNvPr>
          <p:cNvSpPr/>
          <p:nvPr/>
        </p:nvSpPr>
        <p:spPr>
          <a:xfrm>
            <a:off x="4724400" y="2850347"/>
            <a:ext cx="4038600" cy="716020"/>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pic>
        <p:nvPicPr>
          <p:cNvPr id="27" name="Picture 11">
            <a:extLst>
              <a:ext uri="{FF2B5EF4-FFF2-40B4-BE49-F238E27FC236}">
                <a16:creationId xmlns:a16="http://schemas.microsoft.com/office/drawing/2014/main" id="{8DA4321B-BD12-4333-803D-852DCFEBE8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2670" y="3717792"/>
            <a:ext cx="2997946" cy="6569208"/>
          </a:xfrm>
          <a:prstGeom prst="rect">
            <a:avLst/>
          </a:prstGeom>
        </p:spPr>
      </p:pic>
      <p:pic>
        <p:nvPicPr>
          <p:cNvPr id="28" name="Picture 21">
            <a:extLst>
              <a:ext uri="{FF2B5EF4-FFF2-40B4-BE49-F238E27FC236}">
                <a16:creationId xmlns:a16="http://schemas.microsoft.com/office/drawing/2014/main" id="{7C9EADDD-D088-4ADC-805A-AE9705F79F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9000" y="3390900"/>
            <a:ext cx="3853661" cy="6896100"/>
          </a:xfrm>
          <a:prstGeom prst="rect">
            <a:avLst/>
          </a:prstGeom>
        </p:spPr>
      </p:pic>
      <p:pic>
        <p:nvPicPr>
          <p:cNvPr id="10242" name="Picture 2" descr="5 Bee Gifs - Gif Abyss">
            <a:extLst>
              <a:ext uri="{FF2B5EF4-FFF2-40B4-BE49-F238E27FC236}">
                <a16:creationId xmlns:a16="http://schemas.microsoft.com/office/drawing/2014/main" id="{4A06300A-BD54-4A9C-B88B-48627482288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670723" y="1517875"/>
            <a:ext cx="3522518" cy="29214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n on Tiere">
            <a:extLst>
              <a:ext uri="{FF2B5EF4-FFF2-40B4-BE49-F238E27FC236}">
                <a16:creationId xmlns:a16="http://schemas.microsoft.com/office/drawing/2014/main" id="{42845560-95CA-4CDB-ACD5-72CA3769BCC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51533" y="7277100"/>
            <a:ext cx="3483187" cy="306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09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996B601-A24F-4B2C-B07C-D3FB147EADC7}"/>
              </a:ext>
            </a:extLst>
          </p:cNvPr>
          <p:cNvSpPr txBox="1"/>
          <p:nvPr/>
        </p:nvSpPr>
        <p:spPr>
          <a:xfrm>
            <a:off x="7410450" y="499722"/>
            <a:ext cx="3886200"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KHỞI ĐỘNG</a:t>
            </a:r>
          </a:p>
        </p:txBody>
      </p:sp>
      <p:sp>
        <p:nvSpPr>
          <p:cNvPr id="24" name="TextBox 23">
            <a:extLst>
              <a:ext uri="{FF2B5EF4-FFF2-40B4-BE49-F238E27FC236}">
                <a16:creationId xmlns:a16="http://schemas.microsoft.com/office/drawing/2014/main" id="{B07FCED0-46E8-4EE5-BF3D-A332F655A2E0}"/>
              </a:ext>
            </a:extLst>
          </p:cNvPr>
          <p:cNvSpPr txBox="1"/>
          <p:nvPr/>
        </p:nvSpPr>
        <p:spPr>
          <a:xfrm>
            <a:off x="1219200" y="1333500"/>
            <a:ext cx="16268700" cy="1824923"/>
          </a:xfrm>
          <a:prstGeom prst="rect">
            <a:avLst/>
          </a:prstGeom>
          <a:noFill/>
        </p:spPr>
        <p:txBody>
          <a:bodyPr wrap="square">
            <a:spAutoFit/>
          </a:bodyPr>
          <a:lstStyle/>
          <a:p>
            <a:pPr marL="0" marR="0" algn="just">
              <a:lnSpc>
                <a:spcPct val="150000"/>
              </a:lnSpc>
              <a:spcBef>
                <a:spcPts val="700"/>
              </a:spcBef>
              <a:spcAft>
                <a:spcPts val="700"/>
              </a:spcAft>
              <a:tabLst>
                <a:tab pos="3160395" algn="ctr"/>
                <a:tab pos="5740400" algn="l"/>
              </a:tabLst>
            </a:pPr>
            <a:r>
              <a:rPr lang="nl-NL" sz="4000" b="1" i="1">
                <a:solidFill>
                  <a:srgbClr val="00B050"/>
                </a:solidFill>
                <a:effectLst/>
                <a:latin typeface="Arial" panose="020B0604020202020204" pitchFamily="34" charset="0"/>
                <a:ea typeface="Calibri" panose="020F0502020204030204" pitchFamily="34" charset="0"/>
                <a:cs typeface="Arial" panose="020B0604020202020204" pitchFamily="34" charset="0"/>
              </a:rPr>
              <a:t>Sử dụng gương soi để quan sát phía trong mũi của mình và trả lời câu hỏi: “Bạn nhìn thấy gì trong mũi?”</a:t>
            </a:r>
            <a:endParaRPr lang="en-US" sz="4000" b="1">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3BD0689-8B69-44DD-9996-65ED945CA74B}"/>
              </a:ext>
            </a:extLst>
          </p:cNvPr>
          <p:cNvPicPr>
            <a:picLocks noChangeAspect="1"/>
          </p:cNvPicPr>
          <p:nvPr/>
        </p:nvPicPr>
        <p:blipFill>
          <a:blip r:embed="rId2"/>
          <a:stretch>
            <a:fillRect/>
          </a:stretch>
        </p:blipFill>
        <p:spPr>
          <a:xfrm>
            <a:off x="4448390" y="3300018"/>
            <a:ext cx="9525000" cy="5109277"/>
          </a:xfrm>
          <a:prstGeom prst="rect">
            <a:avLst/>
          </a:prstGeom>
        </p:spPr>
      </p:pic>
      <p:sp>
        <p:nvSpPr>
          <p:cNvPr id="28" name="TextBox 27">
            <a:extLst>
              <a:ext uri="{FF2B5EF4-FFF2-40B4-BE49-F238E27FC236}">
                <a16:creationId xmlns:a16="http://schemas.microsoft.com/office/drawing/2014/main" id="{06FFD868-795C-40AF-93FE-9887CB2F8882}"/>
              </a:ext>
            </a:extLst>
          </p:cNvPr>
          <p:cNvSpPr txBox="1"/>
          <p:nvPr/>
        </p:nvSpPr>
        <p:spPr>
          <a:xfrm>
            <a:off x="2362200" y="8267700"/>
            <a:ext cx="14859000" cy="1824923"/>
          </a:xfrm>
          <a:prstGeom prst="rect">
            <a:avLst/>
          </a:prstGeom>
          <a:noFill/>
        </p:spPr>
        <p:txBody>
          <a:bodyPr wrap="square">
            <a:spAutoFit/>
          </a:bodyPr>
          <a:lstStyle/>
          <a:p>
            <a:pPr>
              <a:lnSpc>
                <a:spcPct val="150000"/>
              </a:lnSpc>
            </a:pPr>
            <a:r>
              <a:rPr lang="nl-NL" sz="4000" i="1">
                <a:solidFill>
                  <a:srgbClr val="0070C0"/>
                </a:solidFill>
                <a:effectLst/>
                <a:latin typeface="Arial" panose="020B0604020202020204" pitchFamily="34" charset="0"/>
                <a:ea typeface="Calibri" panose="020F0502020204030204" pitchFamily="34" charset="0"/>
                <a:cs typeface="Arial" panose="020B0604020202020204" pitchFamily="34" charset="0"/>
              </a:rPr>
              <a:t>Trong mũi có lông mũi. Lông mũi giúp cản bớt bụi bẩn để không khí vào phổi sạch hơn.</a:t>
            </a:r>
            <a:endParaRPr lang="en-US" sz="4000">
              <a:solidFill>
                <a:srgbClr val="0070C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8838389E-212D-4FF0-B5F6-47E9099BC9E0}"/>
              </a:ext>
            </a:extLst>
          </p:cNvPr>
          <p:cNvSpPr/>
          <p:nvPr/>
        </p:nvSpPr>
        <p:spPr>
          <a:xfrm>
            <a:off x="2133600" y="8311777"/>
            <a:ext cx="15087600" cy="17916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oogle Shape;2358;p43">
            <a:extLst>
              <a:ext uri="{FF2B5EF4-FFF2-40B4-BE49-F238E27FC236}">
                <a16:creationId xmlns:a16="http://schemas.microsoft.com/office/drawing/2014/main" id="{0655987E-B9D4-402E-BEC7-E5E5DB87F404}"/>
              </a:ext>
            </a:extLst>
          </p:cNvPr>
          <p:cNvGrpSpPr/>
          <p:nvPr/>
        </p:nvGrpSpPr>
        <p:grpSpPr>
          <a:xfrm flipH="1">
            <a:off x="0" y="5866440"/>
            <a:ext cx="2885698" cy="4236961"/>
            <a:chOff x="1490950" y="973272"/>
            <a:chExt cx="2361300" cy="3467008"/>
          </a:xfrm>
        </p:grpSpPr>
        <p:sp>
          <p:nvSpPr>
            <p:cNvPr id="31" name="Google Shape;2359;p43">
              <a:extLst>
                <a:ext uri="{FF2B5EF4-FFF2-40B4-BE49-F238E27FC236}">
                  <a16:creationId xmlns:a16="http://schemas.microsoft.com/office/drawing/2014/main" id="{D8134300-FC7D-4758-BECB-A6376F5CC44D}"/>
                </a:ext>
              </a:extLst>
            </p:cNvPr>
            <p:cNvSpPr/>
            <p:nvPr/>
          </p:nvSpPr>
          <p:spPr>
            <a:xfrm>
              <a:off x="1490950" y="2278091"/>
              <a:ext cx="882505" cy="660737"/>
            </a:xfrm>
            <a:custGeom>
              <a:avLst/>
              <a:gdLst/>
              <a:ahLst/>
              <a:cxnLst/>
              <a:rect l="l" t="t" r="r" b="b"/>
              <a:pathLst>
                <a:path w="21278" h="15930" extrusionOk="0">
                  <a:moveTo>
                    <a:pt x="5839" y="1"/>
                  </a:moveTo>
                  <a:cubicBezTo>
                    <a:pt x="5454" y="1"/>
                    <a:pt x="5029" y="95"/>
                    <a:pt x="4560" y="305"/>
                  </a:cubicBezTo>
                  <a:cubicBezTo>
                    <a:pt x="1" y="2311"/>
                    <a:pt x="2007" y="12341"/>
                    <a:pt x="6870" y="15168"/>
                  </a:cubicBezTo>
                  <a:cubicBezTo>
                    <a:pt x="7809" y="15710"/>
                    <a:pt x="8917" y="15929"/>
                    <a:pt x="10095" y="15929"/>
                  </a:cubicBezTo>
                  <a:cubicBezTo>
                    <a:pt x="15063" y="15929"/>
                    <a:pt x="21278" y="12037"/>
                    <a:pt x="21278" y="12037"/>
                  </a:cubicBezTo>
                  <a:lnTo>
                    <a:pt x="20214" y="6049"/>
                  </a:lnTo>
                  <a:cubicBezTo>
                    <a:pt x="20214" y="6049"/>
                    <a:pt x="14398" y="7704"/>
                    <a:pt x="11911" y="7704"/>
                  </a:cubicBezTo>
                  <a:cubicBezTo>
                    <a:pt x="11618" y="7704"/>
                    <a:pt x="11372" y="7681"/>
                    <a:pt x="11186" y="7630"/>
                  </a:cubicBezTo>
                  <a:cubicBezTo>
                    <a:pt x="9605" y="7166"/>
                    <a:pt x="9197" y="1"/>
                    <a:pt x="5839" y="1"/>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2" name="Google Shape;2360;p43">
              <a:extLst>
                <a:ext uri="{FF2B5EF4-FFF2-40B4-BE49-F238E27FC236}">
                  <a16:creationId xmlns:a16="http://schemas.microsoft.com/office/drawing/2014/main" id="{04AA7AAA-319F-4759-AB0A-BBD010BE0B69}"/>
                </a:ext>
              </a:extLst>
            </p:cNvPr>
            <p:cNvSpPr/>
            <p:nvPr/>
          </p:nvSpPr>
          <p:spPr>
            <a:xfrm>
              <a:off x="2688628" y="2203308"/>
              <a:ext cx="1163623" cy="1004004"/>
            </a:xfrm>
            <a:custGeom>
              <a:avLst/>
              <a:gdLst/>
              <a:ahLst/>
              <a:cxnLst/>
              <a:rect l="l" t="t" r="r" b="b"/>
              <a:pathLst>
                <a:path w="28056" h="24206" extrusionOk="0">
                  <a:moveTo>
                    <a:pt x="8422" y="0"/>
                  </a:moveTo>
                  <a:cubicBezTo>
                    <a:pt x="5137" y="0"/>
                    <a:pt x="3010" y="1317"/>
                    <a:pt x="3010" y="1317"/>
                  </a:cubicBezTo>
                  <a:cubicBezTo>
                    <a:pt x="1" y="11895"/>
                    <a:pt x="14499" y="24205"/>
                    <a:pt x="14469" y="24205"/>
                  </a:cubicBezTo>
                  <a:cubicBezTo>
                    <a:pt x="20883" y="23081"/>
                    <a:pt x="28056" y="13597"/>
                    <a:pt x="19363" y="5086"/>
                  </a:cubicBezTo>
                  <a:cubicBezTo>
                    <a:pt x="15251" y="1061"/>
                    <a:pt x="11371" y="0"/>
                    <a:pt x="8422" y="0"/>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33" name="Google Shape;2361;p43">
              <a:extLst>
                <a:ext uri="{FF2B5EF4-FFF2-40B4-BE49-F238E27FC236}">
                  <a16:creationId xmlns:a16="http://schemas.microsoft.com/office/drawing/2014/main" id="{93615467-B0B6-4F72-964A-E45963446419}"/>
                </a:ext>
              </a:extLst>
            </p:cNvPr>
            <p:cNvSpPr/>
            <p:nvPr/>
          </p:nvSpPr>
          <p:spPr>
            <a:xfrm>
              <a:off x="1962456" y="2257933"/>
              <a:ext cx="1717065" cy="1497794"/>
            </a:xfrm>
            <a:custGeom>
              <a:avLst/>
              <a:gdLst/>
              <a:ahLst/>
              <a:cxnLst/>
              <a:rect l="l" t="t" r="r" b="b"/>
              <a:pathLst>
                <a:path w="41400" h="36111" extrusionOk="0">
                  <a:moveTo>
                    <a:pt x="20518" y="0"/>
                  </a:moveTo>
                  <a:lnTo>
                    <a:pt x="11946" y="821"/>
                  </a:lnTo>
                  <a:cubicBezTo>
                    <a:pt x="1" y="19180"/>
                    <a:pt x="8299" y="36110"/>
                    <a:pt x="8299" y="36110"/>
                  </a:cubicBezTo>
                  <a:lnTo>
                    <a:pt x="28451" y="35563"/>
                  </a:lnTo>
                  <a:cubicBezTo>
                    <a:pt x="41400" y="7690"/>
                    <a:pt x="20518" y="0"/>
                    <a:pt x="20518" y="0"/>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4" name="Google Shape;2362;p43">
              <a:extLst>
                <a:ext uri="{FF2B5EF4-FFF2-40B4-BE49-F238E27FC236}">
                  <a16:creationId xmlns:a16="http://schemas.microsoft.com/office/drawing/2014/main" id="{3D73F181-C1F7-46D0-8BAC-BBAE7D3B9E2F}"/>
                </a:ext>
              </a:extLst>
            </p:cNvPr>
            <p:cNvSpPr/>
            <p:nvPr/>
          </p:nvSpPr>
          <p:spPr>
            <a:xfrm>
              <a:off x="2086015" y="3434175"/>
              <a:ext cx="595083" cy="921630"/>
            </a:xfrm>
            <a:custGeom>
              <a:avLst/>
              <a:gdLst/>
              <a:ahLst/>
              <a:cxnLst/>
              <a:rect l="l" t="t" r="r" b="b"/>
              <a:pathLst>
                <a:path w="14348" h="22220" extrusionOk="0">
                  <a:moveTo>
                    <a:pt x="6505" y="0"/>
                  </a:moveTo>
                  <a:cubicBezTo>
                    <a:pt x="6505" y="0"/>
                    <a:pt x="1" y="10031"/>
                    <a:pt x="6505" y="22220"/>
                  </a:cubicBezTo>
                  <a:lnTo>
                    <a:pt x="12280" y="22220"/>
                  </a:lnTo>
                  <a:cubicBezTo>
                    <a:pt x="12280" y="22220"/>
                    <a:pt x="12189" y="11824"/>
                    <a:pt x="14347" y="4803"/>
                  </a:cubicBezTo>
                  <a:lnTo>
                    <a:pt x="6505" y="0"/>
                  </a:ln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5" name="Google Shape;2363;p43">
              <a:extLst>
                <a:ext uri="{FF2B5EF4-FFF2-40B4-BE49-F238E27FC236}">
                  <a16:creationId xmlns:a16="http://schemas.microsoft.com/office/drawing/2014/main" id="{77125B9F-4794-4389-A5F2-43E4AF8661E3}"/>
                </a:ext>
              </a:extLst>
            </p:cNvPr>
            <p:cNvSpPr/>
            <p:nvPr/>
          </p:nvSpPr>
          <p:spPr>
            <a:xfrm>
              <a:off x="2589043" y="3434175"/>
              <a:ext cx="595083" cy="921630"/>
            </a:xfrm>
            <a:custGeom>
              <a:avLst/>
              <a:gdLst/>
              <a:ahLst/>
              <a:cxnLst/>
              <a:rect l="l" t="t" r="r" b="b"/>
              <a:pathLst>
                <a:path w="14348" h="22220" extrusionOk="0">
                  <a:moveTo>
                    <a:pt x="6475" y="0"/>
                  </a:moveTo>
                  <a:cubicBezTo>
                    <a:pt x="6475" y="0"/>
                    <a:pt x="0" y="10031"/>
                    <a:pt x="6475" y="22220"/>
                  </a:cubicBezTo>
                  <a:lnTo>
                    <a:pt x="12280" y="22220"/>
                  </a:lnTo>
                  <a:cubicBezTo>
                    <a:pt x="12280" y="22220"/>
                    <a:pt x="12189" y="11824"/>
                    <a:pt x="14347" y="4803"/>
                  </a:cubicBezTo>
                  <a:lnTo>
                    <a:pt x="6475" y="0"/>
                  </a:ln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6" name="Google Shape;2364;p43">
              <a:extLst>
                <a:ext uri="{FF2B5EF4-FFF2-40B4-BE49-F238E27FC236}">
                  <a16:creationId xmlns:a16="http://schemas.microsoft.com/office/drawing/2014/main" id="{C77AEA7D-E582-4FA4-8682-97F6AA5DEB25}"/>
                </a:ext>
              </a:extLst>
            </p:cNvPr>
            <p:cNvSpPr/>
            <p:nvPr/>
          </p:nvSpPr>
          <p:spPr>
            <a:xfrm>
              <a:off x="3073158" y="3274738"/>
              <a:ext cx="721541" cy="679111"/>
            </a:xfrm>
            <a:custGeom>
              <a:avLst/>
              <a:gdLst/>
              <a:ahLst/>
              <a:cxnLst/>
              <a:rect l="l" t="t" r="r" b="b"/>
              <a:pathLst>
                <a:path w="17397" h="16373" extrusionOk="0">
                  <a:moveTo>
                    <a:pt x="14428" y="0"/>
                  </a:moveTo>
                  <a:cubicBezTo>
                    <a:pt x="14333" y="0"/>
                    <a:pt x="14235" y="5"/>
                    <a:pt x="14134" y="15"/>
                  </a:cubicBezTo>
                  <a:cubicBezTo>
                    <a:pt x="8298" y="562"/>
                    <a:pt x="15593" y="13693"/>
                    <a:pt x="9332" y="13723"/>
                  </a:cubicBezTo>
                  <a:cubicBezTo>
                    <a:pt x="9315" y="13723"/>
                    <a:pt x="9298" y="13723"/>
                    <a:pt x="9281" y="13723"/>
                  </a:cubicBezTo>
                  <a:cubicBezTo>
                    <a:pt x="3068" y="13723"/>
                    <a:pt x="2645" y="2720"/>
                    <a:pt x="2645" y="2720"/>
                  </a:cubicBezTo>
                  <a:cubicBezTo>
                    <a:pt x="2645" y="2720"/>
                    <a:pt x="2020" y="1709"/>
                    <a:pt x="1395" y="1709"/>
                  </a:cubicBezTo>
                  <a:cubicBezTo>
                    <a:pt x="817" y="1709"/>
                    <a:pt x="240" y="2570"/>
                    <a:pt x="152" y="5881"/>
                  </a:cubicBezTo>
                  <a:cubicBezTo>
                    <a:pt x="1" y="11621"/>
                    <a:pt x="3362" y="16372"/>
                    <a:pt x="8084" y="16372"/>
                  </a:cubicBezTo>
                  <a:cubicBezTo>
                    <a:pt x="9038" y="16372"/>
                    <a:pt x="10047" y="16178"/>
                    <a:pt x="11095" y="15759"/>
                  </a:cubicBezTo>
                  <a:cubicBezTo>
                    <a:pt x="17326" y="13267"/>
                    <a:pt x="13466" y="3784"/>
                    <a:pt x="14681" y="3480"/>
                  </a:cubicBezTo>
                  <a:cubicBezTo>
                    <a:pt x="17397" y="2750"/>
                    <a:pt x="16747" y="0"/>
                    <a:pt x="14428" y="0"/>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37" name="Google Shape;2365;p43">
              <a:extLst>
                <a:ext uri="{FF2B5EF4-FFF2-40B4-BE49-F238E27FC236}">
                  <a16:creationId xmlns:a16="http://schemas.microsoft.com/office/drawing/2014/main" id="{549C9666-A235-41C6-A5B5-F82DF0568815}"/>
                </a:ext>
              </a:extLst>
            </p:cNvPr>
            <p:cNvSpPr/>
            <p:nvPr/>
          </p:nvSpPr>
          <p:spPr>
            <a:xfrm>
              <a:off x="2246488" y="2663660"/>
              <a:ext cx="761108" cy="958255"/>
            </a:xfrm>
            <a:custGeom>
              <a:avLst/>
              <a:gdLst/>
              <a:ahLst/>
              <a:cxnLst/>
              <a:rect l="l" t="t" r="r" b="b"/>
              <a:pathLst>
                <a:path w="18351" h="23103" extrusionOk="0">
                  <a:moveTo>
                    <a:pt x="9633" y="0"/>
                  </a:moveTo>
                  <a:cubicBezTo>
                    <a:pt x="2830" y="0"/>
                    <a:pt x="0" y="14556"/>
                    <a:pt x="4733" y="20097"/>
                  </a:cubicBezTo>
                  <a:cubicBezTo>
                    <a:pt x="6585" y="22264"/>
                    <a:pt x="8482" y="23103"/>
                    <a:pt x="10175" y="23103"/>
                  </a:cubicBezTo>
                  <a:cubicBezTo>
                    <a:pt x="13040" y="23103"/>
                    <a:pt x="15320" y="20700"/>
                    <a:pt x="15798" y="18273"/>
                  </a:cubicBezTo>
                  <a:cubicBezTo>
                    <a:pt x="15798" y="18273"/>
                    <a:pt x="18351" y="1799"/>
                    <a:pt x="10752" y="127"/>
                  </a:cubicBezTo>
                  <a:cubicBezTo>
                    <a:pt x="10368" y="41"/>
                    <a:pt x="9995" y="0"/>
                    <a:pt x="9633" y="0"/>
                  </a:cubicBezTo>
                  <a:close/>
                </a:path>
              </a:pathLst>
            </a:custGeom>
            <a:solidFill>
              <a:srgbClr val="FFFAF0"/>
            </a:solidFill>
            <a:ln>
              <a:noFill/>
            </a:ln>
          </p:spPr>
          <p:txBody>
            <a:bodyPr spcFirstLastPara="1" wrap="square" lIns="97520" tIns="97520" rIns="97520" bIns="97520" anchor="ctr" anchorCtr="0">
              <a:noAutofit/>
            </a:bodyPr>
            <a:lstStyle/>
            <a:p>
              <a:endParaRPr sz="1920"/>
            </a:p>
          </p:txBody>
        </p:sp>
        <p:sp>
          <p:nvSpPr>
            <p:cNvPr id="38" name="Google Shape;2366;p43">
              <a:extLst>
                <a:ext uri="{FF2B5EF4-FFF2-40B4-BE49-F238E27FC236}">
                  <a16:creationId xmlns:a16="http://schemas.microsoft.com/office/drawing/2014/main" id="{3DC10AFE-A08E-495D-A771-1622A79184C8}"/>
                </a:ext>
              </a:extLst>
            </p:cNvPr>
            <p:cNvSpPr/>
            <p:nvPr/>
          </p:nvSpPr>
          <p:spPr>
            <a:xfrm>
              <a:off x="2272618" y="3822895"/>
              <a:ext cx="25217" cy="67691"/>
            </a:xfrm>
            <a:custGeom>
              <a:avLst/>
              <a:gdLst/>
              <a:ahLst/>
              <a:cxnLst/>
              <a:rect l="l" t="t" r="r" b="b"/>
              <a:pathLst>
                <a:path w="608" h="1632" extrusionOk="0">
                  <a:moveTo>
                    <a:pt x="432" y="1"/>
                  </a:moveTo>
                  <a:cubicBezTo>
                    <a:pt x="391" y="1"/>
                    <a:pt x="352" y="15"/>
                    <a:pt x="334" y="51"/>
                  </a:cubicBezTo>
                  <a:cubicBezTo>
                    <a:pt x="91" y="355"/>
                    <a:pt x="0" y="1358"/>
                    <a:pt x="0" y="1480"/>
                  </a:cubicBezTo>
                  <a:cubicBezTo>
                    <a:pt x="0" y="1540"/>
                    <a:pt x="61" y="1632"/>
                    <a:pt x="152" y="1632"/>
                  </a:cubicBezTo>
                  <a:cubicBezTo>
                    <a:pt x="213" y="1632"/>
                    <a:pt x="274" y="1571"/>
                    <a:pt x="304" y="1480"/>
                  </a:cubicBezTo>
                  <a:cubicBezTo>
                    <a:pt x="304" y="1054"/>
                    <a:pt x="395" y="629"/>
                    <a:pt x="547" y="233"/>
                  </a:cubicBezTo>
                  <a:cubicBezTo>
                    <a:pt x="608" y="173"/>
                    <a:pt x="578" y="81"/>
                    <a:pt x="517" y="21"/>
                  </a:cubicBezTo>
                  <a:cubicBezTo>
                    <a:pt x="492" y="8"/>
                    <a:pt x="461" y="1"/>
                    <a:pt x="43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39" name="Google Shape;2367;p43">
              <a:extLst>
                <a:ext uri="{FF2B5EF4-FFF2-40B4-BE49-F238E27FC236}">
                  <a16:creationId xmlns:a16="http://schemas.microsoft.com/office/drawing/2014/main" id="{64CDB9BA-DA4F-4F1E-A829-74A930189636}"/>
                </a:ext>
              </a:extLst>
            </p:cNvPr>
            <p:cNvSpPr/>
            <p:nvPr/>
          </p:nvSpPr>
          <p:spPr>
            <a:xfrm>
              <a:off x="2312933" y="3870801"/>
              <a:ext cx="25258" cy="67691"/>
            </a:xfrm>
            <a:custGeom>
              <a:avLst/>
              <a:gdLst/>
              <a:ahLst/>
              <a:cxnLst/>
              <a:rect l="l" t="t" r="r" b="b"/>
              <a:pathLst>
                <a:path w="609" h="1632" extrusionOk="0">
                  <a:moveTo>
                    <a:pt x="433" y="1"/>
                  </a:moveTo>
                  <a:cubicBezTo>
                    <a:pt x="392" y="1"/>
                    <a:pt x="353" y="15"/>
                    <a:pt x="335" y="51"/>
                  </a:cubicBezTo>
                  <a:cubicBezTo>
                    <a:pt x="92" y="355"/>
                    <a:pt x="1" y="1358"/>
                    <a:pt x="1" y="1480"/>
                  </a:cubicBezTo>
                  <a:cubicBezTo>
                    <a:pt x="1" y="1540"/>
                    <a:pt x="62" y="1601"/>
                    <a:pt x="153" y="1632"/>
                  </a:cubicBezTo>
                  <a:cubicBezTo>
                    <a:pt x="214" y="1632"/>
                    <a:pt x="274" y="1571"/>
                    <a:pt x="305" y="1480"/>
                  </a:cubicBezTo>
                  <a:cubicBezTo>
                    <a:pt x="305" y="1054"/>
                    <a:pt x="396" y="629"/>
                    <a:pt x="548" y="233"/>
                  </a:cubicBezTo>
                  <a:cubicBezTo>
                    <a:pt x="609" y="173"/>
                    <a:pt x="578" y="81"/>
                    <a:pt x="517" y="21"/>
                  </a:cubicBezTo>
                  <a:cubicBezTo>
                    <a:pt x="492" y="8"/>
                    <a:pt x="462" y="1"/>
                    <a:pt x="433"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0" name="Google Shape;2368;p43">
              <a:extLst>
                <a:ext uri="{FF2B5EF4-FFF2-40B4-BE49-F238E27FC236}">
                  <a16:creationId xmlns:a16="http://schemas.microsoft.com/office/drawing/2014/main" id="{899DFFD7-5168-40AB-804A-D3E57BC5A43D}"/>
                </a:ext>
              </a:extLst>
            </p:cNvPr>
            <p:cNvSpPr/>
            <p:nvPr/>
          </p:nvSpPr>
          <p:spPr>
            <a:xfrm>
              <a:off x="2275107" y="3933390"/>
              <a:ext cx="21484" cy="68148"/>
            </a:xfrm>
            <a:custGeom>
              <a:avLst/>
              <a:gdLst/>
              <a:ahLst/>
              <a:cxnLst/>
              <a:rect l="l" t="t" r="r" b="b"/>
              <a:pathLst>
                <a:path w="518" h="1643" extrusionOk="0">
                  <a:moveTo>
                    <a:pt x="273" y="1"/>
                  </a:moveTo>
                  <a:cubicBezTo>
                    <a:pt x="224" y="1"/>
                    <a:pt x="175" y="27"/>
                    <a:pt x="153" y="92"/>
                  </a:cubicBezTo>
                  <a:cubicBezTo>
                    <a:pt x="1" y="427"/>
                    <a:pt x="183" y="1430"/>
                    <a:pt x="214" y="1521"/>
                  </a:cubicBezTo>
                  <a:cubicBezTo>
                    <a:pt x="244" y="1612"/>
                    <a:pt x="305" y="1642"/>
                    <a:pt x="366" y="1642"/>
                  </a:cubicBezTo>
                  <a:lnTo>
                    <a:pt x="396" y="1642"/>
                  </a:lnTo>
                  <a:cubicBezTo>
                    <a:pt x="457" y="1642"/>
                    <a:pt x="518" y="1551"/>
                    <a:pt x="487" y="1460"/>
                  </a:cubicBezTo>
                  <a:cubicBezTo>
                    <a:pt x="396" y="1065"/>
                    <a:pt x="366" y="609"/>
                    <a:pt x="396" y="183"/>
                  </a:cubicBezTo>
                  <a:cubicBezTo>
                    <a:pt x="455" y="86"/>
                    <a:pt x="363" y="1"/>
                    <a:pt x="273"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1" name="Google Shape;2369;p43">
              <a:extLst>
                <a:ext uri="{FF2B5EF4-FFF2-40B4-BE49-F238E27FC236}">
                  <a16:creationId xmlns:a16="http://schemas.microsoft.com/office/drawing/2014/main" id="{0F1E8361-B4C8-4A14-A5CE-EB9C34D5C261}"/>
                </a:ext>
              </a:extLst>
            </p:cNvPr>
            <p:cNvSpPr/>
            <p:nvPr/>
          </p:nvSpPr>
          <p:spPr>
            <a:xfrm>
              <a:off x="2328072" y="3979387"/>
              <a:ext cx="21484" cy="68811"/>
            </a:xfrm>
            <a:custGeom>
              <a:avLst/>
              <a:gdLst/>
              <a:ahLst/>
              <a:cxnLst/>
              <a:rect l="l" t="t" r="r" b="b"/>
              <a:pathLst>
                <a:path w="518" h="1659" extrusionOk="0">
                  <a:moveTo>
                    <a:pt x="270" y="1"/>
                  </a:moveTo>
                  <a:cubicBezTo>
                    <a:pt x="221" y="1"/>
                    <a:pt x="174" y="24"/>
                    <a:pt x="152" y="77"/>
                  </a:cubicBezTo>
                  <a:cubicBezTo>
                    <a:pt x="0" y="442"/>
                    <a:pt x="183" y="1415"/>
                    <a:pt x="213" y="1536"/>
                  </a:cubicBezTo>
                  <a:cubicBezTo>
                    <a:pt x="244" y="1597"/>
                    <a:pt x="304" y="1658"/>
                    <a:pt x="365" y="1658"/>
                  </a:cubicBezTo>
                  <a:lnTo>
                    <a:pt x="396" y="1658"/>
                  </a:lnTo>
                  <a:cubicBezTo>
                    <a:pt x="456" y="1628"/>
                    <a:pt x="517" y="1567"/>
                    <a:pt x="487" y="1476"/>
                  </a:cubicBezTo>
                  <a:cubicBezTo>
                    <a:pt x="396" y="1050"/>
                    <a:pt x="365" y="625"/>
                    <a:pt x="396" y="199"/>
                  </a:cubicBezTo>
                  <a:cubicBezTo>
                    <a:pt x="455" y="81"/>
                    <a:pt x="360" y="1"/>
                    <a:pt x="270"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2" name="Google Shape;2370;p43">
              <a:extLst>
                <a:ext uri="{FF2B5EF4-FFF2-40B4-BE49-F238E27FC236}">
                  <a16:creationId xmlns:a16="http://schemas.microsoft.com/office/drawing/2014/main" id="{C25C47F0-BEB2-4469-9F67-69A3F62FDCBD}"/>
                </a:ext>
              </a:extLst>
            </p:cNvPr>
            <p:cNvSpPr/>
            <p:nvPr/>
          </p:nvSpPr>
          <p:spPr>
            <a:xfrm>
              <a:off x="2281411" y="4035589"/>
              <a:ext cx="21484" cy="69309"/>
            </a:xfrm>
            <a:custGeom>
              <a:avLst/>
              <a:gdLst/>
              <a:ahLst/>
              <a:cxnLst/>
              <a:rect l="l" t="t" r="r" b="b"/>
              <a:pathLst>
                <a:path w="518" h="1671" extrusionOk="0">
                  <a:moveTo>
                    <a:pt x="284" y="0"/>
                  </a:moveTo>
                  <a:cubicBezTo>
                    <a:pt x="235" y="0"/>
                    <a:pt x="185" y="27"/>
                    <a:pt x="153" y="90"/>
                  </a:cubicBezTo>
                  <a:cubicBezTo>
                    <a:pt x="1" y="455"/>
                    <a:pt x="214" y="1428"/>
                    <a:pt x="244" y="1549"/>
                  </a:cubicBezTo>
                  <a:cubicBezTo>
                    <a:pt x="244" y="1610"/>
                    <a:pt x="305" y="1671"/>
                    <a:pt x="366" y="1671"/>
                  </a:cubicBezTo>
                  <a:lnTo>
                    <a:pt x="396" y="1640"/>
                  </a:lnTo>
                  <a:cubicBezTo>
                    <a:pt x="487" y="1640"/>
                    <a:pt x="518" y="1549"/>
                    <a:pt x="518" y="1488"/>
                  </a:cubicBezTo>
                  <a:cubicBezTo>
                    <a:pt x="396" y="1063"/>
                    <a:pt x="366" y="637"/>
                    <a:pt x="426" y="212"/>
                  </a:cubicBezTo>
                  <a:cubicBezTo>
                    <a:pt x="466" y="93"/>
                    <a:pt x="377" y="0"/>
                    <a:pt x="28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3" name="Google Shape;2371;p43">
              <a:extLst>
                <a:ext uri="{FF2B5EF4-FFF2-40B4-BE49-F238E27FC236}">
                  <a16:creationId xmlns:a16="http://schemas.microsoft.com/office/drawing/2014/main" id="{CEF17CF1-3A3C-4950-9BC7-108807CADE10}"/>
                </a:ext>
              </a:extLst>
            </p:cNvPr>
            <p:cNvSpPr/>
            <p:nvPr/>
          </p:nvSpPr>
          <p:spPr>
            <a:xfrm>
              <a:off x="2328072" y="4077107"/>
              <a:ext cx="21484" cy="68148"/>
            </a:xfrm>
            <a:custGeom>
              <a:avLst/>
              <a:gdLst/>
              <a:ahLst/>
              <a:cxnLst/>
              <a:rect l="l" t="t" r="r" b="b"/>
              <a:pathLst>
                <a:path w="518" h="1643" extrusionOk="0">
                  <a:moveTo>
                    <a:pt x="273" y="1"/>
                  </a:moveTo>
                  <a:cubicBezTo>
                    <a:pt x="223" y="1"/>
                    <a:pt x="174" y="27"/>
                    <a:pt x="152" y="92"/>
                  </a:cubicBezTo>
                  <a:cubicBezTo>
                    <a:pt x="0" y="457"/>
                    <a:pt x="183" y="1430"/>
                    <a:pt x="213" y="1521"/>
                  </a:cubicBezTo>
                  <a:cubicBezTo>
                    <a:pt x="244" y="1612"/>
                    <a:pt x="304" y="1643"/>
                    <a:pt x="365" y="1643"/>
                  </a:cubicBezTo>
                  <a:lnTo>
                    <a:pt x="396" y="1643"/>
                  </a:lnTo>
                  <a:cubicBezTo>
                    <a:pt x="456" y="1612"/>
                    <a:pt x="517" y="1551"/>
                    <a:pt x="487" y="1460"/>
                  </a:cubicBezTo>
                  <a:cubicBezTo>
                    <a:pt x="396" y="1065"/>
                    <a:pt x="365" y="609"/>
                    <a:pt x="396" y="184"/>
                  </a:cubicBezTo>
                  <a:cubicBezTo>
                    <a:pt x="454" y="86"/>
                    <a:pt x="362" y="1"/>
                    <a:pt x="273"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4" name="Google Shape;2372;p43">
              <a:extLst>
                <a:ext uri="{FF2B5EF4-FFF2-40B4-BE49-F238E27FC236}">
                  <a16:creationId xmlns:a16="http://schemas.microsoft.com/office/drawing/2014/main" id="{98D39315-F493-4E7B-97DA-7BB619CEB500}"/>
                </a:ext>
              </a:extLst>
            </p:cNvPr>
            <p:cNvSpPr/>
            <p:nvPr/>
          </p:nvSpPr>
          <p:spPr>
            <a:xfrm>
              <a:off x="2309159" y="4142682"/>
              <a:ext cx="30318" cy="66862"/>
            </a:xfrm>
            <a:custGeom>
              <a:avLst/>
              <a:gdLst/>
              <a:ahLst/>
              <a:cxnLst/>
              <a:rect l="l" t="t" r="r" b="b"/>
              <a:pathLst>
                <a:path w="731" h="1612" extrusionOk="0">
                  <a:moveTo>
                    <a:pt x="244" y="1"/>
                  </a:moveTo>
                  <a:cubicBezTo>
                    <a:pt x="153" y="1"/>
                    <a:pt x="92" y="62"/>
                    <a:pt x="61" y="122"/>
                  </a:cubicBezTo>
                  <a:cubicBezTo>
                    <a:pt x="1" y="517"/>
                    <a:pt x="396" y="1429"/>
                    <a:pt x="456" y="1520"/>
                  </a:cubicBezTo>
                  <a:cubicBezTo>
                    <a:pt x="456" y="1581"/>
                    <a:pt x="517" y="1612"/>
                    <a:pt x="578" y="1612"/>
                  </a:cubicBezTo>
                  <a:lnTo>
                    <a:pt x="639" y="1612"/>
                  </a:lnTo>
                  <a:cubicBezTo>
                    <a:pt x="700" y="1581"/>
                    <a:pt x="730" y="1490"/>
                    <a:pt x="700" y="1429"/>
                  </a:cubicBezTo>
                  <a:cubicBezTo>
                    <a:pt x="517" y="1034"/>
                    <a:pt x="396" y="609"/>
                    <a:pt x="365" y="183"/>
                  </a:cubicBezTo>
                  <a:cubicBezTo>
                    <a:pt x="365" y="92"/>
                    <a:pt x="305" y="31"/>
                    <a:pt x="24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5" name="Google Shape;2373;p43">
              <a:extLst>
                <a:ext uri="{FF2B5EF4-FFF2-40B4-BE49-F238E27FC236}">
                  <a16:creationId xmlns:a16="http://schemas.microsoft.com/office/drawing/2014/main" id="{187AA992-F8EC-4813-9ECA-7CBC42302F69}"/>
                </a:ext>
              </a:extLst>
            </p:cNvPr>
            <p:cNvSpPr/>
            <p:nvPr/>
          </p:nvSpPr>
          <p:spPr>
            <a:xfrm>
              <a:off x="2780665" y="3811448"/>
              <a:ext cx="25590" cy="66530"/>
            </a:xfrm>
            <a:custGeom>
              <a:avLst/>
              <a:gdLst/>
              <a:ahLst/>
              <a:cxnLst/>
              <a:rect l="l" t="t" r="r" b="b"/>
              <a:pathLst>
                <a:path w="617" h="1604" extrusionOk="0">
                  <a:moveTo>
                    <a:pt x="392" y="1"/>
                  </a:moveTo>
                  <a:cubicBezTo>
                    <a:pt x="359" y="1"/>
                    <a:pt x="327" y="16"/>
                    <a:pt x="304" y="53"/>
                  </a:cubicBezTo>
                  <a:cubicBezTo>
                    <a:pt x="61" y="357"/>
                    <a:pt x="1" y="1360"/>
                    <a:pt x="1" y="1452"/>
                  </a:cubicBezTo>
                  <a:cubicBezTo>
                    <a:pt x="1" y="1543"/>
                    <a:pt x="61" y="1604"/>
                    <a:pt x="122" y="1604"/>
                  </a:cubicBezTo>
                  <a:cubicBezTo>
                    <a:pt x="213" y="1604"/>
                    <a:pt x="274" y="1543"/>
                    <a:pt x="274" y="1482"/>
                  </a:cubicBezTo>
                  <a:cubicBezTo>
                    <a:pt x="274" y="1057"/>
                    <a:pt x="365" y="631"/>
                    <a:pt x="548" y="236"/>
                  </a:cubicBezTo>
                  <a:cubicBezTo>
                    <a:pt x="616" y="144"/>
                    <a:pt x="495" y="1"/>
                    <a:pt x="39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6" name="Google Shape;2374;p43">
              <a:extLst>
                <a:ext uri="{FF2B5EF4-FFF2-40B4-BE49-F238E27FC236}">
                  <a16:creationId xmlns:a16="http://schemas.microsoft.com/office/drawing/2014/main" id="{C61DC3BE-2A44-4319-9B42-55CAF92814B6}"/>
                </a:ext>
              </a:extLst>
            </p:cNvPr>
            <p:cNvSpPr/>
            <p:nvPr/>
          </p:nvSpPr>
          <p:spPr>
            <a:xfrm>
              <a:off x="2819736" y="3858400"/>
              <a:ext cx="25258" cy="67484"/>
            </a:xfrm>
            <a:custGeom>
              <a:avLst/>
              <a:gdLst/>
              <a:ahLst/>
              <a:cxnLst/>
              <a:rect l="l" t="t" r="r" b="b"/>
              <a:pathLst>
                <a:path w="609" h="1627" extrusionOk="0">
                  <a:moveTo>
                    <a:pt x="442" y="1"/>
                  </a:moveTo>
                  <a:cubicBezTo>
                    <a:pt x="404" y="1"/>
                    <a:pt x="366" y="16"/>
                    <a:pt x="335" y="46"/>
                  </a:cubicBezTo>
                  <a:cubicBezTo>
                    <a:pt x="92" y="350"/>
                    <a:pt x="31" y="1353"/>
                    <a:pt x="31" y="1475"/>
                  </a:cubicBezTo>
                  <a:cubicBezTo>
                    <a:pt x="1" y="1566"/>
                    <a:pt x="62" y="1627"/>
                    <a:pt x="153" y="1627"/>
                  </a:cubicBezTo>
                  <a:cubicBezTo>
                    <a:pt x="244" y="1627"/>
                    <a:pt x="305" y="1566"/>
                    <a:pt x="305" y="1505"/>
                  </a:cubicBezTo>
                  <a:cubicBezTo>
                    <a:pt x="305" y="1049"/>
                    <a:pt x="396" y="624"/>
                    <a:pt x="578" y="228"/>
                  </a:cubicBezTo>
                  <a:cubicBezTo>
                    <a:pt x="609" y="168"/>
                    <a:pt x="609" y="76"/>
                    <a:pt x="548" y="46"/>
                  </a:cubicBezTo>
                  <a:cubicBezTo>
                    <a:pt x="518" y="16"/>
                    <a:pt x="480" y="1"/>
                    <a:pt x="44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7" name="Google Shape;2375;p43">
              <a:extLst>
                <a:ext uri="{FF2B5EF4-FFF2-40B4-BE49-F238E27FC236}">
                  <a16:creationId xmlns:a16="http://schemas.microsoft.com/office/drawing/2014/main" id="{08436E14-6855-45DD-A6EA-F26EFBFE4409}"/>
                </a:ext>
              </a:extLst>
            </p:cNvPr>
            <p:cNvSpPr/>
            <p:nvPr/>
          </p:nvSpPr>
          <p:spPr>
            <a:xfrm>
              <a:off x="2781909" y="3920864"/>
              <a:ext cx="21484" cy="69309"/>
            </a:xfrm>
            <a:custGeom>
              <a:avLst/>
              <a:gdLst/>
              <a:ahLst/>
              <a:cxnLst/>
              <a:rect l="l" t="t" r="r" b="b"/>
              <a:pathLst>
                <a:path w="518" h="1671" extrusionOk="0">
                  <a:moveTo>
                    <a:pt x="284" y="0"/>
                  </a:moveTo>
                  <a:cubicBezTo>
                    <a:pt x="235" y="0"/>
                    <a:pt x="185" y="27"/>
                    <a:pt x="153" y="90"/>
                  </a:cubicBezTo>
                  <a:cubicBezTo>
                    <a:pt x="1" y="455"/>
                    <a:pt x="214" y="1428"/>
                    <a:pt x="244" y="1549"/>
                  </a:cubicBezTo>
                  <a:cubicBezTo>
                    <a:pt x="244" y="1610"/>
                    <a:pt x="305" y="1671"/>
                    <a:pt x="366" y="1671"/>
                  </a:cubicBezTo>
                  <a:lnTo>
                    <a:pt x="396" y="1640"/>
                  </a:lnTo>
                  <a:cubicBezTo>
                    <a:pt x="487" y="1640"/>
                    <a:pt x="518" y="1549"/>
                    <a:pt x="518" y="1488"/>
                  </a:cubicBezTo>
                  <a:cubicBezTo>
                    <a:pt x="396" y="1063"/>
                    <a:pt x="366" y="637"/>
                    <a:pt x="426" y="212"/>
                  </a:cubicBezTo>
                  <a:cubicBezTo>
                    <a:pt x="466" y="93"/>
                    <a:pt x="377" y="0"/>
                    <a:pt x="28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8" name="Google Shape;2376;p43">
              <a:extLst>
                <a:ext uri="{FF2B5EF4-FFF2-40B4-BE49-F238E27FC236}">
                  <a16:creationId xmlns:a16="http://schemas.microsoft.com/office/drawing/2014/main" id="{1E74B120-21E0-48E6-A56A-AA1F9642B821}"/>
                </a:ext>
              </a:extLst>
            </p:cNvPr>
            <p:cNvSpPr/>
            <p:nvPr/>
          </p:nvSpPr>
          <p:spPr>
            <a:xfrm>
              <a:off x="2834875" y="3967442"/>
              <a:ext cx="21484" cy="68148"/>
            </a:xfrm>
            <a:custGeom>
              <a:avLst/>
              <a:gdLst/>
              <a:ahLst/>
              <a:cxnLst/>
              <a:rect l="l" t="t" r="r" b="b"/>
              <a:pathLst>
                <a:path w="518" h="1643" extrusionOk="0">
                  <a:moveTo>
                    <a:pt x="274" y="0"/>
                  </a:moveTo>
                  <a:cubicBezTo>
                    <a:pt x="223" y="0"/>
                    <a:pt x="174" y="27"/>
                    <a:pt x="153" y="92"/>
                  </a:cubicBezTo>
                  <a:cubicBezTo>
                    <a:pt x="1" y="457"/>
                    <a:pt x="213" y="1429"/>
                    <a:pt x="244" y="1521"/>
                  </a:cubicBezTo>
                  <a:cubicBezTo>
                    <a:pt x="244" y="1612"/>
                    <a:pt x="305" y="1642"/>
                    <a:pt x="365" y="1642"/>
                  </a:cubicBezTo>
                  <a:lnTo>
                    <a:pt x="396" y="1642"/>
                  </a:lnTo>
                  <a:cubicBezTo>
                    <a:pt x="487" y="1612"/>
                    <a:pt x="517" y="1551"/>
                    <a:pt x="517" y="1460"/>
                  </a:cubicBezTo>
                  <a:cubicBezTo>
                    <a:pt x="396" y="1065"/>
                    <a:pt x="365" y="609"/>
                    <a:pt x="426" y="183"/>
                  </a:cubicBezTo>
                  <a:cubicBezTo>
                    <a:pt x="465" y="85"/>
                    <a:pt x="366" y="0"/>
                    <a:pt x="27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49" name="Google Shape;2377;p43">
              <a:extLst>
                <a:ext uri="{FF2B5EF4-FFF2-40B4-BE49-F238E27FC236}">
                  <a16:creationId xmlns:a16="http://schemas.microsoft.com/office/drawing/2014/main" id="{ED3CB9A1-9EE1-419E-B9DA-FD9042B4A314}"/>
                </a:ext>
              </a:extLst>
            </p:cNvPr>
            <p:cNvSpPr/>
            <p:nvPr/>
          </p:nvSpPr>
          <p:spPr>
            <a:xfrm>
              <a:off x="2789499" y="4024182"/>
              <a:ext cx="21484" cy="68106"/>
            </a:xfrm>
            <a:custGeom>
              <a:avLst/>
              <a:gdLst/>
              <a:ahLst/>
              <a:cxnLst/>
              <a:rect l="l" t="t" r="r" b="b"/>
              <a:pathLst>
                <a:path w="518" h="1642" extrusionOk="0">
                  <a:moveTo>
                    <a:pt x="273" y="0"/>
                  </a:moveTo>
                  <a:cubicBezTo>
                    <a:pt x="223" y="0"/>
                    <a:pt x="174" y="27"/>
                    <a:pt x="152" y="92"/>
                  </a:cubicBezTo>
                  <a:cubicBezTo>
                    <a:pt x="0" y="426"/>
                    <a:pt x="183" y="1429"/>
                    <a:pt x="213" y="1520"/>
                  </a:cubicBezTo>
                  <a:cubicBezTo>
                    <a:pt x="243" y="1581"/>
                    <a:pt x="304" y="1642"/>
                    <a:pt x="365" y="1642"/>
                  </a:cubicBezTo>
                  <a:lnTo>
                    <a:pt x="395" y="1642"/>
                  </a:lnTo>
                  <a:cubicBezTo>
                    <a:pt x="456" y="1611"/>
                    <a:pt x="517" y="1551"/>
                    <a:pt x="487" y="1460"/>
                  </a:cubicBezTo>
                  <a:cubicBezTo>
                    <a:pt x="395" y="1064"/>
                    <a:pt x="365" y="608"/>
                    <a:pt x="395" y="183"/>
                  </a:cubicBezTo>
                  <a:cubicBezTo>
                    <a:pt x="454" y="85"/>
                    <a:pt x="362" y="0"/>
                    <a:pt x="27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0" name="Google Shape;2378;p43">
              <a:extLst>
                <a:ext uri="{FF2B5EF4-FFF2-40B4-BE49-F238E27FC236}">
                  <a16:creationId xmlns:a16="http://schemas.microsoft.com/office/drawing/2014/main" id="{1021E9B0-6B38-4BB7-842C-45C1FCB5750E}"/>
                </a:ext>
              </a:extLst>
            </p:cNvPr>
            <p:cNvSpPr/>
            <p:nvPr/>
          </p:nvSpPr>
          <p:spPr>
            <a:xfrm>
              <a:off x="2834875" y="4064498"/>
              <a:ext cx="21484" cy="68148"/>
            </a:xfrm>
            <a:custGeom>
              <a:avLst/>
              <a:gdLst/>
              <a:ahLst/>
              <a:cxnLst/>
              <a:rect l="l" t="t" r="r" b="b"/>
              <a:pathLst>
                <a:path w="518" h="1643" extrusionOk="0">
                  <a:moveTo>
                    <a:pt x="274" y="1"/>
                  </a:moveTo>
                  <a:cubicBezTo>
                    <a:pt x="223" y="1"/>
                    <a:pt x="174" y="27"/>
                    <a:pt x="153" y="92"/>
                  </a:cubicBezTo>
                  <a:cubicBezTo>
                    <a:pt x="1" y="457"/>
                    <a:pt x="213" y="1430"/>
                    <a:pt x="244" y="1521"/>
                  </a:cubicBezTo>
                  <a:cubicBezTo>
                    <a:pt x="244" y="1612"/>
                    <a:pt x="305" y="1643"/>
                    <a:pt x="365" y="1643"/>
                  </a:cubicBezTo>
                  <a:lnTo>
                    <a:pt x="396" y="1643"/>
                  </a:lnTo>
                  <a:cubicBezTo>
                    <a:pt x="456" y="1612"/>
                    <a:pt x="517" y="1551"/>
                    <a:pt x="517" y="1491"/>
                  </a:cubicBezTo>
                  <a:cubicBezTo>
                    <a:pt x="396" y="1065"/>
                    <a:pt x="365" y="609"/>
                    <a:pt x="426" y="184"/>
                  </a:cubicBezTo>
                  <a:cubicBezTo>
                    <a:pt x="465" y="86"/>
                    <a:pt x="366" y="1"/>
                    <a:pt x="27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1" name="Google Shape;2379;p43">
              <a:extLst>
                <a:ext uri="{FF2B5EF4-FFF2-40B4-BE49-F238E27FC236}">
                  <a16:creationId xmlns:a16="http://schemas.microsoft.com/office/drawing/2014/main" id="{214BCA1D-FF69-463E-B553-31EEFBC276D3}"/>
                </a:ext>
              </a:extLst>
            </p:cNvPr>
            <p:cNvSpPr/>
            <p:nvPr/>
          </p:nvSpPr>
          <p:spPr>
            <a:xfrm>
              <a:off x="2817247" y="4130778"/>
              <a:ext cx="29033" cy="67442"/>
            </a:xfrm>
            <a:custGeom>
              <a:avLst/>
              <a:gdLst/>
              <a:ahLst/>
              <a:cxnLst/>
              <a:rect l="l" t="t" r="r" b="b"/>
              <a:pathLst>
                <a:path w="700" h="1626" extrusionOk="0">
                  <a:moveTo>
                    <a:pt x="197" y="1"/>
                  </a:moveTo>
                  <a:cubicBezTo>
                    <a:pt x="136" y="1"/>
                    <a:pt x="74" y="41"/>
                    <a:pt x="61" y="136"/>
                  </a:cubicBezTo>
                  <a:cubicBezTo>
                    <a:pt x="0" y="500"/>
                    <a:pt x="395" y="1412"/>
                    <a:pt x="426" y="1534"/>
                  </a:cubicBezTo>
                  <a:cubicBezTo>
                    <a:pt x="456" y="1564"/>
                    <a:pt x="517" y="1625"/>
                    <a:pt x="578" y="1625"/>
                  </a:cubicBezTo>
                  <a:cubicBezTo>
                    <a:pt x="578" y="1595"/>
                    <a:pt x="608" y="1595"/>
                    <a:pt x="608" y="1595"/>
                  </a:cubicBezTo>
                  <a:cubicBezTo>
                    <a:pt x="669" y="1564"/>
                    <a:pt x="699" y="1473"/>
                    <a:pt x="669" y="1412"/>
                  </a:cubicBezTo>
                  <a:cubicBezTo>
                    <a:pt x="486" y="1017"/>
                    <a:pt x="365" y="592"/>
                    <a:pt x="334" y="166"/>
                  </a:cubicBezTo>
                  <a:cubicBezTo>
                    <a:pt x="351" y="65"/>
                    <a:pt x="274" y="1"/>
                    <a:pt x="19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2" name="Google Shape;2380;p43">
              <a:extLst>
                <a:ext uri="{FF2B5EF4-FFF2-40B4-BE49-F238E27FC236}">
                  <a16:creationId xmlns:a16="http://schemas.microsoft.com/office/drawing/2014/main" id="{426144B3-5042-4AE7-8608-80EA218457A8}"/>
                </a:ext>
              </a:extLst>
            </p:cNvPr>
            <p:cNvSpPr/>
            <p:nvPr/>
          </p:nvSpPr>
          <p:spPr>
            <a:xfrm>
              <a:off x="2989956" y="2489333"/>
              <a:ext cx="353035" cy="714201"/>
            </a:xfrm>
            <a:custGeom>
              <a:avLst/>
              <a:gdLst/>
              <a:ahLst/>
              <a:cxnLst/>
              <a:rect l="l" t="t" r="r" b="b"/>
              <a:pathLst>
                <a:path w="8512" h="17219" extrusionOk="0">
                  <a:moveTo>
                    <a:pt x="2120" y="1"/>
                  </a:moveTo>
                  <a:cubicBezTo>
                    <a:pt x="1625" y="1"/>
                    <a:pt x="1125" y="257"/>
                    <a:pt x="1125" y="257"/>
                  </a:cubicBezTo>
                  <a:cubicBezTo>
                    <a:pt x="1125" y="257"/>
                    <a:pt x="0" y="4969"/>
                    <a:pt x="639" y="8738"/>
                  </a:cubicBezTo>
                  <a:cubicBezTo>
                    <a:pt x="1733" y="15151"/>
                    <a:pt x="7660" y="17218"/>
                    <a:pt x="7660" y="17218"/>
                  </a:cubicBezTo>
                  <a:lnTo>
                    <a:pt x="8511" y="15090"/>
                  </a:lnTo>
                  <a:cubicBezTo>
                    <a:pt x="1459" y="12416"/>
                    <a:pt x="2797" y="257"/>
                    <a:pt x="2797" y="257"/>
                  </a:cubicBezTo>
                  <a:cubicBezTo>
                    <a:pt x="2614" y="65"/>
                    <a:pt x="2368" y="1"/>
                    <a:pt x="2120"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53" name="Google Shape;2381;p43">
              <a:extLst>
                <a:ext uri="{FF2B5EF4-FFF2-40B4-BE49-F238E27FC236}">
                  <a16:creationId xmlns:a16="http://schemas.microsoft.com/office/drawing/2014/main" id="{55A8C668-F1D3-43A9-B47E-D631B9FA1B45}"/>
                </a:ext>
              </a:extLst>
            </p:cNvPr>
            <p:cNvSpPr/>
            <p:nvPr/>
          </p:nvSpPr>
          <p:spPr>
            <a:xfrm>
              <a:off x="2926911" y="2442754"/>
              <a:ext cx="724734" cy="574215"/>
            </a:xfrm>
            <a:custGeom>
              <a:avLst/>
              <a:gdLst/>
              <a:ahLst/>
              <a:cxnLst/>
              <a:rect l="l" t="t" r="r" b="b"/>
              <a:pathLst>
                <a:path w="17474" h="13844" extrusionOk="0">
                  <a:moveTo>
                    <a:pt x="6264" y="1"/>
                  </a:moveTo>
                  <a:cubicBezTo>
                    <a:pt x="4922" y="1"/>
                    <a:pt x="4013" y="134"/>
                    <a:pt x="4013" y="134"/>
                  </a:cubicBezTo>
                  <a:lnTo>
                    <a:pt x="5198" y="4693"/>
                  </a:lnTo>
                  <a:cubicBezTo>
                    <a:pt x="5198" y="4693"/>
                    <a:pt x="7048" y="4384"/>
                    <a:pt x="8877" y="4384"/>
                  </a:cubicBezTo>
                  <a:cubicBezTo>
                    <a:pt x="10533" y="4384"/>
                    <a:pt x="12171" y="4638"/>
                    <a:pt x="12402" y="5605"/>
                  </a:cubicBezTo>
                  <a:cubicBezTo>
                    <a:pt x="12527" y="6121"/>
                    <a:pt x="12102" y="6309"/>
                    <a:pt x="11374" y="6309"/>
                  </a:cubicBezTo>
                  <a:cubicBezTo>
                    <a:pt x="9396" y="6309"/>
                    <a:pt x="5178" y="4918"/>
                    <a:pt x="3663" y="4918"/>
                  </a:cubicBezTo>
                  <a:cubicBezTo>
                    <a:pt x="3565" y="4918"/>
                    <a:pt x="3479" y="4924"/>
                    <a:pt x="3405" y="4937"/>
                  </a:cubicBezTo>
                  <a:cubicBezTo>
                    <a:pt x="1733" y="5210"/>
                    <a:pt x="0" y="7338"/>
                    <a:pt x="1642" y="10924"/>
                  </a:cubicBezTo>
                  <a:cubicBezTo>
                    <a:pt x="2424" y="12619"/>
                    <a:pt x="6104" y="13844"/>
                    <a:pt x="9693" y="13844"/>
                  </a:cubicBezTo>
                  <a:cubicBezTo>
                    <a:pt x="13638" y="13844"/>
                    <a:pt x="17474" y="12364"/>
                    <a:pt x="17235" y="8402"/>
                  </a:cubicBezTo>
                  <a:cubicBezTo>
                    <a:pt x="16812" y="994"/>
                    <a:pt x="9926" y="1"/>
                    <a:pt x="6264" y="1"/>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54" name="Google Shape;2382;p43">
              <a:extLst>
                <a:ext uri="{FF2B5EF4-FFF2-40B4-BE49-F238E27FC236}">
                  <a16:creationId xmlns:a16="http://schemas.microsoft.com/office/drawing/2014/main" id="{ABF9C889-C1D3-4EC2-97DD-D46002A105EC}"/>
                </a:ext>
              </a:extLst>
            </p:cNvPr>
            <p:cNvSpPr/>
            <p:nvPr/>
          </p:nvSpPr>
          <p:spPr>
            <a:xfrm>
              <a:off x="2886554" y="2641013"/>
              <a:ext cx="226951" cy="272549"/>
            </a:xfrm>
            <a:custGeom>
              <a:avLst/>
              <a:gdLst/>
              <a:ahLst/>
              <a:cxnLst/>
              <a:rect l="l" t="t" r="r" b="b"/>
              <a:pathLst>
                <a:path w="5472" h="6571" extrusionOk="0">
                  <a:moveTo>
                    <a:pt x="2238" y="0"/>
                  </a:moveTo>
                  <a:cubicBezTo>
                    <a:pt x="2010" y="0"/>
                    <a:pt x="1815" y="55"/>
                    <a:pt x="1673" y="187"/>
                  </a:cubicBezTo>
                  <a:cubicBezTo>
                    <a:pt x="1551" y="278"/>
                    <a:pt x="1521" y="461"/>
                    <a:pt x="1521" y="612"/>
                  </a:cubicBezTo>
                  <a:cubicBezTo>
                    <a:pt x="1581" y="1008"/>
                    <a:pt x="2098" y="1464"/>
                    <a:pt x="2676" y="1889"/>
                  </a:cubicBezTo>
                  <a:cubicBezTo>
                    <a:pt x="2120" y="1683"/>
                    <a:pt x="1523" y="1533"/>
                    <a:pt x="1044" y="1533"/>
                  </a:cubicBezTo>
                  <a:cubicBezTo>
                    <a:pt x="815" y="1533"/>
                    <a:pt x="614" y="1567"/>
                    <a:pt x="457" y="1646"/>
                  </a:cubicBezTo>
                  <a:cubicBezTo>
                    <a:pt x="274" y="1737"/>
                    <a:pt x="122" y="1920"/>
                    <a:pt x="122" y="2132"/>
                  </a:cubicBezTo>
                  <a:cubicBezTo>
                    <a:pt x="1" y="2801"/>
                    <a:pt x="669" y="3378"/>
                    <a:pt x="1429" y="3834"/>
                  </a:cubicBezTo>
                  <a:cubicBezTo>
                    <a:pt x="1396" y="3829"/>
                    <a:pt x="1362" y="3826"/>
                    <a:pt x="1329" y="3826"/>
                  </a:cubicBezTo>
                  <a:cubicBezTo>
                    <a:pt x="1181" y="3826"/>
                    <a:pt x="1037" y="3876"/>
                    <a:pt x="913" y="3926"/>
                  </a:cubicBezTo>
                  <a:cubicBezTo>
                    <a:pt x="669" y="4017"/>
                    <a:pt x="518" y="4260"/>
                    <a:pt x="487" y="4503"/>
                  </a:cubicBezTo>
                  <a:cubicBezTo>
                    <a:pt x="183" y="5901"/>
                    <a:pt x="3162" y="6540"/>
                    <a:pt x="3314" y="6570"/>
                  </a:cubicBezTo>
                  <a:lnTo>
                    <a:pt x="3344" y="6570"/>
                  </a:lnTo>
                  <a:cubicBezTo>
                    <a:pt x="3405" y="6570"/>
                    <a:pt x="3435" y="6509"/>
                    <a:pt x="3466" y="6448"/>
                  </a:cubicBezTo>
                  <a:cubicBezTo>
                    <a:pt x="3466" y="6388"/>
                    <a:pt x="3435" y="6296"/>
                    <a:pt x="3344" y="6296"/>
                  </a:cubicBezTo>
                  <a:cubicBezTo>
                    <a:pt x="2554" y="6114"/>
                    <a:pt x="548" y="5476"/>
                    <a:pt x="730" y="4564"/>
                  </a:cubicBezTo>
                  <a:cubicBezTo>
                    <a:pt x="761" y="4382"/>
                    <a:pt x="882" y="4260"/>
                    <a:pt x="1034" y="4169"/>
                  </a:cubicBezTo>
                  <a:cubicBezTo>
                    <a:pt x="1193" y="4129"/>
                    <a:pt x="1364" y="4107"/>
                    <a:pt x="1539" y="4107"/>
                  </a:cubicBezTo>
                  <a:cubicBezTo>
                    <a:pt x="1765" y="4107"/>
                    <a:pt x="1997" y="4144"/>
                    <a:pt x="2220" y="4230"/>
                  </a:cubicBezTo>
                  <a:cubicBezTo>
                    <a:pt x="2767" y="4503"/>
                    <a:pt x="3223" y="4655"/>
                    <a:pt x="3284" y="4655"/>
                  </a:cubicBezTo>
                  <a:cubicBezTo>
                    <a:pt x="3295" y="4657"/>
                    <a:pt x="3306" y="4658"/>
                    <a:pt x="3317" y="4658"/>
                  </a:cubicBezTo>
                  <a:cubicBezTo>
                    <a:pt x="3448" y="4658"/>
                    <a:pt x="3515" y="4496"/>
                    <a:pt x="3375" y="4412"/>
                  </a:cubicBezTo>
                  <a:cubicBezTo>
                    <a:pt x="3040" y="4230"/>
                    <a:pt x="2676" y="4078"/>
                    <a:pt x="2311" y="3986"/>
                  </a:cubicBezTo>
                  <a:cubicBezTo>
                    <a:pt x="1338" y="3530"/>
                    <a:pt x="274" y="2862"/>
                    <a:pt x="366" y="2163"/>
                  </a:cubicBezTo>
                  <a:cubicBezTo>
                    <a:pt x="396" y="2041"/>
                    <a:pt x="457" y="1950"/>
                    <a:pt x="578" y="1889"/>
                  </a:cubicBezTo>
                  <a:cubicBezTo>
                    <a:pt x="684" y="1836"/>
                    <a:pt x="827" y="1813"/>
                    <a:pt x="995" y="1813"/>
                  </a:cubicBezTo>
                  <a:cubicBezTo>
                    <a:pt x="1887" y="1813"/>
                    <a:pt x="3495" y="2468"/>
                    <a:pt x="4135" y="2801"/>
                  </a:cubicBezTo>
                  <a:cubicBezTo>
                    <a:pt x="4146" y="2803"/>
                    <a:pt x="4157" y="2804"/>
                    <a:pt x="4168" y="2804"/>
                  </a:cubicBezTo>
                  <a:cubicBezTo>
                    <a:pt x="4303" y="2804"/>
                    <a:pt x="4399" y="2640"/>
                    <a:pt x="4287" y="2527"/>
                  </a:cubicBezTo>
                  <a:cubicBezTo>
                    <a:pt x="3344" y="2041"/>
                    <a:pt x="1885" y="1099"/>
                    <a:pt x="1825" y="582"/>
                  </a:cubicBezTo>
                  <a:cubicBezTo>
                    <a:pt x="1794" y="491"/>
                    <a:pt x="1825" y="430"/>
                    <a:pt x="1885" y="400"/>
                  </a:cubicBezTo>
                  <a:cubicBezTo>
                    <a:pt x="1970" y="320"/>
                    <a:pt x="2095" y="285"/>
                    <a:pt x="2250" y="285"/>
                  </a:cubicBezTo>
                  <a:cubicBezTo>
                    <a:pt x="2983" y="285"/>
                    <a:pt x="4376" y="1074"/>
                    <a:pt x="5229" y="1676"/>
                  </a:cubicBezTo>
                  <a:cubicBezTo>
                    <a:pt x="5254" y="1689"/>
                    <a:pt x="5284" y="1696"/>
                    <a:pt x="5314" y="1696"/>
                  </a:cubicBezTo>
                  <a:cubicBezTo>
                    <a:pt x="5355" y="1696"/>
                    <a:pt x="5393" y="1682"/>
                    <a:pt x="5411" y="1646"/>
                  </a:cubicBezTo>
                  <a:cubicBezTo>
                    <a:pt x="5472" y="1585"/>
                    <a:pt x="5442" y="1494"/>
                    <a:pt x="5381" y="1433"/>
                  </a:cubicBezTo>
                  <a:cubicBezTo>
                    <a:pt x="5155" y="1257"/>
                    <a:pt x="3328" y="0"/>
                    <a:pt x="223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5" name="Google Shape;2383;p43">
              <a:extLst>
                <a:ext uri="{FF2B5EF4-FFF2-40B4-BE49-F238E27FC236}">
                  <a16:creationId xmlns:a16="http://schemas.microsoft.com/office/drawing/2014/main" id="{E59C139C-7FD5-4DE8-B324-E6C7A8EE86D9}"/>
                </a:ext>
              </a:extLst>
            </p:cNvPr>
            <p:cNvSpPr/>
            <p:nvPr/>
          </p:nvSpPr>
          <p:spPr>
            <a:xfrm>
              <a:off x="2038109" y="2476019"/>
              <a:ext cx="315210" cy="714906"/>
            </a:xfrm>
            <a:custGeom>
              <a:avLst/>
              <a:gdLst/>
              <a:ahLst/>
              <a:cxnLst/>
              <a:rect l="l" t="t" r="r" b="b"/>
              <a:pathLst>
                <a:path w="7600" h="17236" extrusionOk="0">
                  <a:moveTo>
                    <a:pt x="7599" y="1"/>
                  </a:moveTo>
                  <a:lnTo>
                    <a:pt x="7599" y="1"/>
                  </a:lnTo>
                  <a:cubicBezTo>
                    <a:pt x="7599" y="1"/>
                    <a:pt x="1" y="6111"/>
                    <a:pt x="3709" y="17235"/>
                  </a:cubicBezTo>
                  <a:cubicBezTo>
                    <a:pt x="3709" y="17235"/>
                    <a:pt x="3891" y="6627"/>
                    <a:pt x="7599"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56" name="Google Shape;2384;p43">
              <a:extLst>
                <a:ext uri="{FF2B5EF4-FFF2-40B4-BE49-F238E27FC236}">
                  <a16:creationId xmlns:a16="http://schemas.microsoft.com/office/drawing/2014/main" id="{1E3B191A-DA8B-4D02-9347-82B766764529}"/>
                </a:ext>
              </a:extLst>
            </p:cNvPr>
            <p:cNvSpPr/>
            <p:nvPr/>
          </p:nvSpPr>
          <p:spPr>
            <a:xfrm>
              <a:off x="1577968" y="2184312"/>
              <a:ext cx="247108" cy="202244"/>
            </a:xfrm>
            <a:custGeom>
              <a:avLst/>
              <a:gdLst/>
              <a:ahLst/>
              <a:cxnLst/>
              <a:rect l="l" t="t" r="r" b="b"/>
              <a:pathLst>
                <a:path w="5958" h="4876" extrusionOk="0">
                  <a:moveTo>
                    <a:pt x="4853" y="0"/>
                  </a:moveTo>
                  <a:cubicBezTo>
                    <a:pt x="4787" y="0"/>
                    <a:pt x="4719" y="15"/>
                    <a:pt x="4651" y="43"/>
                  </a:cubicBezTo>
                  <a:cubicBezTo>
                    <a:pt x="4286" y="256"/>
                    <a:pt x="4195" y="1259"/>
                    <a:pt x="4164" y="2140"/>
                  </a:cubicBezTo>
                  <a:cubicBezTo>
                    <a:pt x="3921" y="1289"/>
                    <a:pt x="3496" y="316"/>
                    <a:pt x="2918" y="104"/>
                  </a:cubicBezTo>
                  <a:cubicBezTo>
                    <a:pt x="2854" y="65"/>
                    <a:pt x="2785" y="49"/>
                    <a:pt x="2718" y="49"/>
                  </a:cubicBezTo>
                  <a:cubicBezTo>
                    <a:pt x="2624" y="49"/>
                    <a:pt x="2533" y="81"/>
                    <a:pt x="2462" y="134"/>
                  </a:cubicBezTo>
                  <a:cubicBezTo>
                    <a:pt x="2158" y="377"/>
                    <a:pt x="2067" y="1015"/>
                    <a:pt x="2067" y="1715"/>
                  </a:cubicBezTo>
                  <a:cubicBezTo>
                    <a:pt x="1824" y="1015"/>
                    <a:pt x="1489" y="408"/>
                    <a:pt x="973" y="316"/>
                  </a:cubicBezTo>
                  <a:cubicBezTo>
                    <a:pt x="946" y="311"/>
                    <a:pt x="920" y="308"/>
                    <a:pt x="895" y="308"/>
                  </a:cubicBezTo>
                  <a:cubicBezTo>
                    <a:pt x="779" y="308"/>
                    <a:pt x="683" y="363"/>
                    <a:pt x="608" y="438"/>
                  </a:cubicBezTo>
                  <a:cubicBezTo>
                    <a:pt x="0" y="1107"/>
                    <a:pt x="730" y="4389"/>
                    <a:pt x="790" y="4754"/>
                  </a:cubicBezTo>
                  <a:cubicBezTo>
                    <a:pt x="821" y="4845"/>
                    <a:pt x="882" y="4876"/>
                    <a:pt x="942" y="4876"/>
                  </a:cubicBezTo>
                  <a:lnTo>
                    <a:pt x="973" y="4876"/>
                  </a:lnTo>
                  <a:cubicBezTo>
                    <a:pt x="1033" y="4845"/>
                    <a:pt x="1094" y="4784"/>
                    <a:pt x="1064" y="4693"/>
                  </a:cubicBezTo>
                  <a:cubicBezTo>
                    <a:pt x="760" y="3356"/>
                    <a:pt x="426" y="1046"/>
                    <a:pt x="790" y="620"/>
                  </a:cubicBezTo>
                  <a:cubicBezTo>
                    <a:pt x="821" y="590"/>
                    <a:pt x="882" y="590"/>
                    <a:pt x="912" y="590"/>
                  </a:cubicBezTo>
                  <a:cubicBezTo>
                    <a:pt x="1641" y="711"/>
                    <a:pt x="2067" y="2718"/>
                    <a:pt x="2189" y="3477"/>
                  </a:cubicBezTo>
                  <a:cubicBezTo>
                    <a:pt x="2189" y="3538"/>
                    <a:pt x="2249" y="3599"/>
                    <a:pt x="2341" y="3599"/>
                  </a:cubicBezTo>
                  <a:cubicBezTo>
                    <a:pt x="2401" y="3569"/>
                    <a:pt x="2462" y="3508"/>
                    <a:pt x="2462" y="3417"/>
                  </a:cubicBezTo>
                  <a:cubicBezTo>
                    <a:pt x="2310" y="2383"/>
                    <a:pt x="2219" y="651"/>
                    <a:pt x="2614" y="347"/>
                  </a:cubicBezTo>
                  <a:cubicBezTo>
                    <a:pt x="2644" y="332"/>
                    <a:pt x="2675" y="324"/>
                    <a:pt x="2705" y="324"/>
                  </a:cubicBezTo>
                  <a:cubicBezTo>
                    <a:pt x="2736" y="324"/>
                    <a:pt x="2766" y="332"/>
                    <a:pt x="2796" y="347"/>
                  </a:cubicBezTo>
                  <a:cubicBezTo>
                    <a:pt x="3556" y="651"/>
                    <a:pt x="4043" y="2687"/>
                    <a:pt x="4164" y="3447"/>
                  </a:cubicBezTo>
                  <a:cubicBezTo>
                    <a:pt x="4189" y="3497"/>
                    <a:pt x="4234" y="3546"/>
                    <a:pt x="4283" y="3546"/>
                  </a:cubicBezTo>
                  <a:cubicBezTo>
                    <a:pt x="4294" y="3546"/>
                    <a:pt x="4305" y="3544"/>
                    <a:pt x="4316" y="3538"/>
                  </a:cubicBezTo>
                  <a:cubicBezTo>
                    <a:pt x="4407" y="3538"/>
                    <a:pt x="4468" y="3477"/>
                    <a:pt x="4438" y="3417"/>
                  </a:cubicBezTo>
                  <a:cubicBezTo>
                    <a:pt x="4407" y="2231"/>
                    <a:pt x="4468" y="499"/>
                    <a:pt x="4772" y="286"/>
                  </a:cubicBezTo>
                  <a:cubicBezTo>
                    <a:pt x="4803" y="286"/>
                    <a:pt x="4833" y="286"/>
                    <a:pt x="4894" y="316"/>
                  </a:cubicBezTo>
                  <a:cubicBezTo>
                    <a:pt x="5562" y="742"/>
                    <a:pt x="5654" y="3447"/>
                    <a:pt x="5654" y="4450"/>
                  </a:cubicBezTo>
                  <a:cubicBezTo>
                    <a:pt x="5654" y="4541"/>
                    <a:pt x="5714" y="4602"/>
                    <a:pt x="5806" y="4602"/>
                  </a:cubicBezTo>
                  <a:cubicBezTo>
                    <a:pt x="5866" y="4602"/>
                    <a:pt x="5927" y="4541"/>
                    <a:pt x="5958" y="4450"/>
                  </a:cubicBezTo>
                  <a:cubicBezTo>
                    <a:pt x="5958" y="4055"/>
                    <a:pt x="5958" y="651"/>
                    <a:pt x="5076" y="73"/>
                  </a:cubicBezTo>
                  <a:cubicBezTo>
                    <a:pt x="5009" y="23"/>
                    <a:pt x="4933" y="0"/>
                    <a:pt x="485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7" name="Google Shape;2385;p43">
              <a:extLst>
                <a:ext uri="{FF2B5EF4-FFF2-40B4-BE49-F238E27FC236}">
                  <a16:creationId xmlns:a16="http://schemas.microsoft.com/office/drawing/2014/main" id="{0FF4C6EB-E868-4627-88AA-30D288B12E82}"/>
                </a:ext>
              </a:extLst>
            </p:cNvPr>
            <p:cNvSpPr/>
            <p:nvPr/>
          </p:nvSpPr>
          <p:spPr>
            <a:xfrm>
              <a:off x="2289001" y="4319083"/>
              <a:ext cx="315210" cy="121197"/>
            </a:xfrm>
            <a:custGeom>
              <a:avLst/>
              <a:gdLst/>
              <a:ahLst/>
              <a:cxnLst/>
              <a:rect l="l" t="t" r="r" b="b"/>
              <a:pathLst>
                <a:path w="7600" h="2922" extrusionOk="0">
                  <a:moveTo>
                    <a:pt x="3665" y="0"/>
                  </a:moveTo>
                  <a:cubicBezTo>
                    <a:pt x="3638" y="0"/>
                    <a:pt x="3610" y="10"/>
                    <a:pt x="3587" y="33"/>
                  </a:cubicBezTo>
                  <a:cubicBezTo>
                    <a:pt x="3465" y="125"/>
                    <a:pt x="3192" y="337"/>
                    <a:pt x="2888" y="611"/>
                  </a:cubicBezTo>
                  <a:cubicBezTo>
                    <a:pt x="2094" y="1174"/>
                    <a:pt x="1171" y="1738"/>
                    <a:pt x="663" y="1738"/>
                  </a:cubicBezTo>
                  <a:cubicBezTo>
                    <a:pt x="568" y="1738"/>
                    <a:pt x="488" y="1718"/>
                    <a:pt x="426" y="1675"/>
                  </a:cubicBezTo>
                  <a:cubicBezTo>
                    <a:pt x="335" y="1614"/>
                    <a:pt x="274" y="1523"/>
                    <a:pt x="304" y="1401"/>
                  </a:cubicBezTo>
                  <a:cubicBezTo>
                    <a:pt x="304" y="1037"/>
                    <a:pt x="1034" y="459"/>
                    <a:pt x="1338" y="277"/>
                  </a:cubicBezTo>
                  <a:cubicBezTo>
                    <a:pt x="1398" y="246"/>
                    <a:pt x="1398" y="155"/>
                    <a:pt x="1368" y="64"/>
                  </a:cubicBezTo>
                  <a:cubicBezTo>
                    <a:pt x="1332" y="28"/>
                    <a:pt x="1297" y="14"/>
                    <a:pt x="1261" y="14"/>
                  </a:cubicBezTo>
                  <a:cubicBezTo>
                    <a:pt x="1236" y="14"/>
                    <a:pt x="1211" y="21"/>
                    <a:pt x="1186" y="33"/>
                  </a:cubicBezTo>
                  <a:cubicBezTo>
                    <a:pt x="1064" y="125"/>
                    <a:pt x="31" y="793"/>
                    <a:pt x="0" y="1401"/>
                  </a:cubicBezTo>
                  <a:cubicBezTo>
                    <a:pt x="0" y="1614"/>
                    <a:pt x="91" y="1796"/>
                    <a:pt x="274" y="1918"/>
                  </a:cubicBezTo>
                  <a:cubicBezTo>
                    <a:pt x="374" y="1991"/>
                    <a:pt x="501" y="2023"/>
                    <a:pt x="648" y="2023"/>
                  </a:cubicBezTo>
                  <a:cubicBezTo>
                    <a:pt x="991" y="2023"/>
                    <a:pt x="1438" y="1848"/>
                    <a:pt x="1885" y="1614"/>
                  </a:cubicBezTo>
                  <a:lnTo>
                    <a:pt x="1885" y="1614"/>
                  </a:lnTo>
                  <a:cubicBezTo>
                    <a:pt x="1672" y="1827"/>
                    <a:pt x="1550" y="2100"/>
                    <a:pt x="1550" y="2435"/>
                  </a:cubicBezTo>
                  <a:cubicBezTo>
                    <a:pt x="1581" y="2556"/>
                    <a:pt x="1702" y="2739"/>
                    <a:pt x="2006" y="2799"/>
                  </a:cubicBezTo>
                  <a:cubicBezTo>
                    <a:pt x="2091" y="2808"/>
                    <a:pt x="2175" y="2813"/>
                    <a:pt x="2259" y="2813"/>
                  </a:cubicBezTo>
                  <a:cubicBezTo>
                    <a:pt x="2750" y="2813"/>
                    <a:pt x="3232" y="2664"/>
                    <a:pt x="3648" y="2404"/>
                  </a:cubicBezTo>
                  <a:cubicBezTo>
                    <a:pt x="3708" y="2587"/>
                    <a:pt x="3830" y="2739"/>
                    <a:pt x="4012" y="2830"/>
                  </a:cubicBezTo>
                  <a:cubicBezTo>
                    <a:pt x="4164" y="2891"/>
                    <a:pt x="4316" y="2921"/>
                    <a:pt x="4468" y="2921"/>
                  </a:cubicBezTo>
                  <a:cubicBezTo>
                    <a:pt x="5745" y="2921"/>
                    <a:pt x="7417" y="1067"/>
                    <a:pt x="7538" y="976"/>
                  </a:cubicBezTo>
                  <a:cubicBezTo>
                    <a:pt x="7599" y="915"/>
                    <a:pt x="7599" y="824"/>
                    <a:pt x="7538" y="793"/>
                  </a:cubicBezTo>
                  <a:cubicBezTo>
                    <a:pt x="7508" y="763"/>
                    <a:pt x="7470" y="748"/>
                    <a:pt x="7436" y="748"/>
                  </a:cubicBezTo>
                  <a:cubicBezTo>
                    <a:pt x="7402" y="748"/>
                    <a:pt x="7371" y="763"/>
                    <a:pt x="7356" y="793"/>
                  </a:cubicBezTo>
                  <a:cubicBezTo>
                    <a:pt x="6847" y="1330"/>
                    <a:pt x="5462" y="2599"/>
                    <a:pt x="4538" y="2599"/>
                  </a:cubicBezTo>
                  <a:cubicBezTo>
                    <a:pt x="4414" y="2599"/>
                    <a:pt x="4299" y="2576"/>
                    <a:pt x="4195" y="2526"/>
                  </a:cubicBezTo>
                  <a:cubicBezTo>
                    <a:pt x="3952" y="2435"/>
                    <a:pt x="3952" y="2313"/>
                    <a:pt x="3952" y="2283"/>
                  </a:cubicBezTo>
                  <a:cubicBezTo>
                    <a:pt x="3952" y="2252"/>
                    <a:pt x="3952" y="2222"/>
                    <a:pt x="3952" y="2222"/>
                  </a:cubicBezTo>
                  <a:cubicBezTo>
                    <a:pt x="4468" y="1857"/>
                    <a:pt x="4955" y="1432"/>
                    <a:pt x="5411" y="976"/>
                  </a:cubicBezTo>
                  <a:cubicBezTo>
                    <a:pt x="5441" y="915"/>
                    <a:pt x="5441" y="824"/>
                    <a:pt x="5411" y="793"/>
                  </a:cubicBezTo>
                  <a:cubicBezTo>
                    <a:pt x="5392" y="756"/>
                    <a:pt x="5350" y="730"/>
                    <a:pt x="5306" y="730"/>
                  </a:cubicBezTo>
                  <a:cubicBezTo>
                    <a:pt x="5279" y="730"/>
                    <a:pt x="5251" y="740"/>
                    <a:pt x="5228" y="763"/>
                  </a:cubicBezTo>
                  <a:cubicBezTo>
                    <a:pt x="5107" y="824"/>
                    <a:pt x="3982" y="1432"/>
                    <a:pt x="3708" y="2009"/>
                  </a:cubicBezTo>
                  <a:cubicBezTo>
                    <a:pt x="3310" y="2328"/>
                    <a:pt x="2820" y="2507"/>
                    <a:pt x="2317" y="2507"/>
                  </a:cubicBezTo>
                  <a:cubicBezTo>
                    <a:pt x="2244" y="2507"/>
                    <a:pt x="2171" y="2503"/>
                    <a:pt x="2098" y="2496"/>
                  </a:cubicBezTo>
                  <a:cubicBezTo>
                    <a:pt x="1946" y="2465"/>
                    <a:pt x="1854" y="2435"/>
                    <a:pt x="1854" y="2344"/>
                  </a:cubicBezTo>
                  <a:cubicBezTo>
                    <a:pt x="1794" y="2040"/>
                    <a:pt x="2432" y="1371"/>
                    <a:pt x="3101" y="793"/>
                  </a:cubicBezTo>
                  <a:cubicBezTo>
                    <a:pt x="3435" y="550"/>
                    <a:pt x="3708" y="307"/>
                    <a:pt x="3769" y="246"/>
                  </a:cubicBezTo>
                  <a:cubicBezTo>
                    <a:pt x="3830" y="185"/>
                    <a:pt x="3830" y="94"/>
                    <a:pt x="3769" y="64"/>
                  </a:cubicBezTo>
                  <a:cubicBezTo>
                    <a:pt x="3751" y="26"/>
                    <a:pt x="3708" y="0"/>
                    <a:pt x="3665"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8" name="Google Shape;2386;p43">
              <a:extLst>
                <a:ext uri="{FF2B5EF4-FFF2-40B4-BE49-F238E27FC236}">
                  <a16:creationId xmlns:a16="http://schemas.microsoft.com/office/drawing/2014/main" id="{F0F38895-3F39-4BE1-96FE-EADA62D728CA}"/>
                </a:ext>
              </a:extLst>
            </p:cNvPr>
            <p:cNvSpPr/>
            <p:nvPr/>
          </p:nvSpPr>
          <p:spPr>
            <a:xfrm>
              <a:off x="2804638" y="4319083"/>
              <a:ext cx="315500" cy="121197"/>
            </a:xfrm>
            <a:custGeom>
              <a:avLst/>
              <a:gdLst/>
              <a:ahLst/>
              <a:cxnLst/>
              <a:rect l="l" t="t" r="r" b="b"/>
              <a:pathLst>
                <a:path w="7607" h="2922" extrusionOk="0">
                  <a:moveTo>
                    <a:pt x="3656" y="0"/>
                  </a:moveTo>
                  <a:cubicBezTo>
                    <a:pt x="3633" y="0"/>
                    <a:pt x="3610" y="10"/>
                    <a:pt x="3587" y="33"/>
                  </a:cubicBezTo>
                  <a:cubicBezTo>
                    <a:pt x="3465" y="125"/>
                    <a:pt x="3192" y="337"/>
                    <a:pt x="2857" y="611"/>
                  </a:cubicBezTo>
                  <a:cubicBezTo>
                    <a:pt x="2089" y="1174"/>
                    <a:pt x="1148" y="1738"/>
                    <a:pt x="653" y="1738"/>
                  </a:cubicBezTo>
                  <a:cubicBezTo>
                    <a:pt x="560" y="1738"/>
                    <a:pt x="483" y="1718"/>
                    <a:pt x="426" y="1675"/>
                  </a:cubicBezTo>
                  <a:cubicBezTo>
                    <a:pt x="334" y="1614"/>
                    <a:pt x="274" y="1523"/>
                    <a:pt x="274" y="1401"/>
                  </a:cubicBezTo>
                  <a:cubicBezTo>
                    <a:pt x="304" y="1037"/>
                    <a:pt x="1034" y="459"/>
                    <a:pt x="1307" y="277"/>
                  </a:cubicBezTo>
                  <a:cubicBezTo>
                    <a:pt x="1412" y="172"/>
                    <a:pt x="1336" y="21"/>
                    <a:pt x="1215" y="21"/>
                  </a:cubicBezTo>
                  <a:cubicBezTo>
                    <a:pt x="1196" y="21"/>
                    <a:pt x="1176" y="25"/>
                    <a:pt x="1155" y="33"/>
                  </a:cubicBezTo>
                  <a:cubicBezTo>
                    <a:pt x="1034" y="125"/>
                    <a:pt x="30" y="793"/>
                    <a:pt x="0" y="1401"/>
                  </a:cubicBezTo>
                  <a:cubicBezTo>
                    <a:pt x="0" y="1614"/>
                    <a:pt x="91" y="1796"/>
                    <a:pt x="243" y="1918"/>
                  </a:cubicBezTo>
                  <a:cubicBezTo>
                    <a:pt x="352" y="1991"/>
                    <a:pt x="486" y="2023"/>
                    <a:pt x="637" y="2023"/>
                  </a:cubicBezTo>
                  <a:cubicBezTo>
                    <a:pt x="990" y="2023"/>
                    <a:pt x="1438" y="1848"/>
                    <a:pt x="1885" y="1614"/>
                  </a:cubicBezTo>
                  <a:lnTo>
                    <a:pt x="1885" y="1614"/>
                  </a:lnTo>
                  <a:cubicBezTo>
                    <a:pt x="1672" y="1827"/>
                    <a:pt x="1550" y="2100"/>
                    <a:pt x="1550" y="2435"/>
                  </a:cubicBezTo>
                  <a:cubicBezTo>
                    <a:pt x="1581" y="2556"/>
                    <a:pt x="1672" y="2739"/>
                    <a:pt x="2006" y="2799"/>
                  </a:cubicBezTo>
                  <a:cubicBezTo>
                    <a:pt x="2090" y="2808"/>
                    <a:pt x="2175" y="2813"/>
                    <a:pt x="2259" y="2813"/>
                  </a:cubicBezTo>
                  <a:cubicBezTo>
                    <a:pt x="2750" y="2813"/>
                    <a:pt x="3232" y="2664"/>
                    <a:pt x="3648" y="2404"/>
                  </a:cubicBezTo>
                  <a:cubicBezTo>
                    <a:pt x="3708" y="2587"/>
                    <a:pt x="3830" y="2739"/>
                    <a:pt x="4043" y="2830"/>
                  </a:cubicBezTo>
                  <a:cubicBezTo>
                    <a:pt x="4164" y="2891"/>
                    <a:pt x="4316" y="2921"/>
                    <a:pt x="4468" y="2921"/>
                  </a:cubicBezTo>
                  <a:cubicBezTo>
                    <a:pt x="5745" y="2921"/>
                    <a:pt x="7447" y="1067"/>
                    <a:pt x="7538" y="976"/>
                  </a:cubicBezTo>
                  <a:cubicBezTo>
                    <a:pt x="7606" y="862"/>
                    <a:pt x="7522" y="749"/>
                    <a:pt x="7425" y="749"/>
                  </a:cubicBezTo>
                  <a:cubicBezTo>
                    <a:pt x="7391" y="749"/>
                    <a:pt x="7356" y="762"/>
                    <a:pt x="7325" y="793"/>
                  </a:cubicBezTo>
                  <a:cubicBezTo>
                    <a:pt x="6816" y="1330"/>
                    <a:pt x="5455" y="2599"/>
                    <a:pt x="4537" y="2599"/>
                  </a:cubicBezTo>
                  <a:cubicBezTo>
                    <a:pt x="4414" y="2599"/>
                    <a:pt x="4299" y="2576"/>
                    <a:pt x="4195" y="2526"/>
                  </a:cubicBezTo>
                  <a:cubicBezTo>
                    <a:pt x="3921" y="2435"/>
                    <a:pt x="3921" y="2313"/>
                    <a:pt x="3921" y="2283"/>
                  </a:cubicBezTo>
                  <a:cubicBezTo>
                    <a:pt x="3921" y="2252"/>
                    <a:pt x="3921" y="2222"/>
                    <a:pt x="3921" y="2192"/>
                  </a:cubicBezTo>
                  <a:cubicBezTo>
                    <a:pt x="4468" y="1857"/>
                    <a:pt x="4955" y="1432"/>
                    <a:pt x="5410" y="976"/>
                  </a:cubicBezTo>
                  <a:cubicBezTo>
                    <a:pt x="5441" y="915"/>
                    <a:pt x="5441" y="824"/>
                    <a:pt x="5410" y="793"/>
                  </a:cubicBezTo>
                  <a:cubicBezTo>
                    <a:pt x="5373" y="756"/>
                    <a:pt x="5335" y="730"/>
                    <a:pt x="5298" y="730"/>
                  </a:cubicBezTo>
                  <a:cubicBezTo>
                    <a:pt x="5275" y="730"/>
                    <a:pt x="5251" y="740"/>
                    <a:pt x="5228" y="763"/>
                  </a:cubicBezTo>
                  <a:cubicBezTo>
                    <a:pt x="5076" y="824"/>
                    <a:pt x="3982" y="1432"/>
                    <a:pt x="3708" y="2009"/>
                  </a:cubicBezTo>
                  <a:cubicBezTo>
                    <a:pt x="3284" y="2328"/>
                    <a:pt x="2790" y="2507"/>
                    <a:pt x="2287" y="2507"/>
                  </a:cubicBezTo>
                  <a:cubicBezTo>
                    <a:pt x="2214" y="2507"/>
                    <a:pt x="2140" y="2503"/>
                    <a:pt x="2067" y="2496"/>
                  </a:cubicBezTo>
                  <a:cubicBezTo>
                    <a:pt x="1945" y="2465"/>
                    <a:pt x="1854" y="2435"/>
                    <a:pt x="1854" y="2344"/>
                  </a:cubicBezTo>
                  <a:cubicBezTo>
                    <a:pt x="1793" y="2040"/>
                    <a:pt x="2401" y="1371"/>
                    <a:pt x="3100" y="793"/>
                  </a:cubicBezTo>
                  <a:cubicBezTo>
                    <a:pt x="3435" y="550"/>
                    <a:pt x="3678" y="307"/>
                    <a:pt x="3769" y="246"/>
                  </a:cubicBezTo>
                  <a:cubicBezTo>
                    <a:pt x="3830" y="185"/>
                    <a:pt x="3830" y="94"/>
                    <a:pt x="3769" y="64"/>
                  </a:cubicBezTo>
                  <a:cubicBezTo>
                    <a:pt x="3732" y="26"/>
                    <a:pt x="3694" y="0"/>
                    <a:pt x="365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59" name="Google Shape;2387;p43">
              <a:extLst>
                <a:ext uri="{FF2B5EF4-FFF2-40B4-BE49-F238E27FC236}">
                  <a16:creationId xmlns:a16="http://schemas.microsoft.com/office/drawing/2014/main" id="{ED0FF87A-E247-4AA4-9DC6-C3ECFE78AA80}"/>
                </a:ext>
              </a:extLst>
            </p:cNvPr>
            <p:cNvSpPr/>
            <p:nvPr/>
          </p:nvSpPr>
          <p:spPr>
            <a:xfrm>
              <a:off x="3463909" y="3191245"/>
              <a:ext cx="375183" cy="319045"/>
            </a:xfrm>
            <a:custGeom>
              <a:avLst/>
              <a:gdLst/>
              <a:ahLst/>
              <a:cxnLst/>
              <a:rect l="l" t="t" r="r" b="b"/>
              <a:pathLst>
                <a:path w="9046" h="7692" extrusionOk="0">
                  <a:moveTo>
                    <a:pt x="5988" y="0"/>
                  </a:moveTo>
                  <a:cubicBezTo>
                    <a:pt x="5500" y="0"/>
                    <a:pt x="5032" y="211"/>
                    <a:pt x="4697" y="500"/>
                  </a:cubicBezTo>
                  <a:lnTo>
                    <a:pt x="4697" y="500"/>
                  </a:lnTo>
                  <a:cubicBezTo>
                    <a:pt x="4371" y="341"/>
                    <a:pt x="3961" y="228"/>
                    <a:pt x="3467" y="204"/>
                  </a:cubicBezTo>
                  <a:cubicBezTo>
                    <a:pt x="3426" y="202"/>
                    <a:pt x="3386" y="201"/>
                    <a:pt x="3346" y="201"/>
                  </a:cubicBezTo>
                  <a:cubicBezTo>
                    <a:pt x="1954" y="201"/>
                    <a:pt x="1779" y="1444"/>
                    <a:pt x="1864" y="2449"/>
                  </a:cubicBezTo>
                  <a:lnTo>
                    <a:pt x="1864" y="2449"/>
                  </a:lnTo>
                  <a:cubicBezTo>
                    <a:pt x="1845" y="2448"/>
                    <a:pt x="1825" y="2447"/>
                    <a:pt x="1806" y="2447"/>
                  </a:cubicBezTo>
                  <a:cubicBezTo>
                    <a:pt x="1707" y="2447"/>
                    <a:pt x="1602" y="2459"/>
                    <a:pt x="1491" y="2483"/>
                  </a:cubicBezTo>
                  <a:cubicBezTo>
                    <a:pt x="1" y="2811"/>
                    <a:pt x="996" y="7322"/>
                    <a:pt x="2612" y="7322"/>
                  </a:cubicBezTo>
                  <a:cubicBezTo>
                    <a:pt x="2644" y="7322"/>
                    <a:pt x="2675" y="7320"/>
                    <a:pt x="2707" y="7316"/>
                  </a:cubicBezTo>
                  <a:cubicBezTo>
                    <a:pt x="2994" y="7285"/>
                    <a:pt x="3240" y="7210"/>
                    <a:pt x="3444" y="7107"/>
                  </a:cubicBezTo>
                  <a:lnTo>
                    <a:pt x="3444" y="7107"/>
                  </a:lnTo>
                  <a:cubicBezTo>
                    <a:pt x="3831" y="7439"/>
                    <a:pt x="4390" y="7692"/>
                    <a:pt x="5077" y="7692"/>
                  </a:cubicBezTo>
                  <a:cubicBezTo>
                    <a:pt x="5157" y="7692"/>
                    <a:pt x="5238" y="7688"/>
                    <a:pt x="5321" y="7681"/>
                  </a:cubicBezTo>
                  <a:cubicBezTo>
                    <a:pt x="6423" y="7587"/>
                    <a:pt x="6702" y="7068"/>
                    <a:pt x="6566" y="6552"/>
                  </a:cubicBezTo>
                  <a:lnTo>
                    <a:pt x="6566" y="6552"/>
                  </a:lnTo>
                  <a:cubicBezTo>
                    <a:pt x="6664" y="6530"/>
                    <a:pt x="6766" y="6502"/>
                    <a:pt x="6871" y="6465"/>
                  </a:cubicBezTo>
                  <a:cubicBezTo>
                    <a:pt x="8564" y="5874"/>
                    <a:pt x="9046" y="4500"/>
                    <a:pt x="8190" y="3643"/>
                  </a:cubicBezTo>
                  <a:lnTo>
                    <a:pt x="8190" y="3643"/>
                  </a:lnTo>
                  <a:cubicBezTo>
                    <a:pt x="8962" y="3093"/>
                    <a:pt x="8391" y="1579"/>
                    <a:pt x="7115" y="447"/>
                  </a:cubicBezTo>
                  <a:cubicBezTo>
                    <a:pt x="6762" y="128"/>
                    <a:pt x="6369" y="0"/>
                    <a:pt x="5988" y="0"/>
                  </a:cubicBezTo>
                  <a:close/>
                </a:path>
              </a:pathLst>
            </a:custGeom>
            <a:solidFill>
              <a:schemeClr val="accent1"/>
            </a:solidFill>
            <a:ln>
              <a:noFill/>
            </a:ln>
          </p:spPr>
          <p:txBody>
            <a:bodyPr spcFirstLastPara="1" wrap="square" lIns="97520" tIns="97520" rIns="97520" bIns="97520" anchor="ctr" anchorCtr="0">
              <a:noAutofit/>
            </a:bodyPr>
            <a:lstStyle/>
            <a:p>
              <a:endParaRPr sz="1920"/>
            </a:p>
          </p:txBody>
        </p:sp>
        <p:sp>
          <p:nvSpPr>
            <p:cNvPr id="60" name="Google Shape;2388;p43">
              <a:extLst>
                <a:ext uri="{FF2B5EF4-FFF2-40B4-BE49-F238E27FC236}">
                  <a16:creationId xmlns:a16="http://schemas.microsoft.com/office/drawing/2014/main" id="{93A7CE99-24FD-4ADA-9D5E-FE51C9B1EFB1}"/>
                </a:ext>
              </a:extLst>
            </p:cNvPr>
            <p:cNvSpPr/>
            <p:nvPr/>
          </p:nvSpPr>
          <p:spPr>
            <a:xfrm>
              <a:off x="3485393" y="3185811"/>
              <a:ext cx="344201" cy="330368"/>
            </a:xfrm>
            <a:custGeom>
              <a:avLst/>
              <a:gdLst/>
              <a:ahLst/>
              <a:cxnLst/>
              <a:rect l="l" t="t" r="r" b="b"/>
              <a:pathLst>
                <a:path w="8299" h="7965" extrusionOk="0">
                  <a:moveTo>
                    <a:pt x="4195" y="791"/>
                  </a:moveTo>
                  <a:cubicBezTo>
                    <a:pt x="4773" y="1125"/>
                    <a:pt x="5077" y="1611"/>
                    <a:pt x="5016" y="1915"/>
                  </a:cubicBezTo>
                  <a:cubicBezTo>
                    <a:pt x="4959" y="2048"/>
                    <a:pt x="4832" y="2121"/>
                    <a:pt x="4648" y="2121"/>
                  </a:cubicBezTo>
                  <a:cubicBezTo>
                    <a:pt x="4537" y="2121"/>
                    <a:pt x="4405" y="2094"/>
                    <a:pt x="4256" y="2037"/>
                  </a:cubicBezTo>
                  <a:cubicBezTo>
                    <a:pt x="4043" y="1976"/>
                    <a:pt x="3861" y="1794"/>
                    <a:pt x="3831" y="1611"/>
                  </a:cubicBezTo>
                  <a:cubicBezTo>
                    <a:pt x="3800" y="1277"/>
                    <a:pt x="3952" y="973"/>
                    <a:pt x="4195" y="791"/>
                  </a:cubicBezTo>
                  <a:close/>
                  <a:moveTo>
                    <a:pt x="1490" y="2736"/>
                  </a:moveTo>
                  <a:lnTo>
                    <a:pt x="1490" y="2736"/>
                  </a:lnTo>
                  <a:cubicBezTo>
                    <a:pt x="1885" y="2797"/>
                    <a:pt x="2159" y="3131"/>
                    <a:pt x="2189" y="3526"/>
                  </a:cubicBezTo>
                  <a:cubicBezTo>
                    <a:pt x="2189" y="3648"/>
                    <a:pt x="2128" y="3770"/>
                    <a:pt x="1946" y="3770"/>
                  </a:cubicBezTo>
                  <a:cubicBezTo>
                    <a:pt x="1855" y="3770"/>
                    <a:pt x="1764" y="3770"/>
                    <a:pt x="1703" y="3739"/>
                  </a:cubicBezTo>
                  <a:lnTo>
                    <a:pt x="1703" y="3770"/>
                  </a:lnTo>
                  <a:cubicBezTo>
                    <a:pt x="1612" y="3405"/>
                    <a:pt x="1551" y="3070"/>
                    <a:pt x="1490" y="2736"/>
                  </a:cubicBezTo>
                  <a:close/>
                  <a:moveTo>
                    <a:pt x="6384" y="3344"/>
                  </a:moveTo>
                  <a:cubicBezTo>
                    <a:pt x="6657" y="3344"/>
                    <a:pt x="6961" y="3435"/>
                    <a:pt x="7205" y="3587"/>
                  </a:cubicBezTo>
                  <a:cubicBezTo>
                    <a:pt x="7265" y="3648"/>
                    <a:pt x="7357" y="3678"/>
                    <a:pt x="7417" y="3739"/>
                  </a:cubicBezTo>
                  <a:cubicBezTo>
                    <a:pt x="7235" y="3800"/>
                    <a:pt x="7053" y="3830"/>
                    <a:pt x="6870" y="3830"/>
                  </a:cubicBezTo>
                  <a:lnTo>
                    <a:pt x="6779" y="3830"/>
                  </a:lnTo>
                  <a:cubicBezTo>
                    <a:pt x="6110" y="3800"/>
                    <a:pt x="5867" y="3618"/>
                    <a:pt x="5867" y="3557"/>
                  </a:cubicBezTo>
                  <a:cubicBezTo>
                    <a:pt x="5867" y="3466"/>
                    <a:pt x="6049" y="3344"/>
                    <a:pt x="6384" y="3344"/>
                  </a:cubicBezTo>
                  <a:close/>
                  <a:moveTo>
                    <a:pt x="4742" y="5715"/>
                  </a:moveTo>
                  <a:cubicBezTo>
                    <a:pt x="4803" y="5715"/>
                    <a:pt x="4864" y="5745"/>
                    <a:pt x="4894" y="5745"/>
                  </a:cubicBezTo>
                  <a:cubicBezTo>
                    <a:pt x="5320" y="5867"/>
                    <a:pt x="5685" y="6171"/>
                    <a:pt x="5867" y="6596"/>
                  </a:cubicBezTo>
                  <a:cubicBezTo>
                    <a:pt x="5776" y="6596"/>
                    <a:pt x="5685" y="6596"/>
                    <a:pt x="5563" y="6627"/>
                  </a:cubicBezTo>
                  <a:cubicBezTo>
                    <a:pt x="5537" y="6629"/>
                    <a:pt x="5511" y="6630"/>
                    <a:pt x="5484" y="6630"/>
                  </a:cubicBezTo>
                  <a:cubicBezTo>
                    <a:pt x="5147" y="6630"/>
                    <a:pt x="4818" y="6451"/>
                    <a:pt x="4621" y="6140"/>
                  </a:cubicBezTo>
                  <a:cubicBezTo>
                    <a:pt x="4560" y="6049"/>
                    <a:pt x="4530" y="5928"/>
                    <a:pt x="4560" y="5806"/>
                  </a:cubicBezTo>
                  <a:cubicBezTo>
                    <a:pt x="4621" y="5745"/>
                    <a:pt x="4682" y="5715"/>
                    <a:pt x="4742" y="5715"/>
                  </a:cubicBezTo>
                  <a:close/>
                  <a:moveTo>
                    <a:pt x="2919" y="5806"/>
                  </a:moveTo>
                  <a:cubicBezTo>
                    <a:pt x="3253" y="5806"/>
                    <a:pt x="3466" y="5928"/>
                    <a:pt x="3527" y="6140"/>
                  </a:cubicBezTo>
                  <a:cubicBezTo>
                    <a:pt x="3557" y="6536"/>
                    <a:pt x="3314" y="6931"/>
                    <a:pt x="2949" y="7083"/>
                  </a:cubicBezTo>
                  <a:cubicBezTo>
                    <a:pt x="2645" y="6839"/>
                    <a:pt x="2463" y="6444"/>
                    <a:pt x="2493" y="6019"/>
                  </a:cubicBezTo>
                  <a:cubicBezTo>
                    <a:pt x="2524" y="5897"/>
                    <a:pt x="2676" y="5806"/>
                    <a:pt x="2858" y="5806"/>
                  </a:cubicBezTo>
                  <a:close/>
                  <a:moveTo>
                    <a:pt x="5472" y="274"/>
                  </a:moveTo>
                  <a:cubicBezTo>
                    <a:pt x="5867" y="274"/>
                    <a:pt x="6232" y="426"/>
                    <a:pt x="6536" y="669"/>
                  </a:cubicBezTo>
                  <a:cubicBezTo>
                    <a:pt x="7387" y="1459"/>
                    <a:pt x="7934" y="2432"/>
                    <a:pt x="7904" y="3101"/>
                  </a:cubicBezTo>
                  <a:cubicBezTo>
                    <a:pt x="7904" y="3283"/>
                    <a:pt x="7812" y="3466"/>
                    <a:pt x="7691" y="3587"/>
                  </a:cubicBezTo>
                  <a:cubicBezTo>
                    <a:pt x="7600" y="3496"/>
                    <a:pt x="7478" y="3405"/>
                    <a:pt x="7357" y="3344"/>
                  </a:cubicBezTo>
                  <a:cubicBezTo>
                    <a:pt x="7053" y="3162"/>
                    <a:pt x="6718" y="3070"/>
                    <a:pt x="6384" y="3070"/>
                  </a:cubicBezTo>
                  <a:cubicBezTo>
                    <a:pt x="5928" y="3070"/>
                    <a:pt x="5594" y="3283"/>
                    <a:pt x="5594" y="3557"/>
                  </a:cubicBezTo>
                  <a:cubicBezTo>
                    <a:pt x="5594" y="3678"/>
                    <a:pt x="5685" y="4073"/>
                    <a:pt x="6779" y="4104"/>
                  </a:cubicBezTo>
                  <a:lnTo>
                    <a:pt x="6901" y="4104"/>
                  </a:lnTo>
                  <a:cubicBezTo>
                    <a:pt x="6942" y="4109"/>
                    <a:pt x="6985" y="4112"/>
                    <a:pt x="7028" y="4112"/>
                  </a:cubicBezTo>
                  <a:cubicBezTo>
                    <a:pt x="7237" y="4112"/>
                    <a:pt x="7459" y="4053"/>
                    <a:pt x="7660" y="3952"/>
                  </a:cubicBezTo>
                  <a:cubicBezTo>
                    <a:pt x="7904" y="4256"/>
                    <a:pt x="7995" y="4621"/>
                    <a:pt x="7904" y="5016"/>
                  </a:cubicBezTo>
                  <a:cubicBezTo>
                    <a:pt x="7782" y="5624"/>
                    <a:pt x="7174" y="6171"/>
                    <a:pt x="6293" y="6475"/>
                  </a:cubicBezTo>
                  <a:lnTo>
                    <a:pt x="6141" y="6536"/>
                  </a:lnTo>
                  <a:cubicBezTo>
                    <a:pt x="5928" y="6019"/>
                    <a:pt x="5502" y="5624"/>
                    <a:pt x="4986" y="5472"/>
                  </a:cubicBezTo>
                  <a:cubicBezTo>
                    <a:pt x="4913" y="5444"/>
                    <a:pt x="4837" y="5431"/>
                    <a:pt x="4763" y="5431"/>
                  </a:cubicBezTo>
                  <a:cubicBezTo>
                    <a:pt x="4589" y="5431"/>
                    <a:pt x="4423" y="5505"/>
                    <a:pt x="4317" y="5654"/>
                  </a:cubicBezTo>
                  <a:cubicBezTo>
                    <a:pt x="4226" y="5867"/>
                    <a:pt x="4256" y="6110"/>
                    <a:pt x="4378" y="6292"/>
                  </a:cubicBezTo>
                  <a:cubicBezTo>
                    <a:pt x="4641" y="6699"/>
                    <a:pt x="5093" y="6918"/>
                    <a:pt x="5556" y="6918"/>
                  </a:cubicBezTo>
                  <a:cubicBezTo>
                    <a:pt x="5680" y="6918"/>
                    <a:pt x="5805" y="6902"/>
                    <a:pt x="5928" y="6870"/>
                  </a:cubicBezTo>
                  <a:lnTo>
                    <a:pt x="5928" y="6870"/>
                  </a:lnTo>
                  <a:cubicBezTo>
                    <a:pt x="5958" y="6991"/>
                    <a:pt x="5928" y="7143"/>
                    <a:pt x="5837" y="7235"/>
                  </a:cubicBezTo>
                  <a:cubicBezTo>
                    <a:pt x="5586" y="7513"/>
                    <a:pt x="5233" y="7664"/>
                    <a:pt x="4872" y="7664"/>
                  </a:cubicBezTo>
                  <a:cubicBezTo>
                    <a:pt x="4839" y="7664"/>
                    <a:pt x="4806" y="7663"/>
                    <a:pt x="4773" y="7660"/>
                  </a:cubicBezTo>
                  <a:cubicBezTo>
                    <a:pt x="4693" y="7669"/>
                    <a:pt x="4613" y="7673"/>
                    <a:pt x="4532" y="7673"/>
                  </a:cubicBezTo>
                  <a:cubicBezTo>
                    <a:pt x="4060" y="7673"/>
                    <a:pt x="3582" y="7525"/>
                    <a:pt x="3192" y="7265"/>
                  </a:cubicBezTo>
                  <a:cubicBezTo>
                    <a:pt x="3618" y="7022"/>
                    <a:pt x="3861" y="6566"/>
                    <a:pt x="3770" y="6080"/>
                  </a:cubicBezTo>
                  <a:cubicBezTo>
                    <a:pt x="3684" y="5735"/>
                    <a:pt x="3354" y="5500"/>
                    <a:pt x="2985" y="5500"/>
                  </a:cubicBezTo>
                  <a:cubicBezTo>
                    <a:pt x="2963" y="5500"/>
                    <a:pt x="2941" y="5500"/>
                    <a:pt x="2919" y="5502"/>
                  </a:cubicBezTo>
                  <a:lnTo>
                    <a:pt x="2858" y="5502"/>
                  </a:lnTo>
                  <a:cubicBezTo>
                    <a:pt x="2584" y="5502"/>
                    <a:pt x="2311" y="5684"/>
                    <a:pt x="2220" y="5928"/>
                  </a:cubicBezTo>
                  <a:cubicBezTo>
                    <a:pt x="2128" y="6414"/>
                    <a:pt x="2311" y="6900"/>
                    <a:pt x="2676" y="7204"/>
                  </a:cubicBezTo>
                  <a:cubicBezTo>
                    <a:pt x="2524" y="7265"/>
                    <a:pt x="2372" y="7295"/>
                    <a:pt x="2189" y="7326"/>
                  </a:cubicBezTo>
                  <a:cubicBezTo>
                    <a:pt x="2164" y="7328"/>
                    <a:pt x="2139" y="7330"/>
                    <a:pt x="2115" y="7330"/>
                  </a:cubicBezTo>
                  <a:cubicBezTo>
                    <a:pt x="1294" y="7330"/>
                    <a:pt x="574" y="5888"/>
                    <a:pt x="426" y="4560"/>
                  </a:cubicBezTo>
                  <a:cubicBezTo>
                    <a:pt x="335" y="3770"/>
                    <a:pt x="426" y="2888"/>
                    <a:pt x="1004" y="2736"/>
                  </a:cubicBezTo>
                  <a:cubicBezTo>
                    <a:pt x="1065" y="2736"/>
                    <a:pt x="1156" y="2706"/>
                    <a:pt x="1217" y="2706"/>
                  </a:cubicBezTo>
                  <a:cubicBezTo>
                    <a:pt x="1277" y="3101"/>
                    <a:pt x="1338" y="3496"/>
                    <a:pt x="1460" y="3891"/>
                  </a:cubicBezTo>
                  <a:cubicBezTo>
                    <a:pt x="1460" y="3921"/>
                    <a:pt x="1490" y="3952"/>
                    <a:pt x="1521" y="3982"/>
                  </a:cubicBezTo>
                  <a:cubicBezTo>
                    <a:pt x="1666" y="4039"/>
                    <a:pt x="1802" y="4065"/>
                    <a:pt x="1924" y="4065"/>
                  </a:cubicBezTo>
                  <a:cubicBezTo>
                    <a:pt x="2263" y="4065"/>
                    <a:pt x="2493" y="3861"/>
                    <a:pt x="2493" y="3526"/>
                  </a:cubicBezTo>
                  <a:cubicBezTo>
                    <a:pt x="2463" y="2979"/>
                    <a:pt x="2037" y="2523"/>
                    <a:pt x="1490" y="2432"/>
                  </a:cubicBezTo>
                  <a:cubicBezTo>
                    <a:pt x="1460" y="1915"/>
                    <a:pt x="1490" y="1216"/>
                    <a:pt x="1855" y="821"/>
                  </a:cubicBezTo>
                  <a:cubicBezTo>
                    <a:pt x="2107" y="594"/>
                    <a:pt x="2423" y="471"/>
                    <a:pt x="2732" y="471"/>
                  </a:cubicBezTo>
                  <a:cubicBezTo>
                    <a:pt x="2795" y="471"/>
                    <a:pt x="2857" y="477"/>
                    <a:pt x="2919" y="487"/>
                  </a:cubicBezTo>
                  <a:cubicBezTo>
                    <a:pt x="3283" y="487"/>
                    <a:pt x="3618" y="548"/>
                    <a:pt x="3922" y="669"/>
                  </a:cubicBezTo>
                  <a:cubicBezTo>
                    <a:pt x="3648" y="912"/>
                    <a:pt x="3527" y="1277"/>
                    <a:pt x="3557" y="1642"/>
                  </a:cubicBezTo>
                  <a:cubicBezTo>
                    <a:pt x="3618" y="1976"/>
                    <a:pt x="3831" y="2219"/>
                    <a:pt x="4135" y="2311"/>
                  </a:cubicBezTo>
                  <a:cubicBezTo>
                    <a:pt x="4321" y="2376"/>
                    <a:pt x="4494" y="2407"/>
                    <a:pt x="4646" y="2407"/>
                  </a:cubicBezTo>
                  <a:cubicBezTo>
                    <a:pt x="4988" y="2407"/>
                    <a:pt x="5226" y="2250"/>
                    <a:pt x="5290" y="1976"/>
                  </a:cubicBezTo>
                  <a:cubicBezTo>
                    <a:pt x="5381" y="1581"/>
                    <a:pt x="5107" y="1004"/>
                    <a:pt x="4439" y="608"/>
                  </a:cubicBezTo>
                  <a:cubicBezTo>
                    <a:pt x="4742" y="396"/>
                    <a:pt x="5107" y="274"/>
                    <a:pt x="5472" y="274"/>
                  </a:cubicBezTo>
                  <a:close/>
                  <a:moveTo>
                    <a:pt x="5472" y="0"/>
                  </a:moveTo>
                  <a:cubicBezTo>
                    <a:pt x="4986" y="0"/>
                    <a:pt x="4530" y="152"/>
                    <a:pt x="4165" y="456"/>
                  </a:cubicBezTo>
                  <a:cubicBezTo>
                    <a:pt x="3770" y="304"/>
                    <a:pt x="3344" y="213"/>
                    <a:pt x="2949" y="183"/>
                  </a:cubicBezTo>
                  <a:cubicBezTo>
                    <a:pt x="2887" y="175"/>
                    <a:pt x="2825" y="171"/>
                    <a:pt x="2763" y="171"/>
                  </a:cubicBezTo>
                  <a:cubicBezTo>
                    <a:pt x="2341" y="171"/>
                    <a:pt x="1934" y="347"/>
                    <a:pt x="1642" y="639"/>
                  </a:cubicBezTo>
                  <a:cubicBezTo>
                    <a:pt x="1308" y="1034"/>
                    <a:pt x="1156" y="1611"/>
                    <a:pt x="1186" y="2432"/>
                  </a:cubicBezTo>
                  <a:cubicBezTo>
                    <a:pt x="1095" y="2432"/>
                    <a:pt x="1004" y="2432"/>
                    <a:pt x="913" y="2463"/>
                  </a:cubicBezTo>
                  <a:cubicBezTo>
                    <a:pt x="274" y="2614"/>
                    <a:pt x="1" y="3405"/>
                    <a:pt x="122" y="4590"/>
                  </a:cubicBezTo>
                  <a:cubicBezTo>
                    <a:pt x="300" y="6097"/>
                    <a:pt x="1108" y="7603"/>
                    <a:pt x="2130" y="7603"/>
                  </a:cubicBezTo>
                  <a:cubicBezTo>
                    <a:pt x="2160" y="7603"/>
                    <a:pt x="2190" y="7602"/>
                    <a:pt x="2220" y="7599"/>
                  </a:cubicBezTo>
                  <a:cubicBezTo>
                    <a:pt x="2463" y="7569"/>
                    <a:pt x="2676" y="7508"/>
                    <a:pt x="2919" y="7417"/>
                  </a:cubicBezTo>
                  <a:cubicBezTo>
                    <a:pt x="3375" y="7782"/>
                    <a:pt x="3952" y="7964"/>
                    <a:pt x="4560" y="7964"/>
                  </a:cubicBezTo>
                  <a:lnTo>
                    <a:pt x="4803" y="7964"/>
                  </a:lnTo>
                  <a:cubicBezTo>
                    <a:pt x="5290" y="7964"/>
                    <a:pt x="5746" y="7782"/>
                    <a:pt x="6080" y="7417"/>
                  </a:cubicBezTo>
                  <a:cubicBezTo>
                    <a:pt x="6201" y="7235"/>
                    <a:pt x="6232" y="7022"/>
                    <a:pt x="6232" y="6809"/>
                  </a:cubicBezTo>
                  <a:cubicBezTo>
                    <a:pt x="6262" y="6809"/>
                    <a:pt x="6323" y="6779"/>
                    <a:pt x="6384" y="6748"/>
                  </a:cubicBezTo>
                  <a:cubicBezTo>
                    <a:pt x="7357" y="6414"/>
                    <a:pt x="8025" y="5806"/>
                    <a:pt x="8208" y="5077"/>
                  </a:cubicBezTo>
                  <a:cubicBezTo>
                    <a:pt x="8299" y="4621"/>
                    <a:pt x="8177" y="4165"/>
                    <a:pt x="7873" y="3800"/>
                  </a:cubicBezTo>
                  <a:cubicBezTo>
                    <a:pt x="8056" y="3618"/>
                    <a:pt x="8147" y="3374"/>
                    <a:pt x="8177" y="3131"/>
                  </a:cubicBezTo>
                  <a:cubicBezTo>
                    <a:pt x="8208" y="2341"/>
                    <a:pt x="7630" y="1307"/>
                    <a:pt x="6688" y="487"/>
                  </a:cubicBezTo>
                  <a:cubicBezTo>
                    <a:pt x="6353" y="152"/>
                    <a:pt x="5928" y="0"/>
                    <a:pt x="5472"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1" name="Google Shape;2389;p43">
              <a:extLst>
                <a:ext uri="{FF2B5EF4-FFF2-40B4-BE49-F238E27FC236}">
                  <a16:creationId xmlns:a16="http://schemas.microsoft.com/office/drawing/2014/main" id="{D30A78DF-68A6-4C5D-BF7B-EA623F0456A4}"/>
                </a:ext>
              </a:extLst>
            </p:cNvPr>
            <p:cNvSpPr/>
            <p:nvPr/>
          </p:nvSpPr>
          <p:spPr>
            <a:xfrm>
              <a:off x="1757147" y="978166"/>
              <a:ext cx="1902749" cy="1593400"/>
            </a:xfrm>
            <a:custGeom>
              <a:avLst/>
              <a:gdLst/>
              <a:ahLst/>
              <a:cxnLst/>
              <a:rect l="l" t="t" r="r" b="b"/>
              <a:pathLst>
                <a:path w="45877" h="38416" extrusionOk="0">
                  <a:moveTo>
                    <a:pt x="18805" y="1"/>
                  </a:moveTo>
                  <a:cubicBezTo>
                    <a:pt x="17133" y="1"/>
                    <a:pt x="15693" y="1162"/>
                    <a:pt x="14816" y="2439"/>
                  </a:cubicBezTo>
                  <a:lnTo>
                    <a:pt x="14816" y="2439"/>
                  </a:lnTo>
                  <a:cubicBezTo>
                    <a:pt x="14496" y="2159"/>
                    <a:pt x="14053" y="1972"/>
                    <a:pt x="13462" y="1949"/>
                  </a:cubicBezTo>
                  <a:cubicBezTo>
                    <a:pt x="13377" y="1946"/>
                    <a:pt x="13293" y="1945"/>
                    <a:pt x="13211" y="1945"/>
                  </a:cubicBezTo>
                  <a:cubicBezTo>
                    <a:pt x="10505" y="1945"/>
                    <a:pt x="9039" y="3511"/>
                    <a:pt x="8263" y="4949"/>
                  </a:cubicBezTo>
                  <a:lnTo>
                    <a:pt x="8263" y="4949"/>
                  </a:lnTo>
                  <a:cubicBezTo>
                    <a:pt x="8177" y="4942"/>
                    <a:pt x="8089" y="4938"/>
                    <a:pt x="7999" y="4938"/>
                  </a:cubicBezTo>
                  <a:cubicBezTo>
                    <a:pt x="7084" y="4938"/>
                    <a:pt x="6020" y="5309"/>
                    <a:pt x="5072" y="6174"/>
                  </a:cubicBezTo>
                  <a:cubicBezTo>
                    <a:pt x="3987" y="7181"/>
                    <a:pt x="3626" y="9360"/>
                    <a:pt x="3825" y="11122"/>
                  </a:cubicBezTo>
                  <a:lnTo>
                    <a:pt x="3825" y="11122"/>
                  </a:lnTo>
                  <a:cubicBezTo>
                    <a:pt x="1402" y="11374"/>
                    <a:pt x="1" y="15662"/>
                    <a:pt x="604" y="18515"/>
                  </a:cubicBezTo>
                  <a:cubicBezTo>
                    <a:pt x="746" y="19219"/>
                    <a:pt x="1116" y="19716"/>
                    <a:pt x="1581" y="20044"/>
                  </a:cubicBezTo>
                  <a:lnTo>
                    <a:pt x="1581" y="20044"/>
                  </a:lnTo>
                  <a:cubicBezTo>
                    <a:pt x="486" y="21822"/>
                    <a:pt x="33" y="24825"/>
                    <a:pt x="1729" y="26843"/>
                  </a:cubicBezTo>
                  <a:cubicBezTo>
                    <a:pt x="2259" y="27481"/>
                    <a:pt x="2832" y="27771"/>
                    <a:pt x="3391" y="27831"/>
                  </a:cubicBezTo>
                  <a:lnTo>
                    <a:pt x="3391" y="27831"/>
                  </a:lnTo>
                  <a:cubicBezTo>
                    <a:pt x="3082" y="30001"/>
                    <a:pt x="4555" y="32672"/>
                    <a:pt x="6744" y="33469"/>
                  </a:cubicBezTo>
                  <a:cubicBezTo>
                    <a:pt x="7051" y="33584"/>
                    <a:pt x="7344" y="33636"/>
                    <a:pt x="7622" y="33636"/>
                  </a:cubicBezTo>
                  <a:cubicBezTo>
                    <a:pt x="7845" y="33636"/>
                    <a:pt x="8058" y="33602"/>
                    <a:pt x="8260" y="33541"/>
                  </a:cubicBezTo>
                  <a:lnTo>
                    <a:pt x="8260" y="33541"/>
                  </a:lnTo>
                  <a:cubicBezTo>
                    <a:pt x="9073" y="35267"/>
                    <a:pt x="10597" y="36888"/>
                    <a:pt x="12793" y="37299"/>
                  </a:cubicBezTo>
                  <a:cubicBezTo>
                    <a:pt x="13258" y="37387"/>
                    <a:pt x="13673" y="37427"/>
                    <a:pt x="14043" y="37427"/>
                  </a:cubicBezTo>
                  <a:cubicBezTo>
                    <a:pt x="15210" y="37427"/>
                    <a:pt x="15924" y="37029"/>
                    <a:pt x="16301" y="36466"/>
                  </a:cubicBezTo>
                  <a:lnTo>
                    <a:pt x="16301" y="36466"/>
                  </a:lnTo>
                  <a:cubicBezTo>
                    <a:pt x="17221" y="37165"/>
                    <a:pt x="18464" y="37797"/>
                    <a:pt x="20057" y="38181"/>
                  </a:cubicBezTo>
                  <a:cubicBezTo>
                    <a:pt x="20723" y="38343"/>
                    <a:pt x="21297" y="38416"/>
                    <a:pt x="21790" y="38416"/>
                  </a:cubicBezTo>
                  <a:cubicBezTo>
                    <a:pt x="22699" y="38416"/>
                    <a:pt x="23334" y="38169"/>
                    <a:pt x="23757" y="37787"/>
                  </a:cubicBezTo>
                  <a:lnTo>
                    <a:pt x="23757" y="37787"/>
                  </a:lnTo>
                  <a:cubicBezTo>
                    <a:pt x="24148" y="38002"/>
                    <a:pt x="24633" y="38145"/>
                    <a:pt x="25225" y="38181"/>
                  </a:cubicBezTo>
                  <a:cubicBezTo>
                    <a:pt x="25383" y="38190"/>
                    <a:pt x="25541" y="38195"/>
                    <a:pt x="25697" y="38195"/>
                  </a:cubicBezTo>
                  <a:cubicBezTo>
                    <a:pt x="27407" y="38195"/>
                    <a:pt x="28939" y="37629"/>
                    <a:pt x="30012" y="36835"/>
                  </a:cubicBezTo>
                  <a:lnTo>
                    <a:pt x="30012" y="36835"/>
                  </a:lnTo>
                  <a:cubicBezTo>
                    <a:pt x="30365" y="37192"/>
                    <a:pt x="30942" y="37427"/>
                    <a:pt x="31820" y="37427"/>
                  </a:cubicBezTo>
                  <a:cubicBezTo>
                    <a:pt x="32183" y="37427"/>
                    <a:pt x="32596" y="37387"/>
                    <a:pt x="33067" y="37299"/>
                  </a:cubicBezTo>
                  <a:cubicBezTo>
                    <a:pt x="37771" y="36424"/>
                    <a:pt x="39497" y="33325"/>
                    <a:pt x="38745" y="30932"/>
                  </a:cubicBezTo>
                  <a:lnTo>
                    <a:pt x="38745" y="30932"/>
                  </a:lnTo>
                  <a:cubicBezTo>
                    <a:pt x="38855" y="30919"/>
                    <a:pt x="38969" y="30904"/>
                    <a:pt x="39085" y="30886"/>
                  </a:cubicBezTo>
                  <a:cubicBezTo>
                    <a:pt x="43376" y="30214"/>
                    <a:pt x="43205" y="25893"/>
                    <a:pt x="41562" y="23363"/>
                  </a:cubicBezTo>
                  <a:lnTo>
                    <a:pt x="41562" y="23363"/>
                  </a:lnTo>
                  <a:cubicBezTo>
                    <a:pt x="44742" y="22388"/>
                    <a:pt x="45876" y="17427"/>
                    <a:pt x="43013" y="15382"/>
                  </a:cubicBezTo>
                  <a:lnTo>
                    <a:pt x="43013" y="15382"/>
                  </a:lnTo>
                  <a:cubicBezTo>
                    <a:pt x="44970" y="13496"/>
                    <a:pt x="44620" y="8819"/>
                    <a:pt x="41365" y="6235"/>
                  </a:cubicBezTo>
                  <a:cubicBezTo>
                    <a:pt x="40605" y="5636"/>
                    <a:pt x="39870" y="5395"/>
                    <a:pt x="39191" y="5395"/>
                  </a:cubicBezTo>
                  <a:cubicBezTo>
                    <a:pt x="38510" y="5395"/>
                    <a:pt x="37886" y="5638"/>
                    <a:pt x="37352" y="6006"/>
                  </a:cubicBezTo>
                  <a:lnTo>
                    <a:pt x="37352" y="6006"/>
                  </a:lnTo>
                  <a:cubicBezTo>
                    <a:pt x="36967" y="4954"/>
                    <a:pt x="36086" y="3888"/>
                    <a:pt x="34556" y="3165"/>
                  </a:cubicBezTo>
                  <a:cubicBezTo>
                    <a:pt x="34065" y="2933"/>
                    <a:pt x="33578" y="2831"/>
                    <a:pt x="33107" y="2831"/>
                  </a:cubicBezTo>
                  <a:cubicBezTo>
                    <a:pt x="32263" y="2831"/>
                    <a:pt x="31471" y="3156"/>
                    <a:pt x="30792" y="3630"/>
                  </a:cubicBezTo>
                  <a:lnTo>
                    <a:pt x="30792" y="3630"/>
                  </a:lnTo>
                  <a:cubicBezTo>
                    <a:pt x="30388" y="2215"/>
                    <a:pt x="29159" y="824"/>
                    <a:pt x="26744" y="338"/>
                  </a:cubicBezTo>
                  <a:cubicBezTo>
                    <a:pt x="26517" y="294"/>
                    <a:pt x="26297" y="273"/>
                    <a:pt x="26084" y="273"/>
                  </a:cubicBezTo>
                  <a:cubicBezTo>
                    <a:pt x="24659" y="273"/>
                    <a:pt x="23561" y="1207"/>
                    <a:pt x="22853" y="2294"/>
                  </a:cubicBezTo>
                  <a:lnTo>
                    <a:pt x="22853" y="2294"/>
                  </a:lnTo>
                  <a:cubicBezTo>
                    <a:pt x="22487" y="1865"/>
                    <a:pt x="21991" y="1404"/>
                    <a:pt x="21334" y="916"/>
                  </a:cubicBezTo>
                  <a:cubicBezTo>
                    <a:pt x="20462" y="267"/>
                    <a:pt x="19607" y="1"/>
                    <a:pt x="18805" y="1"/>
                  </a:cubicBezTo>
                  <a:close/>
                </a:path>
              </a:pathLst>
            </a:custGeom>
            <a:solidFill>
              <a:schemeClr val="accent1"/>
            </a:solidFill>
            <a:ln>
              <a:noFill/>
            </a:ln>
          </p:spPr>
          <p:txBody>
            <a:bodyPr spcFirstLastPara="1" wrap="square" lIns="97520" tIns="97520" rIns="97520" bIns="97520" anchor="ctr" anchorCtr="0">
              <a:noAutofit/>
            </a:bodyPr>
            <a:lstStyle/>
            <a:p>
              <a:endParaRPr sz="1920"/>
            </a:p>
          </p:txBody>
        </p:sp>
        <p:sp>
          <p:nvSpPr>
            <p:cNvPr id="62" name="Google Shape;2390;p43">
              <a:extLst>
                <a:ext uri="{FF2B5EF4-FFF2-40B4-BE49-F238E27FC236}">
                  <a16:creationId xmlns:a16="http://schemas.microsoft.com/office/drawing/2014/main" id="{85176AC4-1C3C-4554-ADE2-8A5702B3C12E}"/>
                </a:ext>
              </a:extLst>
            </p:cNvPr>
            <p:cNvSpPr/>
            <p:nvPr/>
          </p:nvSpPr>
          <p:spPr>
            <a:xfrm>
              <a:off x="1755695" y="973272"/>
              <a:ext cx="1869610" cy="1604101"/>
            </a:xfrm>
            <a:custGeom>
              <a:avLst/>
              <a:gdLst/>
              <a:ahLst/>
              <a:cxnLst/>
              <a:rect l="l" t="t" r="r" b="b"/>
              <a:pathLst>
                <a:path w="45078" h="38674" extrusionOk="0">
                  <a:moveTo>
                    <a:pt x="22889" y="2675"/>
                  </a:moveTo>
                  <a:cubicBezTo>
                    <a:pt x="23801" y="3800"/>
                    <a:pt x="23679" y="4560"/>
                    <a:pt x="23497" y="4924"/>
                  </a:cubicBezTo>
                  <a:cubicBezTo>
                    <a:pt x="23338" y="5348"/>
                    <a:pt x="22925" y="5610"/>
                    <a:pt x="22479" y="5610"/>
                  </a:cubicBezTo>
                  <a:cubicBezTo>
                    <a:pt x="22414" y="5610"/>
                    <a:pt x="22347" y="5605"/>
                    <a:pt x="22281" y="5593"/>
                  </a:cubicBezTo>
                  <a:cubicBezTo>
                    <a:pt x="22220" y="5563"/>
                    <a:pt x="22159" y="5502"/>
                    <a:pt x="22129" y="5411"/>
                  </a:cubicBezTo>
                  <a:cubicBezTo>
                    <a:pt x="21977" y="4955"/>
                    <a:pt x="22220" y="3769"/>
                    <a:pt x="22889" y="2675"/>
                  </a:cubicBezTo>
                  <a:close/>
                  <a:moveTo>
                    <a:pt x="14864" y="2766"/>
                  </a:moveTo>
                  <a:cubicBezTo>
                    <a:pt x="15411" y="3435"/>
                    <a:pt x="15563" y="4316"/>
                    <a:pt x="15259" y="5137"/>
                  </a:cubicBezTo>
                  <a:cubicBezTo>
                    <a:pt x="15108" y="5502"/>
                    <a:pt x="14895" y="5745"/>
                    <a:pt x="14652" y="5745"/>
                  </a:cubicBezTo>
                  <a:cubicBezTo>
                    <a:pt x="14530" y="5745"/>
                    <a:pt x="14408" y="5684"/>
                    <a:pt x="14317" y="5593"/>
                  </a:cubicBezTo>
                  <a:cubicBezTo>
                    <a:pt x="13861" y="5198"/>
                    <a:pt x="14104" y="3952"/>
                    <a:pt x="14864" y="2766"/>
                  </a:cubicBezTo>
                  <a:close/>
                  <a:moveTo>
                    <a:pt x="30731" y="3982"/>
                  </a:moveTo>
                  <a:cubicBezTo>
                    <a:pt x="30944" y="4803"/>
                    <a:pt x="30852" y="5684"/>
                    <a:pt x="30427" y="6414"/>
                  </a:cubicBezTo>
                  <a:cubicBezTo>
                    <a:pt x="30214" y="6839"/>
                    <a:pt x="29819" y="7143"/>
                    <a:pt x="29333" y="7265"/>
                  </a:cubicBezTo>
                  <a:cubicBezTo>
                    <a:pt x="29272" y="7295"/>
                    <a:pt x="29211" y="7295"/>
                    <a:pt x="29150" y="7295"/>
                  </a:cubicBezTo>
                  <a:cubicBezTo>
                    <a:pt x="28907" y="7295"/>
                    <a:pt x="28846" y="7174"/>
                    <a:pt x="28816" y="7082"/>
                  </a:cubicBezTo>
                  <a:cubicBezTo>
                    <a:pt x="28634" y="6535"/>
                    <a:pt x="29393" y="4985"/>
                    <a:pt x="30731" y="3982"/>
                  </a:cubicBezTo>
                  <a:close/>
                  <a:moveTo>
                    <a:pt x="8390" y="5198"/>
                  </a:moveTo>
                  <a:cubicBezTo>
                    <a:pt x="8968" y="5228"/>
                    <a:pt x="9515" y="5532"/>
                    <a:pt x="9910" y="5988"/>
                  </a:cubicBezTo>
                  <a:cubicBezTo>
                    <a:pt x="10153" y="6383"/>
                    <a:pt x="10214" y="6870"/>
                    <a:pt x="10092" y="7326"/>
                  </a:cubicBezTo>
                  <a:cubicBezTo>
                    <a:pt x="9849" y="8085"/>
                    <a:pt x="9363" y="8511"/>
                    <a:pt x="8724" y="8511"/>
                  </a:cubicBezTo>
                  <a:cubicBezTo>
                    <a:pt x="8697" y="8513"/>
                    <a:pt x="8670" y="8514"/>
                    <a:pt x="8644" y="8514"/>
                  </a:cubicBezTo>
                  <a:cubicBezTo>
                    <a:pt x="8249" y="8514"/>
                    <a:pt x="7888" y="8307"/>
                    <a:pt x="7661" y="7994"/>
                  </a:cubicBezTo>
                  <a:cubicBezTo>
                    <a:pt x="7539" y="7842"/>
                    <a:pt x="7539" y="7660"/>
                    <a:pt x="7630" y="7478"/>
                  </a:cubicBezTo>
                  <a:cubicBezTo>
                    <a:pt x="7630" y="7478"/>
                    <a:pt x="7630" y="7447"/>
                    <a:pt x="7630" y="7447"/>
                  </a:cubicBezTo>
                  <a:cubicBezTo>
                    <a:pt x="7752" y="6657"/>
                    <a:pt x="8025" y="5897"/>
                    <a:pt x="8390" y="5198"/>
                  </a:cubicBezTo>
                  <a:close/>
                  <a:moveTo>
                    <a:pt x="37327" y="6353"/>
                  </a:moveTo>
                  <a:lnTo>
                    <a:pt x="37327" y="6353"/>
                  </a:lnTo>
                  <a:cubicBezTo>
                    <a:pt x="37570" y="7113"/>
                    <a:pt x="37509" y="7964"/>
                    <a:pt x="37144" y="8663"/>
                  </a:cubicBezTo>
                  <a:cubicBezTo>
                    <a:pt x="36932" y="9089"/>
                    <a:pt x="36536" y="9392"/>
                    <a:pt x="36081" y="9484"/>
                  </a:cubicBezTo>
                  <a:lnTo>
                    <a:pt x="35959" y="9484"/>
                  </a:lnTo>
                  <a:cubicBezTo>
                    <a:pt x="35807" y="9484"/>
                    <a:pt x="35685" y="9392"/>
                    <a:pt x="35655" y="9271"/>
                  </a:cubicBezTo>
                  <a:cubicBezTo>
                    <a:pt x="35503" y="8693"/>
                    <a:pt x="36111" y="7234"/>
                    <a:pt x="37327" y="6353"/>
                  </a:cubicBezTo>
                  <a:close/>
                  <a:moveTo>
                    <a:pt x="4184" y="11356"/>
                  </a:moveTo>
                  <a:cubicBezTo>
                    <a:pt x="4340" y="11356"/>
                    <a:pt x="4496" y="11384"/>
                    <a:pt x="4651" y="11429"/>
                  </a:cubicBezTo>
                  <a:cubicBezTo>
                    <a:pt x="5898" y="11733"/>
                    <a:pt x="6627" y="12219"/>
                    <a:pt x="6657" y="12706"/>
                  </a:cubicBezTo>
                  <a:cubicBezTo>
                    <a:pt x="6657" y="13040"/>
                    <a:pt x="6293" y="13435"/>
                    <a:pt x="5685" y="13648"/>
                  </a:cubicBezTo>
                  <a:cubicBezTo>
                    <a:pt x="5594" y="13678"/>
                    <a:pt x="5502" y="13709"/>
                    <a:pt x="5381" y="13709"/>
                  </a:cubicBezTo>
                  <a:cubicBezTo>
                    <a:pt x="4743" y="13709"/>
                    <a:pt x="4195" y="12797"/>
                    <a:pt x="4013" y="11368"/>
                  </a:cubicBezTo>
                  <a:cubicBezTo>
                    <a:pt x="4070" y="11360"/>
                    <a:pt x="4127" y="11356"/>
                    <a:pt x="4184" y="11356"/>
                  </a:cubicBezTo>
                  <a:close/>
                  <a:moveTo>
                    <a:pt x="40234" y="14700"/>
                  </a:moveTo>
                  <a:cubicBezTo>
                    <a:pt x="40288" y="14700"/>
                    <a:pt x="40342" y="14704"/>
                    <a:pt x="40397" y="14712"/>
                  </a:cubicBezTo>
                  <a:cubicBezTo>
                    <a:pt x="41096" y="14742"/>
                    <a:pt x="41795" y="14924"/>
                    <a:pt x="42403" y="15289"/>
                  </a:cubicBezTo>
                  <a:cubicBezTo>
                    <a:pt x="42555" y="15350"/>
                    <a:pt x="42676" y="15411"/>
                    <a:pt x="42828" y="15502"/>
                  </a:cubicBezTo>
                  <a:cubicBezTo>
                    <a:pt x="42403" y="15867"/>
                    <a:pt x="41917" y="16079"/>
                    <a:pt x="41369" y="16140"/>
                  </a:cubicBezTo>
                  <a:cubicBezTo>
                    <a:pt x="41144" y="16173"/>
                    <a:pt x="40930" y="16189"/>
                    <a:pt x="40730" y="16189"/>
                  </a:cubicBezTo>
                  <a:cubicBezTo>
                    <a:pt x="40016" y="16189"/>
                    <a:pt x="39486" y="15987"/>
                    <a:pt x="39272" y="15654"/>
                  </a:cubicBezTo>
                  <a:cubicBezTo>
                    <a:pt x="39181" y="15502"/>
                    <a:pt x="39181" y="15320"/>
                    <a:pt x="39272" y="15168"/>
                  </a:cubicBezTo>
                  <a:cubicBezTo>
                    <a:pt x="39511" y="14876"/>
                    <a:pt x="39865" y="14700"/>
                    <a:pt x="40234" y="14700"/>
                  </a:cubicBezTo>
                  <a:close/>
                  <a:moveTo>
                    <a:pt x="3557" y="18845"/>
                  </a:moveTo>
                  <a:cubicBezTo>
                    <a:pt x="3831" y="18845"/>
                    <a:pt x="4074" y="18937"/>
                    <a:pt x="4287" y="19119"/>
                  </a:cubicBezTo>
                  <a:cubicBezTo>
                    <a:pt x="4530" y="19332"/>
                    <a:pt x="4834" y="19605"/>
                    <a:pt x="4712" y="19940"/>
                  </a:cubicBezTo>
                  <a:cubicBezTo>
                    <a:pt x="4591" y="20274"/>
                    <a:pt x="4013" y="20517"/>
                    <a:pt x="3344" y="20517"/>
                  </a:cubicBezTo>
                  <a:cubicBezTo>
                    <a:pt x="2797" y="20517"/>
                    <a:pt x="2281" y="20396"/>
                    <a:pt x="1825" y="20122"/>
                  </a:cubicBezTo>
                  <a:cubicBezTo>
                    <a:pt x="2341" y="19301"/>
                    <a:pt x="2980" y="18845"/>
                    <a:pt x="3557" y="18845"/>
                  </a:cubicBezTo>
                  <a:close/>
                  <a:moveTo>
                    <a:pt x="39035" y="21820"/>
                  </a:moveTo>
                  <a:cubicBezTo>
                    <a:pt x="39064" y="21820"/>
                    <a:pt x="39092" y="21822"/>
                    <a:pt x="39120" y="21824"/>
                  </a:cubicBezTo>
                  <a:cubicBezTo>
                    <a:pt x="39637" y="21855"/>
                    <a:pt x="40154" y="22067"/>
                    <a:pt x="40518" y="22432"/>
                  </a:cubicBezTo>
                  <a:cubicBezTo>
                    <a:pt x="40853" y="22706"/>
                    <a:pt x="41126" y="23040"/>
                    <a:pt x="41369" y="23374"/>
                  </a:cubicBezTo>
                  <a:cubicBezTo>
                    <a:pt x="41096" y="23435"/>
                    <a:pt x="40822" y="23466"/>
                    <a:pt x="40549" y="23496"/>
                  </a:cubicBezTo>
                  <a:lnTo>
                    <a:pt x="40397" y="23496"/>
                  </a:lnTo>
                  <a:cubicBezTo>
                    <a:pt x="38847" y="23496"/>
                    <a:pt x="38391" y="23010"/>
                    <a:pt x="38269" y="22797"/>
                  </a:cubicBezTo>
                  <a:cubicBezTo>
                    <a:pt x="38178" y="22615"/>
                    <a:pt x="38178" y="22402"/>
                    <a:pt x="38269" y="22219"/>
                  </a:cubicBezTo>
                  <a:cubicBezTo>
                    <a:pt x="38436" y="21969"/>
                    <a:pt x="38730" y="21820"/>
                    <a:pt x="39035" y="21820"/>
                  </a:cubicBezTo>
                  <a:close/>
                  <a:moveTo>
                    <a:pt x="6171" y="25289"/>
                  </a:moveTo>
                  <a:cubicBezTo>
                    <a:pt x="6354" y="25289"/>
                    <a:pt x="6445" y="25350"/>
                    <a:pt x="6445" y="25502"/>
                  </a:cubicBezTo>
                  <a:cubicBezTo>
                    <a:pt x="6445" y="26232"/>
                    <a:pt x="5107" y="27782"/>
                    <a:pt x="3648" y="27782"/>
                  </a:cubicBezTo>
                  <a:lnTo>
                    <a:pt x="3588" y="27782"/>
                  </a:lnTo>
                  <a:cubicBezTo>
                    <a:pt x="3770" y="26809"/>
                    <a:pt x="4408" y="25958"/>
                    <a:pt x="5320" y="25533"/>
                  </a:cubicBezTo>
                  <a:cubicBezTo>
                    <a:pt x="5594" y="25381"/>
                    <a:pt x="5867" y="25289"/>
                    <a:pt x="6171" y="25289"/>
                  </a:cubicBezTo>
                  <a:close/>
                  <a:moveTo>
                    <a:pt x="36159" y="28780"/>
                  </a:moveTo>
                  <a:cubicBezTo>
                    <a:pt x="36183" y="28780"/>
                    <a:pt x="36208" y="28782"/>
                    <a:pt x="36233" y="28785"/>
                  </a:cubicBezTo>
                  <a:cubicBezTo>
                    <a:pt x="36688" y="28815"/>
                    <a:pt x="37114" y="29028"/>
                    <a:pt x="37448" y="29362"/>
                  </a:cubicBezTo>
                  <a:cubicBezTo>
                    <a:pt x="37965" y="29758"/>
                    <a:pt x="38360" y="30305"/>
                    <a:pt x="38573" y="30913"/>
                  </a:cubicBezTo>
                  <a:cubicBezTo>
                    <a:pt x="38391" y="30943"/>
                    <a:pt x="38239" y="30943"/>
                    <a:pt x="38056" y="30943"/>
                  </a:cubicBezTo>
                  <a:cubicBezTo>
                    <a:pt x="36476" y="30943"/>
                    <a:pt x="35898" y="30274"/>
                    <a:pt x="35716" y="29970"/>
                  </a:cubicBezTo>
                  <a:cubicBezTo>
                    <a:pt x="35564" y="29697"/>
                    <a:pt x="35533" y="29362"/>
                    <a:pt x="35655" y="29089"/>
                  </a:cubicBezTo>
                  <a:cubicBezTo>
                    <a:pt x="35764" y="28898"/>
                    <a:pt x="35947" y="28780"/>
                    <a:pt x="36159" y="28780"/>
                  </a:cubicBezTo>
                  <a:close/>
                  <a:moveTo>
                    <a:pt x="8859" y="28964"/>
                  </a:moveTo>
                  <a:cubicBezTo>
                    <a:pt x="8885" y="28964"/>
                    <a:pt x="8911" y="28965"/>
                    <a:pt x="8937" y="28967"/>
                  </a:cubicBezTo>
                  <a:lnTo>
                    <a:pt x="8998" y="28967"/>
                  </a:lnTo>
                  <a:cubicBezTo>
                    <a:pt x="9667" y="28967"/>
                    <a:pt x="10214" y="29484"/>
                    <a:pt x="10244" y="30153"/>
                  </a:cubicBezTo>
                  <a:cubicBezTo>
                    <a:pt x="10396" y="31368"/>
                    <a:pt x="9636" y="32979"/>
                    <a:pt x="8360" y="33466"/>
                  </a:cubicBezTo>
                  <a:cubicBezTo>
                    <a:pt x="7691" y="31916"/>
                    <a:pt x="7539" y="30274"/>
                    <a:pt x="8056" y="29454"/>
                  </a:cubicBezTo>
                  <a:cubicBezTo>
                    <a:pt x="8225" y="29143"/>
                    <a:pt x="8525" y="28964"/>
                    <a:pt x="8859" y="28964"/>
                  </a:cubicBezTo>
                  <a:close/>
                  <a:moveTo>
                    <a:pt x="14778" y="33036"/>
                  </a:moveTo>
                  <a:cubicBezTo>
                    <a:pt x="14796" y="33036"/>
                    <a:pt x="14815" y="33037"/>
                    <a:pt x="14834" y="33040"/>
                  </a:cubicBezTo>
                  <a:cubicBezTo>
                    <a:pt x="14925" y="33040"/>
                    <a:pt x="15016" y="33071"/>
                    <a:pt x="15108" y="33101"/>
                  </a:cubicBezTo>
                  <a:cubicBezTo>
                    <a:pt x="15715" y="33314"/>
                    <a:pt x="16171" y="33831"/>
                    <a:pt x="16354" y="34469"/>
                  </a:cubicBezTo>
                  <a:cubicBezTo>
                    <a:pt x="16627" y="35077"/>
                    <a:pt x="16597" y="35776"/>
                    <a:pt x="16293" y="36353"/>
                  </a:cubicBezTo>
                  <a:cubicBezTo>
                    <a:pt x="14743" y="35138"/>
                    <a:pt x="14287" y="33800"/>
                    <a:pt x="14439" y="33283"/>
                  </a:cubicBezTo>
                  <a:cubicBezTo>
                    <a:pt x="14493" y="33147"/>
                    <a:pt x="14621" y="33036"/>
                    <a:pt x="14778" y="33036"/>
                  </a:cubicBezTo>
                  <a:close/>
                  <a:moveTo>
                    <a:pt x="30944" y="33496"/>
                  </a:moveTo>
                  <a:cubicBezTo>
                    <a:pt x="31065" y="33496"/>
                    <a:pt x="31187" y="33587"/>
                    <a:pt x="31278" y="33770"/>
                  </a:cubicBezTo>
                  <a:cubicBezTo>
                    <a:pt x="31764" y="34651"/>
                    <a:pt x="31278" y="35806"/>
                    <a:pt x="30062" y="36748"/>
                  </a:cubicBezTo>
                  <a:cubicBezTo>
                    <a:pt x="29545" y="36141"/>
                    <a:pt x="29667" y="35198"/>
                    <a:pt x="29941" y="34590"/>
                  </a:cubicBezTo>
                  <a:cubicBezTo>
                    <a:pt x="30184" y="33952"/>
                    <a:pt x="30609" y="33496"/>
                    <a:pt x="30944" y="33496"/>
                  </a:cubicBezTo>
                  <a:close/>
                  <a:moveTo>
                    <a:pt x="23223" y="33770"/>
                  </a:moveTo>
                  <a:cubicBezTo>
                    <a:pt x="23314" y="33770"/>
                    <a:pt x="23375" y="33800"/>
                    <a:pt x="23406" y="33831"/>
                  </a:cubicBezTo>
                  <a:cubicBezTo>
                    <a:pt x="23861" y="34074"/>
                    <a:pt x="24257" y="34864"/>
                    <a:pt x="24348" y="35685"/>
                  </a:cubicBezTo>
                  <a:cubicBezTo>
                    <a:pt x="24469" y="36414"/>
                    <a:pt x="24257" y="37174"/>
                    <a:pt x="23770" y="37721"/>
                  </a:cubicBezTo>
                  <a:cubicBezTo>
                    <a:pt x="22524" y="36961"/>
                    <a:pt x="22372" y="35441"/>
                    <a:pt x="22615" y="34590"/>
                  </a:cubicBezTo>
                  <a:cubicBezTo>
                    <a:pt x="22737" y="34104"/>
                    <a:pt x="22980" y="33770"/>
                    <a:pt x="23223" y="33770"/>
                  </a:cubicBezTo>
                  <a:close/>
                  <a:moveTo>
                    <a:pt x="18846" y="274"/>
                  </a:moveTo>
                  <a:cubicBezTo>
                    <a:pt x="19758" y="274"/>
                    <a:pt x="20609" y="608"/>
                    <a:pt x="21308" y="1155"/>
                  </a:cubicBezTo>
                  <a:cubicBezTo>
                    <a:pt x="21825" y="1520"/>
                    <a:pt x="22311" y="1946"/>
                    <a:pt x="22737" y="2432"/>
                  </a:cubicBezTo>
                  <a:cubicBezTo>
                    <a:pt x="22038" y="3526"/>
                    <a:pt x="21673" y="4864"/>
                    <a:pt x="21916" y="5502"/>
                  </a:cubicBezTo>
                  <a:cubicBezTo>
                    <a:pt x="21947" y="5654"/>
                    <a:pt x="22068" y="5806"/>
                    <a:pt x="22220" y="5867"/>
                  </a:cubicBezTo>
                  <a:cubicBezTo>
                    <a:pt x="22285" y="5888"/>
                    <a:pt x="22364" y="5910"/>
                    <a:pt x="22448" y="5910"/>
                  </a:cubicBezTo>
                  <a:cubicBezTo>
                    <a:pt x="22483" y="5910"/>
                    <a:pt x="22519" y="5906"/>
                    <a:pt x="22554" y="5897"/>
                  </a:cubicBezTo>
                  <a:cubicBezTo>
                    <a:pt x="23071" y="5897"/>
                    <a:pt x="23558" y="5563"/>
                    <a:pt x="23801" y="5046"/>
                  </a:cubicBezTo>
                  <a:cubicBezTo>
                    <a:pt x="23983" y="4590"/>
                    <a:pt x="24165" y="3708"/>
                    <a:pt x="23102" y="2401"/>
                  </a:cubicBezTo>
                  <a:cubicBezTo>
                    <a:pt x="23588" y="1672"/>
                    <a:pt x="24621" y="517"/>
                    <a:pt x="26141" y="517"/>
                  </a:cubicBezTo>
                  <a:cubicBezTo>
                    <a:pt x="26354" y="517"/>
                    <a:pt x="26567" y="547"/>
                    <a:pt x="26749" y="578"/>
                  </a:cubicBezTo>
                  <a:cubicBezTo>
                    <a:pt x="28786" y="973"/>
                    <a:pt x="30184" y="2098"/>
                    <a:pt x="30670" y="3678"/>
                  </a:cubicBezTo>
                  <a:cubicBezTo>
                    <a:pt x="29211" y="4742"/>
                    <a:pt x="28330" y="6444"/>
                    <a:pt x="28542" y="7174"/>
                  </a:cubicBezTo>
                  <a:cubicBezTo>
                    <a:pt x="28636" y="7431"/>
                    <a:pt x="28837" y="7580"/>
                    <a:pt x="29132" y="7580"/>
                  </a:cubicBezTo>
                  <a:cubicBezTo>
                    <a:pt x="29221" y="7580"/>
                    <a:pt x="29318" y="7566"/>
                    <a:pt x="29424" y="7538"/>
                  </a:cubicBezTo>
                  <a:cubicBezTo>
                    <a:pt x="29971" y="7417"/>
                    <a:pt x="30427" y="7052"/>
                    <a:pt x="30700" y="6566"/>
                  </a:cubicBezTo>
                  <a:cubicBezTo>
                    <a:pt x="31156" y="5715"/>
                    <a:pt x="31278" y="4712"/>
                    <a:pt x="31004" y="3800"/>
                  </a:cubicBezTo>
                  <a:cubicBezTo>
                    <a:pt x="31709" y="3317"/>
                    <a:pt x="32448" y="3073"/>
                    <a:pt x="33179" y="3073"/>
                  </a:cubicBezTo>
                  <a:cubicBezTo>
                    <a:pt x="33646" y="3073"/>
                    <a:pt x="34111" y="3173"/>
                    <a:pt x="34561" y="3374"/>
                  </a:cubicBezTo>
                  <a:cubicBezTo>
                    <a:pt x="35746" y="3921"/>
                    <a:pt x="36688" y="4864"/>
                    <a:pt x="37205" y="6049"/>
                  </a:cubicBezTo>
                  <a:cubicBezTo>
                    <a:pt x="35959" y="6961"/>
                    <a:pt x="35169" y="8602"/>
                    <a:pt x="35381" y="9332"/>
                  </a:cubicBezTo>
                  <a:cubicBezTo>
                    <a:pt x="35473" y="9575"/>
                    <a:pt x="35685" y="9757"/>
                    <a:pt x="35959" y="9757"/>
                  </a:cubicBezTo>
                  <a:lnTo>
                    <a:pt x="36141" y="9757"/>
                  </a:lnTo>
                  <a:cubicBezTo>
                    <a:pt x="36688" y="9636"/>
                    <a:pt x="37144" y="9301"/>
                    <a:pt x="37418" y="8815"/>
                  </a:cubicBezTo>
                  <a:cubicBezTo>
                    <a:pt x="37813" y="7994"/>
                    <a:pt x="37874" y="7052"/>
                    <a:pt x="37570" y="6171"/>
                  </a:cubicBezTo>
                  <a:cubicBezTo>
                    <a:pt x="38095" y="5834"/>
                    <a:pt x="38650" y="5664"/>
                    <a:pt x="39211" y="5664"/>
                  </a:cubicBezTo>
                  <a:cubicBezTo>
                    <a:pt x="39916" y="5664"/>
                    <a:pt x="40631" y="5933"/>
                    <a:pt x="41309" y="6474"/>
                  </a:cubicBezTo>
                  <a:cubicBezTo>
                    <a:pt x="42980" y="7782"/>
                    <a:pt x="43983" y="9757"/>
                    <a:pt x="44105" y="11855"/>
                  </a:cubicBezTo>
                  <a:cubicBezTo>
                    <a:pt x="44166" y="13283"/>
                    <a:pt x="43801" y="14529"/>
                    <a:pt x="43041" y="15320"/>
                  </a:cubicBezTo>
                  <a:cubicBezTo>
                    <a:pt x="42889" y="15228"/>
                    <a:pt x="42707" y="15107"/>
                    <a:pt x="42555" y="15046"/>
                  </a:cubicBezTo>
                  <a:cubicBezTo>
                    <a:pt x="41886" y="14681"/>
                    <a:pt x="41157" y="14469"/>
                    <a:pt x="40397" y="14438"/>
                  </a:cubicBezTo>
                  <a:cubicBezTo>
                    <a:pt x="40344" y="14432"/>
                    <a:pt x="40291" y="14429"/>
                    <a:pt x="40238" y="14429"/>
                  </a:cubicBezTo>
                  <a:cubicBezTo>
                    <a:pt x="39776" y="14429"/>
                    <a:pt x="39329" y="14661"/>
                    <a:pt x="39029" y="15016"/>
                  </a:cubicBezTo>
                  <a:cubicBezTo>
                    <a:pt x="38907" y="15259"/>
                    <a:pt x="38907" y="15563"/>
                    <a:pt x="39029" y="15776"/>
                  </a:cubicBezTo>
                  <a:cubicBezTo>
                    <a:pt x="39290" y="16226"/>
                    <a:pt x="39884" y="16473"/>
                    <a:pt x="40696" y="16473"/>
                  </a:cubicBezTo>
                  <a:cubicBezTo>
                    <a:pt x="40925" y="16473"/>
                    <a:pt x="41170" y="16454"/>
                    <a:pt x="41430" y="16414"/>
                  </a:cubicBezTo>
                  <a:cubicBezTo>
                    <a:pt x="42038" y="16353"/>
                    <a:pt x="42616" y="16079"/>
                    <a:pt x="43072" y="15654"/>
                  </a:cubicBezTo>
                  <a:cubicBezTo>
                    <a:pt x="44227" y="16566"/>
                    <a:pt x="44743" y="18055"/>
                    <a:pt x="44470" y="19697"/>
                  </a:cubicBezTo>
                  <a:cubicBezTo>
                    <a:pt x="44196" y="21399"/>
                    <a:pt x="43102" y="22797"/>
                    <a:pt x="41643" y="23283"/>
                  </a:cubicBezTo>
                  <a:cubicBezTo>
                    <a:pt x="41400" y="22888"/>
                    <a:pt x="41096" y="22493"/>
                    <a:pt x="40731" y="22189"/>
                  </a:cubicBezTo>
                  <a:cubicBezTo>
                    <a:pt x="40306" y="21763"/>
                    <a:pt x="39728" y="21520"/>
                    <a:pt x="39120" y="21490"/>
                  </a:cubicBezTo>
                  <a:cubicBezTo>
                    <a:pt x="39093" y="21488"/>
                    <a:pt x="39066" y="21487"/>
                    <a:pt x="39039" y="21487"/>
                  </a:cubicBezTo>
                  <a:cubicBezTo>
                    <a:pt x="38642" y="21487"/>
                    <a:pt x="38256" y="21695"/>
                    <a:pt x="38056" y="22037"/>
                  </a:cubicBezTo>
                  <a:cubicBezTo>
                    <a:pt x="37904" y="22311"/>
                    <a:pt x="37904" y="22615"/>
                    <a:pt x="38056" y="22888"/>
                  </a:cubicBezTo>
                  <a:cubicBezTo>
                    <a:pt x="38239" y="23192"/>
                    <a:pt x="38786" y="23739"/>
                    <a:pt x="40397" y="23739"/>
                  </a:cubicBezTo>
                  <a:lnTo>
                    <a:pt x="40549" y="23739"/>
                  </a:lnTo>
                  <a:cubicBezTo>
                    <a:pt x="40883" y="23709"/>
                    <a:pt x="41217" y="23678"/>
                    <a:pt x="41552" y="23587"/>
                  </a:cubicBezTo>
                  <a:cubicBezTo>
                    <a:pt x="42403" y="24955"/>
                    <a:pt x="42920" y="27052"/>
                    <a:pt x="42190" y="28694"/>
                  </a:cubicBezTo>
                  <a:cubicBezTo>
                    <a:pt x="41673" y="29849"/>
                    <a:pt x="40610" y="30578"/>
                    <a:pt x="39120" y="30821"/>
                  </a:cubicBezTo>
                  <a:lnTo>
                    <a:pt x="38907" y="30852"/>
                  </a:lnTo>
                  <a:cubicBezTo>
                    <a:pt x="38664" y="30153"/>
                    <a:pt x="38239" y="29545"/>
                    <a:pt x="37661" y="29089"/>
                  </a:cubicBezTo>
                  <a:cubicBezTo>
                    <a:pt x="37266" y="28724"/>
                    <a:pt x="36780" y="28481"/>
                    <a:pt x="36263" y="28450"/>
                  </a:cubicBezTo>
                  <a:cubicBezTo>
                    <a:pt x="35929" y="28450"/>
                    <a:pt x="35594" y="28602"/>
                    <a:pt x="35442" y="28906"/>
                  </a:cubicBezTo>
                  <a:cubicBezTo>
                    <a:pt x="35260" y="29271"/>
                    <a:pt x="35260" y="29697"/>
                    <a:pt x="35503" y="30061"/>
                  </a:cubicBezTo>
                  <a:cubicBezTo>
                    <a:pt x="35685" y="30396"/>
                    <a:pt x="36324" y="31186"/>
                    <a:pt x="38087" y="31186"/>
                  </a:cubicBezTo>
                  <a:cubicBezTo>
                    <a:pt x="38269" y="31186"/>
                    <a:pt x="38482" y="31156"/>
                    <a:pt x="38695" y="31156"/>
                  </a:cubicBezTo>
                  <a:cubicBezTo>
                    <a:pt x="38968" y="32189"/>
                    <a:pt x="38786" y="33283"/>
                    <a:pt x="38208" y="34195"/>
                  </a:cubicBezTo>
                  <a:cubicBezTo>
                    <a:pt x="37296" y="35715"/>
                    <a:pt x="35473" y="36779"/>
                    <a:pt x="33102" y="37235"/>
                  </a:cubicBezTo>
                  <a:cubicBezTo>
                    <a:pt x="32676" y="37296"/>
                    <a:pt x="32281" y="37356"/>
                    <a:pt x="31886" y="37356"/>
                  </a:cubicBezTo>
                  <a:cubicBezTo>
                    <a:pt x="31837" y="37359"/>
                    <a:pt x="31789" y="37360"/>
                    <a:pt x="31741" y="37360"/>
                  </a:cubicBezTo>
                  <a:cubicBezTo>
                    <a:pt x="31217" y="37360"/>
                    <a:pt x="30720" y="37209"/>
                    <a:pt x="30275" y="36931"/>
                  </a:cubicBezTo>
                  <a:cubicBezTo>
                    <a:pt x="31582" y="35897"/>
                    <a:pt x="32099" y="34590"/>
                    <a:pt x="31552" y="33618"/>
                  </a:cubicBezTo>
                  <a:cubicBezTo>
                    <a:pt x="31460" y="33344"/>
                    <a:pt x="31217" y="33192"/>
                    <a:pt x="30944" y="33192"/>
                  </a:cubicBezTo>
                  <a:cubicBezTo>
                    <a:pt x="30457" y="33192"/>
                    <a:pt x="29941" y="33800"/>
                    <a:pt x="29697" y="34438"/>
                  </a:cubicBezTo>
                  <a:cubicBezTo>
                    <a:pt x="29393" y="35198"/>
                    <a:pt x="29272" y="36201"/>
                    <a:pt x="29849" y="36900"/>
                  </a:cubicBezTo>
                  <a:cubicBezTo>
                    <a:pt x="28634" y="37721"/>
                    <a:pt x="27205" y="38147"/>
                    <a:pt x="25746" y="38147"/>
                  </a:cubicBezTo>
                  <a:lnTo>
                    <a:pt x="25290" y="38147"/>
                  </a:lnTo>
                  <a:cubicBezTo>
                    <a:pt x="24865" y="38116"/>
                    <a:pt x="24439" y="38025"/>
                    <a:pt x="24044" y="37843"/>
                  </a:cubicBezTo>
                  <a:cubicBezTo>
                    <a:pt x="24561" y="37235"/>
                    <a:pt x="24773" y="36414"/>
                    <a:pt x="24652" y="35624"/>
                  </a:cubicBezTo>
                  <a:cubicBezTo>
                    <a:pt x="24530" y="34712"/>
                    <a:pt x="24074" y="33831"/>
                    <a:pt x="23558" y="33557"/>
                  </a:cubicBezTo>
                  <a:cubicBezTo>
                    <a:pt x="23466" y="33496"/>
                    <a:pt x="23375" y="33466"/>
                    <a:pt x="23254" y="33466"/>
                  </a:cubicBezTo>
                  <a:cubicBezTo>
                    <a:pt x="22858" y="33466"/>
                    <a:pt x="22524" y="33861"/>
                    <a:pt x="22342" y="34499"/>
                  </a:cubicBezTo>
                  <a:cubicBezTo>
                    <a:pt x="22099" y="35441"/>
                    <a:pt x="22250" y="37083"/>
                    <a:pt x="23558" y="37934"/>
                  </a:cubicBezTo>
                  <a:cubicBezTo>
                    <a:pt x="23124" y="38241"/>
                    <a:pt x="22529" y="38398"/>
                    <a:pt x="21798" y="38398"/>
                  </a:cubicBezTo>
                  <a:cubicBezTo>
                    <a:pt x="21300" y="38398"/>
                    <a:pt x="20739" y="38325"/>
                    <a:pt x="20123" y="38177"/>
                  </a:cubicBezTo>
                  <a:cubicBezTo>
                    <a:pt x="18846" y="37873"/>
                    <a:pt x="17600" y="37296"/>
                    <a:pt x="16536" y="36536"/>
                  </a:cubicBezTo>
                  <a:cubicBezTo>
                    <a:pt x="16901" y="35867"/>
                    <a:pt x="16931" y="35046"/>
                    <a:pt x="16658" y="34347"/>
                  </a:cubicBezTo>
                  <a:cubicBezTo>
                    <a:pt x="16445" y="33618"/>
                    <a:pt x="15898" y="33071"/>
                    <a:pt x="15199" y="32797"/>
                  </a:cubicBezTo>
                  <a:cubicBezTo>
                    <a:pt x="15082" y="32761"/>
                    <a:pt x="14972" y="32743"/>
                    <a:pt x="14870" y="32743"/>
                  </a:cubicBezTo>
                  <a:cubicBezTo>
                    <a:pt x="14549" y="32743"/>
                    <a:pt x="14311" y="32915"/>
                    <a:pt x="14196" y="33192"/>
                  </a:cubicBezTo>
                  <a:cubicBezTo>
                    <a:pt x="13952" y="33922"/>
                    <a:pt x="14652" y="35381"/>
                    <a:pt x="16171" y="36597"/>
                  </a:cubicBezTo>
                  <a:cubicBezTo>
                    <a:pt x="15755" y="37123"/>
                    <a:pt x="15038" y="37380"/>
                    <a:pt x="14089" y="37380"/>
                  </a:cubicBezTo>
                  <a:cubicBezTo>
                    <a:pt x="13722" y="37380"/>
                    <a:pt x="13321" y="37341"/>
                    <a:pt x="12889" y="37265"/>
                  </a:cubicBezTo>
                  <a:cubicBezTo>
                    <a:pt x="11034" y="36900"/>
                    <a:pt x="9484" y="35624"/>
                    <a:pt x="8512" y="33709"/>
                  </a:cubicBezTo>
                  <a:cubicBezTo>
                    <a:pt x="9879" y="33192"/>
                    <a:pt x="10700" y="31429"/>
                    <a:pt x="10548" y="30122"/>
                  </a:cubicBezTo>
                  <a:cubicBezTo>
                    <a:pt x="10518" y="29302"/>
                    <a:pt x="9849" y="28663"/>
                    <a:pt x="9028" y="28663"/>
                  </a:cubicBezTo>
                  <a:lnTo>
                    <a:pt x="8937" y="28663"/>
                  </a:lnTo>
                  <a:cubicBezTo>
                    <a:pt x="8481" y="28663"/>
                    <a:pt x="8056" y="28906"/>
                    <a:pt x="7813" y="29302"/>
                  </a:cubicBezTo>
                  <a:cubicBezTo>
                    <a:pt x="7235" y="30183"/>
                    <a:pt x="7357" y="31916"/>
                    <a:pt x="8086" y="33557"/>
                  </a:cubicBezTo>
                  <a:cubicBezTo>
                    <a:pt x="7933" y="33590"/>
                    <a:pt x="7781" y="33607"/>
                    <a:pt x="7628" y="33607"/>
                  </a:cubicBezTo>
                  <a:cubicBezTo>
                    <a:pt x="7355" y="33607"/>
                    <a:pt x="7082" y="33552"/>
                    <a:pt x="6809" y="33435"/>
                  </a:cubicBezTo>
                  <a:cubicBezTo>
                    <a:pt x="4803" y="32706"/>
                    <a:pt x="3284" y="30213"/>
                    <a:pt x="3527" y="28086"/>
                  </a:cubicBezTo>
                  <a:lnTo>
                    <a:pt x="3648" y="28086"/>
                  </a:lnTo>
                  <a:cubicBezTo>
                    <a:pt x="5290" y="28086"/>
                    <a:pt x="6718" y="26353"/>
                    <a:pt x="6718" y="25502"/>
                  </a:cubicBezTo>
                  <a:cubicBezTo>
                    <a:pt x="6747" y="25215"/>
                    <a:pt x="6505" y="24983"/>
                    <a:pt x="6223" y="24983"/>
                  </a:cubicBezTo>
                  <a:cubicBezTo>
                    <a:pt x="6206" y="24983"/>
                    <a:pt x="6188" y="24984"/>
                    <a:pt x="6171" y="24985"/>
                  </a:cubicBezTo>
                  <a:cubicBezTo>
                    <a:pt x="5837" y="25016"/>
                    <a:pt x="5502" y="25107"/>
                    <a:pt x="5199" y="25259"/>
                  </a:cubicBezTo>
                  <a:cubicBezTo>
                    <a:pt x="4195" y="25745"/>
                    <a:pt x="3466" y="26657"/>
                    <a:pt x="3284" y="27751"/>
                  </a:cubicBezTo>
                  <a:cubicBezTo>
                    <a:pt x="2736" y="27630"/>
                    <a:pt x="2220" y="27326"/>
                    <a:pt x="1855" y="26840"/>
                  </a:cubicBezTo>
                  <a:cubicBezTo>
                    <a:pt x="305" y="24985"/>
                    <a:pt x="578" y="22189"/>
                    <a:pt x="1673" y="20335"/>
                  </a:cubicBezTo>
                  <a:lnTo>
                    <a:pt x="1673" y="20335"/>
                  </a:lnTo>
                  <a:cubicBezTo>
                    <a:pt x="2159" y="20639"/>
                    <a:pt x="2736" y="20821"/>
                    <a:pt x="3314" y="20821"/>
                  </a:cubicBezTo>
                  <a:cubicBezTo>
                    <a:pt x="4135" y="20821"/>
                    <a:pt x="4803" y="20487"/>
                    <a:pt x="4955" y="20061"/>
                  </a:cubicBezTo>
                  <a:cubicBezTo>
                    <a:pt x="5047" y="19818"/>
                    <a:pt x="5047" y="19393"/>
                    <a:pt x="4439" y="18906"/>
                  </a:cubicBezTo>
                  <a:cubicBezTo>
                    <a:pt x="4195" y="18694"/>
                    <a:pt x="3891" y="18572"/>
                    <a:pt x="3557" y="18572"/>
                  </a:cubicBezTo>
                  <a:cubicBezTo>
                    <a:pt x="2888" y="18572"/>
                    <a:pt x="2159" y="19058"/>
                    <a:pt x="1581" y="19970"/>
                  </a:cubicBezTo>
                  <a:cubicBezTo>
                    <a:pt x="1156" y="19605"/>
                    <a:pt x="882" y="19149"/>
                    <a:pt x="761" y="18602"/>
                  </a:cubicBezTo>
                  <a:cubicBezTo>
                    <a:pt x="366" y="16718"/>
                    <a:pt x="913" y="14134"/>
                    <a:pt x="2007" y="12645"/>
                  </a:cubicBezTo>
                  <a:cubicBezTo>
                    <a:pt x="2372" y="12006"/>
                    <a:pt x="3010" y="11551"/>
                    <a:pt x="3709" y="11368"/>
                  </a:cubicBezTo>
                  <a:cubicBezTo>
                    <a:pt x="3922" y="12979"/>
                    <a:pt x="4560" y="13952"/>
                    <a:pt x="5381" y="13952"/>
                  </a:cubicBezTo>
                  <a:cubicBezTo>
                    <a:pt x="5533" y="13952"/>
                    <a:pt x="5654" y="13921"/>
                    <a:pt x="5776" y="13891"/>
                  </a:cubicBezTo>
                  <a:cubicBezTo>
                    <a:pt x="6506" y="13617"/>
                    <a:pt x="6961" y="13101"/>
                    <a:pt x="6931" y="12675"/>
                  </a:cubicBezTo>
                  <a:cubicBezTo>
                    <a:pt x="6901" y="12250"/>
                    <a:pt x="6506" y="11611"/>
                    <a:pt x="4712" y="11155"/>
                  </a:cubicBezTo>
                  <a:cubicBezTo>
                    <a:pt x="4469" y="11095"/>
                    <a:pt x="4226" y="11064"/>
                    <a:pt x="3983" y="11064"/>
                  </a:cubicBezTo>
                  <a:cubicBezTo>
                    <a:pt x="3831" y="9453"/>
                    <a:pt x="4165" y="7356"/>
                    <a:pt x="5229" y="6383"/>
                  </a:cubicBezTo>
                  <a:cubicBezTo>
                    <a:pt x="5958" y="5654"/>
                    <a:pt x="6961" y="5228"/>
                    <a:pt x="8025" y="5198"/>
                  </a:cubicBezTo>
                  <a:lnTo>
                    <a:pt x="8056" y="5198"/>
                  </a:lnTo>
                  <a:cubicBezTo>
                    <a:pt x="7721" y="5867"/>
                    <a:pt x="7478" y="6626"/>
                    <a:pt x="7326" y="7386"/>
                  </a:cubicBezTo>
                  <a:cubicBezTo>
                    <a:pt x="7205" y="7630"/>
                    <a:pt x="7235" y="7933"/>
                    <a:pt x="7387" y="8177"/>
                  </a:cubicBezTo>
                  <a:cubicBezTo>
                    <a:pt x="7691" y="8572"/>
                    <a:pt x="8177" y="8815"/>
                    <a:pt x="8694" y="8815"/>
                  </a:cubicBezTo>
                  <a:cubicBezTo>
                    <a:pt x="9059" y="8815"/>
                    <a:pt x="9971" y="8663"/>
                    <a:pt x="10335" y="7417"/>
                  </a:cubicBezTo>
                  <a:cubicBezTo>
                    <a:pt x="10518" y="6870"/>
                    <a:pt x="10427" y="6292"/>
                    <a:pt x="10123" y="5836"/>
                  </a:cubicBezTo>
                  <a:cubicBezTo>
                    <a:pt x="9727" y="5319"/>
                    <a:pt x="9150" y="5016"/>
                    <a:pt x="8542" y="4955"/>
                  </a:cubicBezTo>
                  <a:cubicBezTo>
                    <a:pt x="9426" y="3244"/>
                    <a:pt x="11220" y="2175"/>
                    <a:pt x="13120" y="2175"/>
                  </a:cubicBezTo>
                  <a:cubicBezTo>
                    <a:pt x="13245" y="2175"/>
                    <a:pt x="13371" y="2179"/>
                    <a:pt x="13497" y="2189"/>
                  </a:cubicBezTo>
                  <a:cubicBezTo>
                    <a:pt x="13922" y="2189"/>
                    <a:pt x="14348" y="2341"/>
                    <a:pt x="14682" y="2584"/>
                  </a:cubicBezTo>
                  <a:cubicBezTo>
                    <a:pt x="13770" y="3952"/>
                    <a:pt x="13527" y="5289"/>
                    <a:pt x="14135" y="5806"/>
                  </a:cubicBezTo>
                  <a:cubicBezTo>
                    <a:pt x="14287" y="5927"/>
                    <a:pt x="14469" y="6019"/>
                    <a:pt x="14682" y="6019"/>
                  </a:cubicBezTo>
                  <a:cubicBezTo>
                    <a:pt x="15047" y="6019"/>
                    <a:pt x="15351" y="5745"/>
                    <a:pt x="15563" y="5228"/>
                  </a:cubicBezTo>
                  <a:cubicBezTo>
                    <a:pt x="15898" y="4316"/>
                    <a:pt x="15715" y="3253"/>
                    <a:pt x="15047" y="2523"/>
                  </a:cubicBezTo>
                  <a:cubicBezTo>
                    <a:pt x="16080" y="1094"/>
                    <a:pt x="17478" y="274"/>
                    <a:pt x="18846" y="274"/>
                  </a:cubicBezTo>
                  <a:close/>
                  <a:moveTo>
                    <a:pt x="18846" y="0"/>
                  </a:moveTo>
                  <a:cubicBezTo>
                    <a:pt x="17387" y="0"/>
                    <a:pt x="15898" y="882"/>
                    <a:pt x="14834" y="2371"/>
                  </a:cubicBezTo>
                  <a:cubicBezTo>
                    <a:pt x="14469" y="2098"/>
                    <a:pt x="13983" y="1946"/>
                    <a:pt x="13527" y="1946"/>
                  </a:cubicBezTo>
                  <a:cubicBezTo>
                    <a:pt x="13399" y="1937"/>
                    <a:pt x="13272" y="1932"/>
                    <a:pt x="13146" y="1932"/>
                  </a:cubicBezTo>
                  <a:cubicBezTo>
                    <a:pt x="11074" y="1932"/>
                    <a:pt x="9183" y="3091"/>
                    <a:pt x="8238" y="4924"/>
                  </a:cubicBezTo>
                  <a:lnTo>
                    <a:pt x="8056" y="4924"/>
                  </a:lnTo>
                  <a:cubicBezTo>
                    <a:pt x="6931" y="4955"/>
                    <a:pt x="5867" y="5411"/>
                    <a:pt x="5047" y="6201"/>
                  </a:cubicBezTo>
                  <a:cubicBezTo>
                    <a:pt x="3922" y="7234"/>
                    <a:pt x="3557" y="9453"/>
                    <a:pt x="3740" y="11125"/>
                  </a:cubicBezTo>
                  <a:cubicBezTo>
                    <a:pt x="2919" y="11307"/>
                    <a:pt x="2220" y="11794"/>
                    <a:pt x="1794" y="12493"/>
                  </a:cubicBezTo>
                  <a:cubicBezTo>
                    <a:pt x="578" y="14317"/>
                    <a:pt x="153" y="16535"/>
                    <a:pt x="518" y="18663"/>
                  </a:cubicBezTo>
                  <a:cubicBezTo>
                    <a:pt x="639" y="19271"/>
                    <a:pt x="973" y="19818"/>
                    <a:pt x="1460" y="20183"/>
                  </a:cubicBezTo>
                  <a:cubicBezTo>
                    <a:pt x="305" y="22128"/>
                    <a:pt x="1" y="25046"/>
                    <a:pt x="1673" y="27022"/>
                  </a:cubicBezTo>
                  <a:cubicBezTo>
                    <a:pt x="2068" y="27539"/>
                    <a:pt x="2645" y="27903"/>
                    <a:pt x="3284" y="28055"/>
                  </a:cubicBezTo>
                  <a:cubicBezTo>
                    <a:pt x="3040" y="30305"/>
                    <a:pt x="4621" y="32919"/>
                    <a:pt x="6749" y="33709"/>
                  </a:cubicBezTo>
                  <a:cubicBezTo>
                    <a:pt x="7040" y="33818"/>
                    <a:pt x="7343" y="33873"/>
                    <a:pt x="7644" y="33873"/>
                  </a:cubicBezTo>
                  <a:cubicBezTo>
                    <a:pt x="7844" y="33873"/>
                    <a:pt x="8044" y="33849"/>
                    <a:pt x="8238" y="33800"/>
                  </a:cubicBezTo>
                  <a:cubicBezTo>
                    <a:pt x="9211" y="35806"/>
                    <a:pt x="10882" y="37174"/>
                    <a:pt x="12797" y="37539"/>
                  </a:cubicBezTo>
                  <a:cubicBezTo>
                    <a:pt x="13223" y="37630"/>
                    <a:pt x="13649" y="37660"/>
                    <a:pt x="14104" y="37660"/>
                  </a:cubicBezTo>
                  <a:cubicBezTo>
                    <a:pt x="15351" y="37660"/>
                    <a:pt x="16019" y="37204"/>
                    <a:pt x="16384" y="36779"/>
                  </a:cubicBezTo>
                  <a:cubicBezTo>
                    <a:pt x="17478" y="37569"/>
                    <a:pt x="18725" y="38147"/>
                    <a:pt x="20062" y="38451"/>
                  </a:cubicBezTo>
                  <a:cubicBezTo>
                    <a:pt x="20640" y="38572"/>
                    <a:pt x="21247" y="38663"/>
                    <a:pt x="21825" y="38663"/>
                  </a:cubicBezTo>
                  <a:cubicBezTo>
                    <a:pt x="21904" y="38670"/>
                    <a:pt x="21983" y="38674"/>
                    <a:pt x="22062" y="38674"/>
                  </a:cubicBezTo>
                  <a:cubicBezTo>
                    <a:pt x="22686" y="38674"/>
                    <a:pt x="23319" y="38464"/>
                    <a:pt x="23831" y="38086"/>
                  </a:cubicBezTo>
                  <a:cubicBezTo>
                    <a:pt x="24287" y="38299"/>
                    <a:pt x="24773" y="38451"/>
                    <a:pt x="25260" y="38481"/>
                  </a:cubicBezTo>
                  <a:lnTo>
                    <a:pt x="25746" y="38481"/>
                  </a:lnTo>
                  <a:cubicBezTo>
                    <a:pt x="27266" y="38481"/>
                    <a:pt x="28786" y="38025"/>
                    <a:pt x="30062" y="37144"/>
                  </a:cubicBezTo>
                  <a:cubicBezTo>
                    <a:pt x="30542" y="37511"/>
                    <a:pt x="31127" y="37694"/>
                    <a:pt x="31743" y="37694"/>
                  </a:cubicBezTo>
                  <a:cubicBezTo>
                    <a:pt x="31791" y="37694"/>
                    <a:pt x="31838" y="37693"/>
                    <a:pt x="31886" y="37691"/>
                  </a:cubicBezTo>
                  <a:cubicBezTo>
                    <a:pt x="32311" y="37691"/>
                    <a:pt x="32737" y="37630"/>
                    <a:pt x="33132" y="37539"/>
                  </a:cubicBezTo>
                  <a:cubicBezTo>
                    <a:pt x="35625" y="37083"/>
                    <a:pt x="37509" y="35958"/>
                    <a:pt x="38451" y="34378"/>
                  </a:cubicBezTo>
                  <a:cubicBezTo>
                    <a:pt x="39059" y="33435"/>
                    <a:pt x="39242" y="32280"/>
                    <a:pt x="38968" y="31186"/>
                  </a:cubicBezTo>
                  <a:lnTo>
                    <a:pt x="39181" y="31156"/>
                  </a:lnTo>
                  <a:cubicBezTo>
                    <a:pt x="40761" y="30882"/>
                    <a:pt x="41886" y="30122"/>
                    <a:pt x="42464" y="28876"/>
                  </a:cubicBezTo>
                  <a:cubicBezTo>
                    <a:pt x="43224" y="27143"/>
                    <a:pt x="42707" y="24985"/>
                    <a:pt x="41825" y="23557"/>
                  </a:cubicBezTo>
                  <a:cubicBezTo>
                    <a:pt x="43345" y="23010"/>
                    <a:pt x="44470" y="21551"/>
                    <a:pt x="44774" y="19757"/>
                  </a:cubicBezTo>
                  <a:cubicBezTo>
                    <a:pt x="45078" y="18025"/>
                    <a:pt x="44500" y="16444"/>
                    <a:pt x="43284" y="15502"/>
                  </a:cubicBezTo>
                  <a:cubicBezTo>
                    <a:pt x="44075" y="14651"/>
                    <a:pt x="44500" y="13313"/>
                    <a:pt x="44409" y="11855"/>
                  </a:cubicBezTo>
                  <a:cubicBezTo>
                    <a:pt x="44287" y="9636"/>
                    <a:pt x="43224" y="7599"/>
                    <a:pt x="41521" y="6231"/>
                  </a:cubicBezTo>
                  <a:cubicBezTo>
                    <a:pt x="40775" y="5654"/>
                    <a:pt x="39999" y="5371"/>
                    <a:pt x="39238" y="5371"/>
                  </a:cubicBezTo>
                  <a:cubicBezTo>
                    <a:pt x="38636" y="5371"/>
                    <a:pt x="38042" y="5548"/>
                    <a:pt x="37479" y="5897"/>
                  </a:cubicBezTo>
                  <a:cubicBezTo>
                    <a:pt x="36932" y="4681"/>
                    <a:pt x="35929" y="3678"/>
                    <a:pt x="34682" y="3161"/>
                  </a:cubicBezTo>
                  <a:cubicBezTo>
                    <a:pt x="34185" y="2938"/>
                    <a:pt x="33652" y="2826"/>
                    <a:pt x="33121" y="2826"/>
                  </a:cubicBezTo>
                  <a:cubicBezTo>
                    <a:pt x="32354" y="2826"/>
                    <a:pt x="31590" y="3059"/>
                    <a:pt x="30944" y="3526"/>
                  </a:cubicBezTo>
                  <a:cubicBezTo>
                    <a:pt x="30397" y="1915"/>
                    <a:pt x="28907" y="760"/>
                    <a:pt x="26840" y="335"/>
                  </a:cubicBezTo>
                  <a:cubicBezTo>
                    <a:pt x="26597" y="304"/>
                    <a:pt x="26384" y="274"/>
                    <a:pt x="26141" y="274"/>
                  </a:cubicBezTo>
                  <a:cubicBezTo>
                    <a:pt x="24530" y="274"/>
                    <a:pt x="23436" y="1429"/>
                    <a:pt x="22889" y="2189"/>
                  </a:cubicBezTo>
                  <a:cubicBezTo>
                    <a:pt x="22463" y="1733"/>
                    <a:pt x="21977" y="1307"/>
                    <a:pt x="21460" y="942"/>
                  </a:cubicBezTo>
                  <a:cubicBezTo>
                    <a:pt x="20731" y="365"/>
                    <a:pt x="19819" y="31"/>
                    <a:pt x="1884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3" name="Google Shape;2391;p43">
              <a:extLst>
                <a:ext uri="{FF2B5EF4-FFF2-40B4-BE49-F238E27FC236}">
                  <a16:creationId xmlns:a16="http://schemas.microsoft.com/office/drawing/2014/main" id="{67368678-D9DE-40DB-BAEF-E806F3C63A5C}"/>
                </a:ext>
              </a:extLst>
            </p:cNvPr>
            <p:cNvSpPr/>
            <p:nvPr/>
          </p:nvSpPr>
          <p:spPr>
            <a:xfrm>
              <a:off x="1937238" y="1223087"/>
              <a:ext cx="1334292" cy="1113546"/>
            </a:xfrm>
            <a:custGeom>
              <a:avLst/>
              <a:gdLst/>
              <a:ahLst/>
              <a:cxnLst/>
              <a:rect l="l" t="t" r="r" b="b"/>
              <a:pathLst>
                <a:path w="32171" h="26847" extrusionOk="0">
                  <a:moveTo>
                    <a:pt x="10554" y="0"/>
                  </a:moveTo>
                  <a:cubicBezTo>
                    <a:pt x="10484" y="0"/>
                    <a:pt x="10411" y="8"/>
                    <a:pt x="10335" y="26"/>
                  </a:cubicBezTo>
                  <a:cubicBezTo>
                    <a:pt x="8056" y="512"/>
                    <a:pt x="1" y="24646"/>
                    <a:pt x="16263" y="26774"/>
                  </a:cubicBezTo>
                  <a:cubicBezTo>
                    <a:pt x="16641" y="26823"/>
                    <a:pt x="17014" y="26847"/>
                    <a:pt x="17380" y="26847"/>
                  </a:cubicBezTo>
                  <a:cubicBezTo>
                    <a:pt x="27000" y="26847"/>
                    <a:pt x="32170" y="10423"/>
                    <a:pt x="30852" y="4069"/>
                  </a:cubicBezTo>
                  <a:cubicBezTo>
                    <a:pt x="30567" y="2652"/>
                    <a:pt x="30164" y="2096"/>
                    <a:pt x="29708" y="2096"/>
                  </a:cubicBezTo>
                  <a:cubicBezTo>
                    <a:pt x="28030" y="2096"/>
                    <a:pt x="25624" y="9631"/>
                    <a:pt x="25624" y="9631"/>
                  </a:cubicBezTo>
                  <a:lnTo>
                    <a:pt x="12007" y="6895"/>
                  </a:lnTo>
                  <a:cubicBezTo>
                    <a:pt x="12007" y="6895"/>
                    <a:pt x="12546" y="0"/>
                    <a:pt x="10554" y="0"/>
                  </a:cubicBezTo>
                  <a:close/>
                </a:path>
              </a:pathLst>
            </a:custGeom>
            <a:solidFill>
              <a:schemeClr val="dk2"/>
            </a:solidFill>
            <a:ln>
              <a:noFill/>
            </a:ln>
          </p:spPr>
          <p:txBody>
            <a:bodyPr spcFirstLastPara="1" wrap="square" lIns="97520" tIns="97520" rIns="97520" bIns="97520" anchor="ctr" anchorCtr="0">
              <a:noAutofit/>
            </a:bodyPr>
            <a:lstStyle/>
            <a:p>
              <a:endParaRPr sz="1920"/>
            </a:p>
          </p:txBody>
        </p:sp>
        <p:sp>
          <p:nvSpPr>
            <p:cNvPr id="64" name="Google Shape;2392;p43">
              <a:extLst>
                <a:ext uri="{FF2B5EF4-FFF2-40B4-BE49-F238E27FC236}">
                  <a16:creationId xmlns:a16="http://schemas.microsoft.com/office/drawing/2014/main" id="{089A942E-FC1B-4128-9710-648CE0E5E867}"/>
                </a:ext>
              </a:extLst>
            </p:cNvPr>
            <p:cNvSpPr/>
            <p:nvPr/>
          </p:nvSpPr>
          <p:spPr>
            <a:xfrm>
              <a:off x="2509615" y="1544325"/>
              <a:ext cx="308906" cy="453930"/>
            </a:xfrm>
            <a:custGeom>
              <a:avLst/>
              <a:gdLst/>
              <a:ahLst/>
              <a:cxnLst/>
              <a:rect l="l" t="t" r="r" b="b"/>
              <a:pathLst>
                <a:path w="7448" h="10944" extrusionOk="0">
                  <a:moveTo>
                    <a:pt x="1271" y="0"/>
                  </a:moveTo>
                  <a:cubicBezTo>
                    <a:pt x="1204" y="0"/>
                    <a:pt x="1139" y="39"/>
                    <a:pt x="1125" y="123"/>
                  </a:cubicBezTo>
                  <a:lnTo>
                    <a:pt x="31" y="9880"/>
                  </a:lnTo>
                  <a:cubicBezTo>
                    <a:pt x="0" y="9941"/>
                    <a:pt x="61" y="10002"/>
                    <a:pt x="122" y="10032"/>
                  </a:cubicBezTo>
                  <a:lnTo>
                    <a:pt x="4955" y="10944"/>
                  </a:lnTo>
                  <a:lnTo>
                    <a:pt x="4985" y="10944"/>
                  </a:lnTo>
                  <a:cubicBezTo>
                    <a:pt x="5046" y="10944"/>
                    <a:pt x="5107" y="10913"/>
                    <a:pt x="5107" y="10853"/>
                  </a:cubicBezTo>
                  <a:lnTo>
                    <a:pt x="7447" y="1126"/>
                  </a:lnTo>
                  <a:cubicBezTo>
                    <a:pt x="7447" y="1065"/>
                    <a:pt x="7417" y="974"/>
                    <a:pt x="7326" y="944"/>
                  </a:cubicBezTo>
                  <a:cubicBezTo>
                    <a:pt x="7265" y="944"/>
                    <a:pt x="7174" y="974"/>
                    <a:pt x="7143" y="1065"/>
                  </a:cubicBezTo>
                  <a:lnTo>
                    <a:pt x="4864" y="10640"/>
                  </a:lnTo>
                  <a:lnTo>
                    <a:pt x="304" y="9758"/>
                  </a:lnTo>
                  <a:lnTo>
                    <a:pt x="1429" y="153"/>
                  </a:lnTo>
                  <a:cubicBezTo>
                    <a:pt x="1429" y="55"/>
                    <a:pt x="1349" y="0"/>
                    <a:pt x="127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5" name="Google Shape;2393;p43">
              <a:extLst>
                <a:ext uri="{FF2B5EF4-FFF2-40B4-BE49-F238E27FC236}">
                  <a16:creationId xmlns:a16="http://schemas.microsoft.com/office/drawing/2014/main" id="{EDDCBAFB-07F6-4C8D-9BE2-D29A0FE20E6C}"/>
                </a:ext>
              </a:extLst>
            </p:cNvPr>
            <p:cNvSpPr/>
            <p:nvPr/>
          </p:nvSpPr>
          <p:spPr>
            <a:xfrm>
              <a:off x="2484398" y="1942751"/>
              <a:ext cx="272366" cy="152762"/>
            </a:xfrm>
            <a:custGeom>
              <a:avLst/>
              <a:gdLst/>
              <a:ahLst/>
              <a:cxnLst/>
              <a:rect l="l" t="t" r="r" b="b"/>
              <a:pathLst>
                <a:path w="6567" h="3683" extrusionOk="0">
                  <a:moveTo>
                    <a:pt x="1" y="0"/>
                  </a:moveTo>
                  <a:cubicBezTo>
                    <a:pt x="1" y="1"/>
                    <a:pt x="609" y="3526"/>
                    <a:pt x="2767" y="3678"/>
                  </a:cubicBezTo>
                  <a:cubicBezTo>
                    <a:pt x="2822" y="3681"/>
                    <a:pt x="2877" y="3682"/>
                    <a:pt x="2931" y="3682"/>
                  </a:cubicBezTo>
                  <a:cubicBezTo>
                    <a:pt x="5373" y="3682"/>
                    <a:pt x="6566" y="1064"/>
                    <a:pt x="6566" y="1064"/>
                  </a:cubicBezTo>
                  <a:lnTo>
                    <a:pt x="1" y="0"/>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6" name="Google Shape;2394;p43">
              <a:extLst>
                <a:ext uri="{FF2B5EF4-FFF2-40B4-BE49-F238E27FC236}">
                  <a16:creationId xmlns:a16="http://schemas.microsoft.com/office/drawing/2014/main" id="{9AA72728-C8A6-4D00-B1F9-1021E0126570}"/>
                </a:ext>
              </a:extLst>
            </p:cNvPr>
            <p:cNvSpPr/>
            <p:nvPr/>
          </p:nvSpPr>
          <p:spPr>
            <a:xfrm>
              <a:off x="2362125" y="1706997"/>
              <a:ext cx="76936" cy="153840"/>
            </a:xfrm>
            <a:custGeom>
              <a:avLst/>
              <a:gdLst/>
              <a:ahLst/>
              <a:cxnLst/>
              <a:rect l="l" t="t" r="r" b="b"/>
              <a:pathLst>
                <a:path w="1855" h="3709" extrusionOk="0">
                  <a:moveTo>
                    <a:pt x="1733" y="0"/>
                  </a:moveTo>
                  <a:cubicBezTo>
                    <a:pt x="1642" y="0"/>
                    <a:pt x="1581" y="61"/>
                    <a:pt x="1581" y="122"/>
                  </a:cubicBezTo>
                  <a:cubicBezTo>
                    <a:pt x="1429" y="1824"/>
                    <a:pt x="1125" y="3374"/>
                    <a:pt x="882" y="3405"/>
                  </a:cubicBezTo>
                  <a:cubicBezTo>
                    <a:pt x="669" y="3374"/>
                    <a:pt x="395" y="1976"/>
                    <a:pt x="304" y="426"/>
                  </a:cubicBezTo>
                  <a:cubicBezTo>
                    <a:pt x="274" y="365"/>
                    <a:pt x="213" y="304"/>
                    <a:pt x="152" y="304"/>
                  </a:cubicBezTo>
                  <a:cubicBezTo>
                    <a:pt x="61" y="304"/>
                    <a:pt x="0" y="365"/>
                    <a:pt x="0" y="456"/>
                  </a:cubicBezTo>
                  <a:cubicBezTo>
                    <a:pt x="31" y="912"/>
                    <a:pt x="213" y="3192"/>
                    <a:pt x="669" y="3618"/>
                  </a:cubicBezTo>
                  <a:cubicBezTo>
                    <a:pt x="730" y="3648"/>
                    <a:pt x="821" y="3678"/>
                    <a:pt x="882" y="3709"/>
                  </a:cubicBezTo>
                  <a:lnTo>
                    <a:pt x="912" y="3678"/>
                  </a:lnTo>
                  <a:cubicBezTo>
                    <a:pt x="1520" y="3648"/>
                    <a:pt x="1763" y="1216"/>
                    <a:pt x="1854" y="152"/>
                  </a:cubicBezTo>
                  <a:cubicBezTo>
                    <a:pt x="1854" y="92"/>
                    <a:pt x="1794" y="0"/>
                    <a:pt x="173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7" name="Google Shape;2395;p43">
              <a:extLst>
                <a:ext uri="{FF2B5EF4-FFF2-40B4-BE49-F238E27FC236}">
                  <a16:creationId xmlns:a16="http://schemas.microsoft.com/office/drawing/2014/main" id="{AEF86E0D-7034-4B2A-97D6-D7D41DB43E41}"/>
                </a:ext>
              </a:extLst>
            </p:cNvPr>
            <p:cNvSpPr/>
            <p:nvPr/>
          </p:nvSpPr>
          <p:spPr>
            <a:xfrm>
              <a:off x="2836119" y="1807537"/>
              <a:ext cx="108457" cy="142807"/>
            </a:xfrm>
            <a:custGeom>
              <a:avLst/>
              <a:gdLst/>
              <a:ahLst/>
              <a:cxnLst/>
              <a:rect l="l" t="t" r="r" b="b"/>
              <a:pathLst>
                <a:path w="2615" h="3443" extrusionOk="0">
                  <a:moveTo>
                    <a:pt x="411" y="0"/>
                  </a:moveTo>
                  <a:cubicBezTo>
                    <a:pt x="346" y="0"/>
                    <a:pt x="305" y="55"/>
                    <a:pt x="305" y="130"/>
                  </a:cubicBezTo>
                  <a:cubicBezTo>
                    <a:pt x="244" y="586"/>
                    <a:pt x="1" y="2926"/>
                    <a:pt x="426" y="3352"/>
                  </a:cubicBezTo>
                  <a:cubicBezTo>
                    <a:pt x="487" y="3412"/>
                    <a:pt x="548" y="3443"/>
                    <a:pt x="639" y="3443"/>
                  </a:cubicBezTo>
                  <a:cubicBezTo>
                    <a:pt x="1247" y="3412"/>
                    <a:pt x="2281" y="1072"/>
                    <a:pt x="2585" y="342"/>
                  </a:cubicBezTo>
                  <a:cubicBezTo>
                    <a:pt x="2615" y="282"/>
                    <a:pt x="2585" y="190"/>
                    <a:pt x="2524" y="160"/>
                  </a:cubicBezTo>
                  <a:cubicBezTo>
                    <a:pt x="2507" y="155"/>
                    <a:pt x="2490" y="152"/>
                    <a:pt x="2474" y="152"/>
                  </a:cubicBezTo>
                  <a:cubicBezTo>
                    <a:pt x="2401" y="152"/>
                    <a:pt x="2336" y="202"/>
                    <a:pt x="2311" y="251"/>
                  </a:cubicBezTo>
                  <a:cubicBezTo>
                    <a:pt x="1734" y="1649"/>
                    <a:pt x="913" y="3139"/>
                    <a:pt x="639" y="3169"/>
                  </a:cubicBezTo>
                  <a:cubicBezTo>
                    <a:pt x="426" y="3048"/>
                    <a:pt x="426" y="1680"/>
                    <a:pt x="578" y="160"/>
                  </a:cubicBezTo>
                  <a:cubicBezTo>
                    <a:pt x="578" y="69"/>
                    <a:pt x="518" y="8"/>
                    <a:pt x="457" y="8"/>
                  </a:cubicBezTo>
                  <a:cubicBezTo>
                    <a:pt x="441" y="3"/>
                    <a:pt x="426" y="0"/>
                    <a:pt x="41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8" name="Google Shape;2396;p43">
              <a:extLst>
                <a:ext uri="{FF2B5EF4-FFF2-40B4-BE49-F238E27FC236}">
                  <a16:creationId xmlns:a16="http://schemas.microsoft.com/office/drawing/2014/main" id="{18C345A1-89EB-4A58-90A6-D7A7A4856DF4}"/>
                </a:ext>
              </a:extLst>
            </p:cNvPr>
            <p:cNvSpPr/>
            <p:nvPr/>
          </p:nvSpPr>
          <p:spPr>
            <a:xfrm>
              <a:off x="2552461" y="2105382"/>
              <a:ext cx="86144" cy="122317"/>
            </a:xfrm>
            <a:custGeom>
              <a:avLst/>
              <a:gdLst/>
              <a:ahLst/>
              <a:cxnLst/>
              <a:rect l="l" t="t" r="r" b="b"/>
              <a:pathLst>
                <a:path w="2077" h="2949" extrusionOk="0">
                  <a:moveTo>
                    <a:pt x="153" y="0"/>
                  </a:moveTo>
                  <a:cubicBezTo>
                    <a:pt x="62" y="0"/>
                    <a:pt x="1" y="61"/>
                    <a:pt x="1" y="122"/>
                  </a:cubicBezTo>
                  <a:cubicBezTo>
                    <a:pt x="1" y="943"/>
                    <a:pt x="31" y="2858"/>
                    <a:pt x="639" y="2949"/>
                  </a:cubicBezTo>
                  <a:lnTo>
                    <a:pt x="700" y="2949"/>
                  </a:lnTo>
                  <a:cubicBezTo>
                    <a:pt x="974" y="2949"/>
                    <a:pt x="1338" y="2584"/>
                    <a:pt x="2037" y="608"/>
                  </a:cubicBezTo>
                  <a:cubicBezTo>
                    <a:pt x="2076" y="511"/>
                    <a:pt x="1965" y="426"/>
                    <a:pt x="1872" y="426"/>
                  </a:cubicBezTo>
                  <a:cubicBezTo>
                    <a:pt x="1821" y="426"/>
                    <a:pt x="1775" y="452"/>
                    <a:pt x="1764" y="517"/>
                  </a:cubicBezTo>
                  <a:cubicBezTo>
                    <a:pt x="1034" y="2675"/>
                    <a:pt x="700" y="2675"/>
                    <a:pt x="670" y="2675"/>
                  </a:cubicBezTo>
                  <a:cubicBezTo>
                    <a:pt x="457" y="2614"/>
                    <a:pt x="274" y="1459"/>
                    <a:pt x="274" y="122"/>
                  </a:cubicBezTo>
                  <a:cubicBezTo>
                    <a:pt x="274" y="61"/>
                    <a:pt x="214" y="0"/>
                    <a:pt x="153"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69" name="Google Shape;2397;p43">
              <a:extLst>
                <a:ext uri="{FF2B5EF4-FFF2-40B4-BE49-F238E27FC236}">
                  <a16:creationId xmlns:a16="http://schemas.microsoft.com/office/drawing/2014/main" id="{5753A10F-1E6A-4D92-8794-58897E49F851}"/>
                </a:ext>
              </a:extLst>
            </p:cNvPr>
            <p:cNvSpPr/>
            <p:nvPr/>
          </p:nvSpPr>
          <p:spPr>
            <a:xfrm>
              <a:off x="2253705" y="1923838"/>
              <a:ext cx="162665" cy="40731"/>
            </a:xfrm>
            <a:custGeom>
              <a:avLst/>
              <a:gdLst/>
              <a:ahLst/>
              <a:cxnLst/>
              <a:rect l="l" t="t" r="r" b="b"/>
              <a:pathLst>
                <a:path w="3922" h="982" extrusionOk="0">
                  <a:moveTo>
                    <a:pt x="183" y="0"/>
                  </a:moveTo>
                  <a:cubicBezTo>
                    <a:pt x="122" y="0"/>
                    <a:pt x="31" y="61"/>
                    <a:pt x="31" y="122"/>
                  </a:cubicBezTo>
                  <a:cubicBezTo>
                    <a:pt x="0" y="213"/>
                    <a:pt x="61" y="274"/>
                    <a:pt x="152" y="304"/>
                  </a:cubicBezTo>
                  <a:lnTo>
                    <a:pt x="3739" y="973"/>
                  </a:lnTo>
                  <a:cubicBezTo>
                    <a:pt x="3755" y="979"/>
                    <a:pt x="3770" y="981"/>
                    <a:pt x="3784" y="981"/>
                  </a:cubicBezTo>
                  <a:cubicBezTo>
                    <a:pt x="3850" y="981"/>
                    <a:pt x="3891" y="927"/>
                    <a:pt x="3891" y="852"/>
                  </a:cubicBezTo>
                  <a:cubicBezTo>
                    <a:pt x="3921" y="791"/>
                    <a:pt x="3860" y="700"/>
                    <a:pt x="3800" y="700"/>
                  </a:cubicBezTo>
                  <a:lnTo>
                    <a:pt x="183" y="0"/>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0" name="Google Shape;2398;p43">
              <a:extLst>
                <a:ext uri="{FF2B5EF4-FFF2-40B4-BE49-F238E27FC236}">
                  <a16:creationId xmlns:a16="http://schemas.microsoft.com/office/drawing/2014/main" id="{40813989-E0E3-4027-A64E-1334FC267F70}"/>
                </a:ext>
              </a:extLst>
            </p:cNvPr>
            <p:cNvSpPr/>
            <p:nvPr/>
          </p:nvSpPr>
          <p:spPr>
            <a:xfrm>
              <a:off x="2243584" y="1964195"/>
              <a:ext cx="175273" cy="40358"/>
            </a:xfrm>
            <a:custGeom>
              <a:avLst/>
              <a:gdLst/>
              <a:ahLst/>
              <a:cxnLst/>
              <a:rect l="l" t="t" r="r" b="b"/>
              <a:pathLst>
                <a:path w="4226" h="973" extrusionOk="0">
                  <a:moveTo>
                    <a:pt x="183" y="0"/>
                  </a:moveTo>
                  <a:cubicBezTo>
                    <a:pt x="123" y="0"/>
                    <a:pt x="31" y="31"/>
                    <a:pt x="31" y="122"/>
                  </a:cubicBezTo>
                  <a:cubicBezTo>
                    <a:pt x="1" y="183"/>
                    <a:pt x="62" y="274"/>
                    <a:pt x="153" y="274"/>
                  </a:cubicBezTo>
                  <a:lnTo>
                    <a:pt x="4044" y="973"/>
                  </a:lnTo>
                  <a:lnTo>
                    <a:pt x="4074" y="973"/>
                  </a:lnTo>
                  <a:cubicBezTo>
                    <a:pt x="4135" y="973"/>
                    <a:pt x="4196" y="942"/>
                    <a:pt x="4196" y="882"/>
                  </a:cubicBezTo>
                  <a:cubicBezTo>
                    <a:pt x="4226" y="790"/>
                    <a:pt x="4165" y="730"/>
                    <a:pt x="4074" y="699"/>
                  </a:cubicBezTo>
                  <a:lnTo>
                    <a:pt x="183" y="0"/>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1" name="Google Shape;2399;p43">
              <a:extLst>
                <a:ext uri="{FF2B5EF4-FFF2-40B4-BE49-F238E27FC236}">
                  <a16:creationId xmlns:a16="http://schemas.microsoft.com/office/drawing/2014/main" id="{6EB6491E-6ECC-4A72-BF95-2A0B20925D07}"/>
                </a:ext>
              </a:extLst>
            </p:cNvPr>
            <p:cNvSpPr/>
            <p:nvPr/>
          </p:nvSpPr>
          <p:spPr>
            <a:xfrm>
              <a:off x="2253705" y="2007953"/>
              <a:ext cx="162665" cy="48321"/>
            </a:xfrm>
            <a:custGeom>
              <a:avLst/>
              <a:gdLst/>
              <a:ahLst/>
              <a:cxnLst/>
              <a:rect l="l" t="t" r="r" b="b"/>
              <a:pathLst>
                <a:path w="3922" h="1165" extrusionOk="0">
                  <a:moveTo>
                    <a:pt x="147" y="1"/>
                  </a:moveTo>
                  <a:cubicBezTo>
                    <a:pt x="91" y="1"/>
                    <a:pt x="31" y="51"/>
                    <a:pt x="31" y="100"/>
                  </a:cubicBezTo>
                  <a:cubicBezTo>
                    <a:pt x="0" y="191"/>
                    <a:pt x="31" y="252"/>
                    <a:pt x="122" y="283"/>
                  </a:cubicBezTo>
                  <a:lnTo>
                    <a:pt x="3739" y="1164"/>
                  </a:lnTo>
                  <a:lnTo>
                    <a:pt x="3769" y="1164"/>
                  </a:lnTo>
                  <a:cubicBezTo>
                    <a:pt x="3830" y="1164"/>
                    <a:pt x="3891" y="1103"/>
                    <a:pt x="3921" y="1042"/>
                  </a:cubicBezTo>
                  <a:cubicBezTo>
                    <a:pt x="3921" y="982"/>
                    <a:pt x="3891" y="890"/>
                    <a:pt x="3800" y="890"/>
                  </a:cubicBezTo>
                  <a:lnTo>
                    <a:pt x="183" y="9"/>
                  </a:lnTo>
                  <a:cubicBezTo>
                    <a:pt x="171" y="3"/>
                    <a:pt x="159" y="1"/>
                    <a:pt x="14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2" name="Google Shape;2400;p43">
              <a:extLst>
                <a:ext uri="{FF2B5EF4-FFF2-40B4-BE49-F238E27FC236}">
                  <a16:creationId xmlns:a16="http://schemas.microsoft.com/office/drawing/2014/main" id="{FE1AD960-C3A8-4922-8C57-F99A1FEC5BDC}"/>
                </a:ext>
              </a:extLst>
            </p:cNvPr>
            <p:cNvSpPr/>
            <p:nvPr/>
          </p:nvSpPr>
          <p:spPr>
            <a:xfrm>
              <a:off x="2777430" y="2021847"/>
              <a:ext cx="164656" cy="40731"/>
            </a:xfrm>
            <a:custGeom>
              <a:avLst/>
              <a:gdLst/>
              <a:ahLst/>
              <a:cxnLst/>
              <a:rect l="l" t="t" r="r" b="b"/>
              <a:pathLst>
                <a:path w="3970" h="982" extrusionOk="0">
                  <a:moveTo>
                    <a:pt x="164" y="1"/>
                  </a:moveTo>
                  <a:cubicBezTo>
                    <a:pt x="39" y="1"/>
                    <a:pt x="0" y="282"/>
                    <a:pt x="139" y="282"/>
                  </a:cubicBezTo>
                  <a:lnTo>
                    <a:pt x="3726" y="981"/>
                  </a:lnTo>
                  <a:lnTo>
                    <a:pt x="3756" y="981"/>
                  </a:lnTo>
                  <a:cubicBezTo>
                    <a:pt x="3939" y="951"/>
                    <a:pt x="3969" y="707"/>
                    <a:pt x="3787" y="677"/>
                  </a:cubicBezTo>
                  <a:lnTo>
                    <a:pt x="200" y="8"/>
                  </a:lnTo>
                  <a:cubicBezTo>
                    <a:pt x="187" y="3"/>
                    <a:pt x="175" y="1"/>
                    <a:pt x="16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3" name="Google Shape;2401;p43">
              <a:extLst>
                <a:ext uri="{FF2B5EF4-FFF2-40B4-BE49-F238E27FC236}">
                  <a16:creationId xmlns:a16="http://schemas.microsoft.com/office/drawing/2014/main" id="{9E57C3F7-FF92-4B0C-A550-A1CAF557044D}"/>
                </a:ext>
              </a:extLst>
            </p:cNvPr>
            <p:cNvSpPr/>
            <p:nvPr/>
          </p:nvSpPr>
          <p:spPr>
            <a:xfrm>
              <a:off x="2768056" y="2061250"/>
              <a:ext cx="174029" cy="41643"/>
            </a:xfrm>
            <a:custGeom>
              <a:avLst/>
              <a:gdLst/>
              <a:ahLst/>
              <a:cxnLst/>
              <a:rect l="l" t="t" r="r" b="b"/>
              <a:pathLst>
                <a:path w="4196" h="1004" extrusionOk="0">
                  <a:moveTo>
                    <a:pt x="183" y="1"/>
                  </a:moveTo>
                  <a:cubicBezTo>
                    <a:pt x="122" y="1"/>
                    <a:pt x="31" y="31"/>
                    <a:pt x="31" y="122"/>
                  </a:cubicBezTo>
                  <a:cubicBezTo>
                    <a:pt x="1" y="213"/>
                    <a:pt x="61" y="274"/>
                    <a:pt x="122" y="305"/>
                  </a:cubicBezTo>
                  <a:lnTo>
                    <a:pt x="4043" y="1004"/>
                  </a:lnTo>
                  <a:cubicBezTo>
                    <a:pt x="4134" y="1004"/>
                    <a:pt x="4195" y="943"/>
                    <a:pt x="4195" y="882"/>
                  </a:cubicBezTo>
                  <a:cubicBezTo>
                    <a:pt x="4195" y="791"/>
                    <a:pt x="4165" y="730"/>
                    <a:pt x="4074" y="700"/>
                  </a:cubicBezTo>
                  <a:lnTo>
                    <a:pt x="183" y="1"/>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4" name="Google Shape;2402;p43">
              <a:extLst>
                <a:ext uri="{FF2B5EF4-FFF2-40B4-BE49-F238E27FC236}">
                  <a16:creationId xmlns:a16="http://schemas.microsoft.com/office/drawing/2014/main" id="{3E526B38-6E94-4F04-802C-7E17C8BAE88B}"/>
                </a:ext>
              </a:extLst>
            </p:cNvPr>
            <p:cNvSpPr/>
            <p:nvPr/>
          </p:nvSpPr>
          <p:spPr>
            <a:xfrm>
              <a:off x="2776890" y="2105382"/>
              <a:ext cx="165195" cy="47948"/>
            </a:xfrm>
            <a:custGeom>
              <a:avLst/>
              <a:gdLst/>
              <a:ahLst/>
              <a:cxnLst/>
              <a:rect l="l" t="t" r="r" b="b"/>
              <a:pathLst>
                <a:path w="3983" h="1156" extrusionOk="0">
                  <a:moveTo>
                    <a:pt x="213" y="0"/>
                  </a:moveTo>
                  <a:cubicBezTo>
                    <a:pt x="122" y="0"/>
                    <a:pt x="61" y="31"/>
                    <a:pt x="31" y="122"/>
                  </a:cubicBezTo>
                  <a:cubicBezTo>
                    <a:pt x="0" y="183"/>
                    <a:pt x="61" y="274"/>
                    <a:pt x="152" y="274"/>
                  </a:cubicBezTo>
                  <a:lnTo>
                    <a:pt x="3769" y="1155"/>
                  </a:lnTo>
                  <a:lnTo>
                    <a:pt x="3800" y="1155"/>
                  </a:lnTo>
                  <a:cubicBezTo>
                    <a:pt x="3952" y="1155"/>
                    <a:pt x="3982" y="912"/>
                    <a:pt x="3830" y="882"/>
                  </a:cubicBezTo>
                  <a:lnTo>
                    <a:pt x="213" y="0"/>
                  </a:ln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5" name="Google Shape;2403;p43">
              <a:extLst>
                <a:ext uri="{FF2B5EF4-FFF2-40B4-BE49-F238E27FC236}">
                  <a16:creationId xmlns:a16="http://schemas.microsoft.com/office/drawing/2014/main" id="{4764A957-8035-4879-A4CF-97E93B9F8D31}"/>
                </a:ext>
              </a:extLst>
            </p:cNvPr>
            <p:cNvSpPr/>
            <p:nvPr/>
          </p:nvSpPr>
          <p:spPr>
            <a:xfrm>
              <a:off x="2343211" y="1309110"/>
              <a:ext cx="42885" cy="188640"/>
            </a:xfrm>
            <a:custGeom>
              <a:avLst/>
              <a:gdLst/>
              <a:ahLst/>
              <a:cxnLst/>
              <a:rect l="l" t="t" r="r" b="b"/>
              <a:pathLst>
                <a:path w="1034" h="4548" extrusionOk="0">
                  <a:moveTo>
                    <a:pt x="196" y="1"/>
                  </a:moveTo>
                  <a:cubicBezTo>
                    <a:pt x="170" y="1"/>
                    <a:pt x="144" y="8"/>
                    <a:pt x="122" y="19"/>
                  </a:cubicBezTo>
                  <a:cubicBezTo>
                    <a:pt x="31" y="49"/>
                    <a:pt x="0" y="140"/>
                    <a:pt x="61" y="201"/>
                  </a:cubicBezTo>
                  <a:cubicBezTo>
                    <a:pt x="608" y="1508"/>
                    <a:pt x="730" y="2998"/>
                    <a:pt x="395" y="4365"/>
                  </a:cubicBezTo>
                  <a:cubicBezTo>
                    <a:pt x="365" y="4457"/>
                    <a:pt x="426" y="4517"/>
                    <a:pt x="487" y="4548"/>
                  </a:cubicBezTo>
                  <a:lnTo>
                    <a:pt x="517" y="4548"/>
                  </a:lnTo>
                  <a:cubicBezTo>
                    <a:pt x="608" y="4548"/>
                    <a:pt x="669" y="4517"/>
                    <a:pt x="669" y="4426"/>
                  </a:cubicBezTo>
                  <a:cubicBezTo>
                    <a:pt x="1034" y="2967"/>
                    <a:pt x="912" y="1447"/>
                    <a:pt x="304" y="80"/>
                  </a:cubicBezTo>
                  <a:cubicBezTo>
                    <a:pt x="285" y="22"/>
                    <a:pt x="241" y="1"/>
                    <a:pt x="196"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6" name="Google Shape;2404;p43">
              <a:extLst>
                <a:ext uri="{FF2B5EF4-FFF2-40B4-BE49-F238E27FC236}">
                  <a16:creationId xmlns:a16="http://schemas.microsoft.com/office/drawing/2014/main" id="{5F304432-E609-4504-8F87-670CE406AD11}"/>
                </a:ext>
              </a:extLst>
            </p:cNvPr>
            <p:cNvSpPr/>
            <p:nvPr/>
          </p:nvSpPr>
          <p:spPr>
            <a:xfrm>
              <a:off x="3068097" y="1468464"/>
              <a:ext cx="103356" cy="172090"/>
            </a:xfrm>
            <a:custGeom>
              <a:avLst/>
              <a:gdLst/>
              <a:ahLst/>
              <a:cxnLst/>
              <a:rect l="l" t="t" r="r" b="b"/>
              <a:pathLst>
                <a:path w="2492" h="4149" extrusionOk="0">
                  <a:moveTo>
                    <a:pt x="2286" y="1"/>
                  </a:moveTo>
                  <a:cubicBezTo>
                    <a:pt x="2254" y="1"/>
                    <a:pt x="2221" y="12"/>
                    <a:pt x="2189" y="37"/>
                  </a:cubicBezTo>
                  <a:cubicBezTo>
                    <a:pt x="2098" y="98"/>
                    <a:pt x="274" y="1678"/>
                    <a:pt x="31" y="3989"/>
                  </a:cubicBezTo>
                  <a:cubicBezTo>
                    <a:pt x="1" y="4080"/>
                    <a:pt x="62" y="4140"/>
                    <a:pt x="153" y="4140"/>
                  </a:cubicBezTo>
                  <a:cubicBezTo>
                    <a:pt x="164" y="4146"/>
                    <a:pt x="175" y="4148"/>
                    <a:pt x="187" y="4148"/>
                  </a:cubicBezTo>
                  <a:cubicBezTo>
                    <a:pt x="243" y="4148"/>
                    <a:pt x="305" y="4094"/>
                    <a:pt x="305" y="4019"/>
                  </a:cubicBezTo>
                  <a:cubicBezTo>
                    <a:pt x="548" y="1830"/>
                    <a:pt x="2372" y="250"/>
                    <a:pt x="2372" y="250"/>
                  </a:cubicBezTo>
                  <a:cubicBezTo>
                    <a:pt x="2492" y="154"/>
                    <a:pt x="2403" y="1"/>
                    <a:pt x="2286"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7" name="Google Shape;2405;p43">
              <a:extLst>
                <a:ext uri="{FF2B5EF4-FFF2-40B4-BE49-F238E27FC236}">
                  <a16:creationId xmlns:a16="http://schemas.microsoft.com/office/drawing/2014/main" id="{7F414421-2DB0-4E49-845D-B29BF1386EB2}"/>
                </a:ext>
              </a:extLst>
            </p:cNvPr>
            <p:cNvSpPr/>
            <p:nvPr/>
          </p:nvSpPr>
          <p:spPr>
            <a:xfrm>
              <a:off x="3171499" y="2922931"/>
              <a:ext cx="69346" cy="29698"/>
            </a:xfrm>
            <a:custGeom>
              <a:avLst/>
              <a:gdLst/>
              <a:ahLst/>
              <a:cxnLst/>
              <a:rect l="l" t="t" r="r" b="b"/>
              <a:pathLst>
                <a:path w="1672" h="716" extrusionOk="0">
                  <a:moveTo>
                    <a:pt x="167" y="1"/>
                  </a:moveTo>
                  <a:cubicBezTo>
                    <a:pt x="129" y="1"/>
                    <a:pt x="91" y="16"/>
                    <a:pt x="61" y="47"/>
                  </a:cubicBezTo>
                  <a:cubicBezTo>
                    <a:pt x="0" y="107"/>
                    <a:pt x="0" y="199"/>
                    <a:pt x="61" y="259"/>
                  </a:cubicBezTo>
                  <a:cubicBezTo>
                    <a:pt x="335" y="533"/>
                    <a:pt x="1338" y="685"/>
                    <a:pt x="1429" y="715"/>
                  </a:cubicBezTo>
                  <a:lnTo>
                    <a:pt x="1459" y="715"/>
                  </a:lnTo>
                  <a:cubicBezTo>
                    <a:pt x="1642" y="715"/>
                    <a:pt x="1672" y="442"/>
                    <a:pt x="1490" y="442"/>
                  </a:cubicBezTo>
                  <a:cubicBezTo>
                    <a:pt x="1064" y="381"/>
                    <a:pt x="639" y="259"/>
                    <a:pt x="274" y="47"/>
                  </a:cubicBezTo>
                  <a:cubicBezTo>
                    <a:pt x="243" y="16"/>
                    <a:pt x="205" y="1"/>
                    <a:pt x="16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8" name="Google Shape;2406;p43">
              <a:extLst>
                <a:ext uri="{FF2B5EF4-FFF2-40B4-BE49-F238E27FC236}">
                  <a16:creationId xmlns:a16="http://schemas.microsoft.com/office/drawing/2014/main" id="{E12C51D3-CBB9-4899-B3BB-3EA65FC1FB92}"/>
                </a:ext>
              </a:extLst>
            </p:cNvPr>
            <p:cNvSpPr/>
            <p:nvPr/>
          </p:nvSpPr>
          <p:spPr>
            <a:xfrm>
              <a:off x="3221602" y="2888506"/>
              <a:ext cx="68434" cy="28827"/>
            </a:xfrm>
            <a:custGeom>
              <a:avLst/>
              <a:gdLst/>
              <a:ahLst/>
              <a:cxnLst/>
              <a:rect l="l" t="t" r="r" b="b"/>
              <a:pathLst>
                <a:path w="1650" h="695" extrusionOk="0">
                  <a:moveTo>
                    <a:pt x="209" y="1"/>
                  </a:moveTo>
                  <a:cubicBezTo>
                    <a:pt x="102" y="1"/>
                    <a:pt x="1" y="140"/>
                    <a:pt x="99" y="238"/>
                  </a:cubicBezTo>
                  <a:cubicBezTo>
                    <a:pt x="373" y="512"/>
                    <a:pt x="1345" y="694"/>
                    <a:pt x="1467" y="694"/>
                  </a:cubicBezTo>
                  <a:lnTo>
                    <a:pt x="1497" y="694"/>
                  </a:lnTo>
                  <a:cubicBezTo>
                    <a:pt x="1558" y="694"/>
                    <a:pt x="1619" y="633"/>
                    <a:pt x="1619" y="573"/>
                  </a:cubicBezTo>
                  <a:cubicBezTo>
                    <a:pt x="1649" y="512"/>
                    <a:pt x="1589" y="421"/>
                    <a:pt x="1528" y="421"/>
                  </a:cubicBezTo>
                  <a:cubicBezTo>
                    <a:pt x="1072" y="360"/>
                    <a:pt x="677" y="238"/>
                    <a:pt x="282" y="26"/>
                  </a:cubicBezTo>
                  <a:cubicBezTo>
                    <a:pt x="259" y="8"/>
                    <a:pt x="234" y="1"/>
                    <a:pt x="209"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79" name="Google Shape;2407;p43">
              <a:extLst>
                <a:ext uri="{FF2B5EF4-FFF2-40B4-BE49-F238E27FC236}">
                  <a16:creationId xmlns:a16="http://schemas.microsoft.com/office/drawing/2014/main" id="{B22A7EA3-00BF-4137-B95D-81D125D6E763}"/>
                </a:ext>
              </a:extLst>
            </p:cNvPr>
            <p:cNvSpPr/>
            <p:nvPr/>
          </p:nvSpPr>
          <p:spPr>
            <a:xfrm>
              <a:off x="3281163" y="2938236"/>
              <a:ext cx="69388" cy="15969"/>
            </a:xfrm>
            <a:custGeom>
              <a:avLst/>
              <a:gdLst/>
              <a:ahLst/>
              <a:cxnLst/>
              <a:rect l="l" t="t" r="r" b="b"/>
              <a:pathLst>
                <a:path w="1673" h="385" extrusionOk="0">
                  <a:moveTo>
                    <a:pt x="160" y="0"/>
                  </a:moveTo>
                  <a:cubicBezTo>
                    <a:pt x="108" y="0"/>
                    <a:pt x="53" y="28"/>
                    <a:pt x="31" y="73"/>
                  </a:cubicBezTo>
                  <a:cubicBezTo>
                    <a:pt x="1" y="134"/>
                    <a:pt x="1" y="225"/>
                    <a:pt x="92" y="255"/>
                  </a:cubicBezTo>
                  <a:cubicBezTo>
                    <a:pt x="267" y="330"/>
                    <a:pt x="463" y="385"/>
                    <a:pt x="679" y="385"/>
                  </a:cubicBezTo>
                  <a:cubicBezTo>
                    <a:pt x="725" y="385"/>
                    <a:pt x="773" y="382"/>
                    <a:pt x="821" y="377"/>
                  </a:cubicBezTo>
                  <a:cubicBezTo>
                    <a:pt x="1064" y="377"/>
                    <a:pt x="1277" y="377"/>
                    <a:pt x="1520" y="346"/>
                  </a:cubicBezTo>
                  <a:cubicBezTo>
                    <a:pt x="1612" y="316"/>
                    <a:pt x="1672" y="255"/>
                    <a:pt x="1642" y="194"/>
                  </a:cubicBezTo>
                  <a:cubicBezTo>
                    <a:pt x="1642" y="103"/>
                    <a:pt x="1581" y="42"/>
                    <a:pt x="1490" y="42"/>
                  </a:cubicBezTo>
                  <a:cubicBezTo>
                    <a:pt x="1312" y="81"/>
                    <a:pt x="1134" y="97"/>
                    <a:pt x="955" y="97"/>
                  </a:cubicBezTo>
                  <a:cubicBezTo>
                    <a:pt x="708" y="97"/>
                    <a:pt x="461" y="65"/>
                    <a:pt x="213" y="12"/>
                  </a:cubicBezTo>
                  <a:cubicBezTo>
                    <a:pt x="197" y="4"/>
                    <a:pt x="179" y="0"/>
                    <a:pt x="160"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0" name="Google Shape;2408;p43">
              <a:extLst>
                <a:ext uri="{FF2B5EF4-FFF2-40B4-BE49-F238E27FC236}">
                  <a16:creationId xmlns:a16="http://schemas.microsoft.com/office/drawing/2014/main" id="{981230C3-57C1-402D-B589-B0FE6A437020}"/>
                </a:ext>
              </a:extLst>
            </p:cNvPr>
            <p:cNvSpPr/>
            <p:nvPr/>
          </p:nvSpPr>
          <p:spPr>
            <a:xfrm>
              <a:off x="3331598" y="2890289"/>
              <a:ext cx="69388" cy="15678"/>
            </a:xfrm>
            <a:custGeom>
              <a:avLst/>
              <a:gdLst/>
              <a:ahLst/>
              <a:cxnLst/>
              <a:rect l="l" t="t" r="r" b="b"/>
              <a:pathLst>
                <a:path w="1673" h="378" extrusionOk="0">
                  <a:moveTo>
                    <a:pt x="172" y="1"/>
                  </a:moveTo>
                  <a:cubicBezTo>
                    <a:pt x="108" y="1"/>
                    <a:pt x="53" y="29"/>
                    <a:pt x="31" y="74"/>
                  </a:cubicBezTo>
                  <a:cubicBezTo>
                    <a:pt x="0" y="134"/>
                    <a:pt x="31" y="226"/>
                    <a:pt x="92" y="256"/>
                  </a:cubicBezTo>
                  <a:cubicBezTo>
                    <a:pt x="335" y="347"/>
                    <a:pt x="578" y="378"/>
                    <a:pt x="821" y="378"/>
                  </a:cubicBezTo>
                  <a:cubicBezTo>
                    <a:pt x="1064" y="378"/>
                    <a:pt x="1307" y="347"/>
                    <a:pt x="1551" y="347"/>
                  </a:cubicBezTo>
                  <a:cubicBezTo>
                    <a:pt x="1611" y="317"/>
                    <a:pt x="1672" y="256"/>
                    <a:pt x="1672" y="165"/>
                  </a:cubicBezTo>
                  <a:cubicBezTo>
                    <a:pt x="1672" y="104"/>
                    <a:pt x="1581" y="43"/>
                    <a:pt x="1520" y="43"/>
                  </a:cubicBezTo>
                  <a:cubicBezTo>
                    <a:pt x="1329" y="71"/>
                    <a:pt x="1132" y="86"/>
                    <a:pt x="936" y="86"/>
                  </a:cubicBezTo>
                  <a:cubicBezTo>
                    <a:pt x="697" y="86"/>
                    <a:pt x="461" y="63"/>
                    <a:pt x="244" y="13"/>
                  </a:cubicBezTo>
                  <a:cubicBezTo>
                    <a:pt x="219" y="5"/>
                    <a:pt x="195" y="1"/>
                    <a:pt x="17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1" name="Google Shape;2409;p43">
              <a:extLst>
                <a:ext uri="{FF2B5EF4-FFF2-40B4-BE49-F238E27FC236}">
                  <a16:creationId xmlns:a16="http://schemas.microsoft.com/office/drawing/2014/main" id="{1A09CF86-809B-43F4-85C3-83CE6729ED0C}"/>
                </a:ext>
              </a:extLst>
            </p:cNvPr>
            <p:cNvSpPr/>
            <p:nvPr/>
          </p:nvSpPr>
          <p:spPr>
            <a:xfrm>
              <a:off x="3382656" y="2942052"/>
              <a:ext cx="70010" cy="15596"/>
            </a:xfrm>
            <a:custGeom>
              <a:avLst/>
              <a:gdLst/>
              <a:ahLst/>
              <a:cxnLst/>
              <a:rect l="l" t="t" r="r" b="b"/>
              <a:pathLst>
                <a:path w="1688" h="376" extrusionOk="0">
                  <a:moveTo>
                    <a:pt x="196" y="0"/>
                  </a:moveTo>
                  <a:cubicBezTo>
                    <a:pt x="57" y="0"/>
                    <a:pt x="0" y="174"/>
                    <a:pt x="107" y="254"/>
                  </a:cubicBezTo>
                  <a:cubicBezTo>
                    <a:pt x="350" y="345"/>
                    <a:pt x="593" y="376"/>
                    <a:pt x="836" y="376"/>
                  </a:cubicBezTo>
                  <a:cubicBezTo>
                    <a:pt x="1171" y="376"/>
                    <a:pt x="1505" y="345"/>
                    <a:pt x="1566" y="315"/>
                  </a:cubicBezTo>
                  <a:cubicBezTo>
                    <a:pt x="1627" y="315"/>
                    <a:pt x="1687" y="254"/>
                    <a:pt x="1687" y="163"/>
                  </a:cubicBezTo>
                  <a:cubicBezTo>
                    <a:pt x="1687" y="102"/>
                    <a:pt x="1596" y="42"/>
                    <a:pt x="1535" y="42"/>
                  </a:cubicBezTo>
                  <a:cubicBezTo>
                    <a:pt x="1344" y="69"/>
                    <a:pt x="1147" y="84"/>
                    <a:pt x="952" y="84"/>
                  </a:cubicBezTo>
                  <a:cubicBezTo>
                    <a:pt x="712" y="84"/>
                    <a:pt x="476" y="61"/>
                    <a:pt x="259" y="11"/>
                  </a:cubicBezTo>
                  <a:cubicBezTo>
                    <a:pt x="237" y="4"/>
                    <a:pt x="216" y="0"/>
                    <a:pt x="19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2" name="Google Shape;2410;p43">
              <a:extLst>
                <a:ext uri="{FF2B5EF4-FFF2-40B4-BE49-F238E27FC236}">
                  <a16:creationId xmlns:a16="http://schemas.microsoft.com/office/drawing/2014/main" id="{EBB9F282-5C86-462D-A21D-DC1DA2894481}"/>
                </a:ext>
              </a:extLst>
            </p:cNvPr>
            <p:cNvSpPr/>
            <p:nvPr/>
          </p:nvSpPr>
          <p:spPr>
            <a:xfrm>
              <a:off x="3427036" y="2900119"/>
              <a:ext cx="71005" cy="15927"/>
            </a:xfrm>
            <a:custGeom>
              <a:avLst/>
              <a:gdLst/>
              <a:ahLst/>
              <a:cxnLst/>
              <a:rect l="l" t="t" r="r" b="b"/>
              <a:pathLst>
                <a:path w="1712" h="384" extrusionOk="0">
                  <a:moveTo>
                    <a:pt x="201" y="1"/>
                  </a:moveTo>
                  <a:cubicBezTo>
                    <a:pt x="94" y="1"/>
                    <a:pt x="1" y="210"/>
                    <a:pt x="131" y="262"/>
                  </a:cubicBezTo>
                  <a:cubicBezTo>
                    <a:pt x="344" y="353"/>
                    <a:pt x="617" y="384"/>
                    <a:pt x="861" y="384"/>
                  </a:cubicBezTo>
                  <a:cubicBezTo>
                    <a:pt x="1104" y="384"/>
                    <a:pt x="1347" y="384"/>
                    <a:pt x="1590" y="353"/>
                  </a:cubicBezTo>
                  <a:cubicBezTo>
                    <a:pt x="1651" y="323"/>
                    <a:pt x="1712" y="262"/>
                    <a:pt x="1712" y="171"/>
                  </a:cubicBezTo>
                  <a:cubicBezTo>
                    <a:pt x="1681" y="110"/>
                    <a:pt x="1621" y="49"/>
                    <a:pt x="1529" y="49"/>
                  </a:cubicBezTo>
                  <a:cubicBezTo>
                    <a:pt x="1351" y="88"/>
                    <a:pt x="1173" y="105"/>
                    <a:pt x="995" y="105"/>
                  </a:cubicBezTo>
                  <a:cubicBezTo>
                    <a:pt x="747" y="105"/>
                    <a:pt x="500" y="72"/>
                    <a:pt x="253" y="19"/>
                  </a:cubicBezTo>
                  <a:cubicBezTo>
                    <a:pt x="236" y="6"/>
                    <a:pt x="218" y="1"/>
                    <a:pt x="201"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3" name="Google Shape;2411;p43">
              <a:extLst>
                <a:ext uri="{FF2B5EF4-FFF2-40B4-BE49-F238E27FC236}">
                  <a16:creationId xmlns:a16="http://schemas.microsoft.com/office/drawing/2014/main" id="{0398FEDC-2AC7-4978-B943-0D48C75C6572}"/>
                </a:ext>
              </a:extLst>
            </p:cNvPr>
            <p:cNvSpPr/>
            <p:nvPr/>
          </p:nvSpPr>
          <p:spPr>
            <a:xfrm>
              <a:off x="3492984" y="2918203"/>
              <a:ext cx="69346" cy="21817"/>
            </a:xfrm>
            <a:custGeom>
              <a:avLst/>
              <a:gdLst/>
              <a:ahLst/>
              <a:cxnLst/>
              <a:rect l="l" t="t" r="r" b="b"/>
              <a:pathLst>
                <a:path w="1672" h="526" extrusionOk="0">
                  <a:moveTo>
                    <a:pt x="1495" y="1"/>
                  </a:moveTo>
                  <a:cubicBezTo>
                    <a:pt x="1482" y="1"/>
                    <a:pt x="1470" y="3"/>
                    <a:pt x="1459" y="9"/>
                  </a:cubicBezTo>
                  <a:cubicBezTo>
                    <a:pt x="1064" y="161"/>
                    <a:pt x="608" y="252"/>
                    <a:pt x="182" y="252"/>
                  </a:cubicBezTo>
                  <a:cubicBezTo>
                    <a:pt x="167" y="244"/>
                    <a:pt x="150" y="240"/>
                    <a:pt x="133" y="240"/>
                  </a:cubicBezTo>
                  <a:cubicBezTo>
                    <a:pt x="82" y="240"/>
                    <a:pt x="31" y="275"/>
                    <a:pt x="31" y="343"/>
                  </a:cubicBezTo>
                  <a:cubicBezTo>
                    <a:pt x="0" y="404"/>
                    <a:pt x="31" y="495"/>
                    <a:pt x="122" y="495"/>
                  </a:cubicBezTo>
                  <a:cubicBezTo>
                    <a:pt x="182" y="525"/>
                    <a:pt x="243" y="525"/>
                    <a:pt x="304" y="525"/>
                  </a:cubicBezTo>
                  <a:cubicBezTo>
                    <a:pt x="730" y="495"/>
                    <a:pt x="1155" y="404"/>
                    <a:pt x="1550" y="282"/>
                  </a:cubicBezTo>
                  <a:cubicBezTo>
                    <a:pt x="1611" y="252"/>
                    <a:pt x="1672" y="161"/>
                    <a:pt x="1641" y="100"/>
                  </a:cubicBezTo>
                  <a:cubicBezTo>
                    <a:pt x="1617" y="50"/>
                    <a:pt x="1551" y="1"/>
                    <a:pt x="1495"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4" name="Google Shape;2412;p43">
              <a:extLst>
                <a:ext uri="{FF2B5EF4-FFF2-40B4-BE49-F238E27FC236}">
                  <a16:creationId xmlns:a16="http://schemas.microsoft.com/office/drawing/2014/main" id="{09CFD86D-9A79-4897-A4B5-73F4CBBC7395}"/>
                </a:ext>
              </a:extLst>
            </p:cNvPr>
            <p:cNvSpPr/>
            <p:nvPr/>
          </p:nvSpPr>
          <p:spPr>
            <a:xfrm>
              <a:off x="2386057" y="3011941"/>
              <a:ext cx="24221" cy="66737"/>
            </a:xfrm>
            <a:custGeom>
              <a:avLst/>
              <a:gdLst/>
              <a:ahLst/>
              <a:cxnLst/>
              <a:rect l="l" t="t" r="r" b="b"/>
              <a:pathLst>
                <a:path w="584" h="1609" extrusionOk="0">
                  <a:moveTo>
                    <a:pt x="372" y="1"/>
                  </a:moveTo>
                  <a:cubicBezTo>
                    <a:pt x="335" y="1"/>
                    <a:pt x="299" y="18"/>
                    <a:pt x="274" y="59"/>
                  </a:cubicBezTo>
                  <a:cubicBezTo>
                    <a:pt x="31" y="363"/>
                    <a:pt x="1" y="1366"/>
                    <a:pt x="1" y="1457"/>
                  </a:cubicBezTo>
                  <a:cubicBezTo>
                    <a:pt x="1" y="1548"/>
                    <a:pt x="61" y="1609"/>
                    <a:pt x="153" y="1609"/>
                  </a:cubicBezTo>
                  <a:cubicBezTo>
                    <a:pt x="213" y="1609"/>
                    <a:pt x="274" y="1548"/>
                    <a:pt x="274" y="1487"/>
                  </a:cubicBezTo>
                  <a:cubicBezTo>
                    <a:pt x="274" y="1062"/>
                    <a:pt x="365" y="606"/>
                    <a:pt x="517" y="211"/>
                  </a:cubicBezTo>
                  <a:cubicBezTo>
                    <a:pt x="584" y="122"/>
                    <a:pt x="473" y="1"/>
                    <a:pt x="372"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5" name="Google Shape;2413;p43">
              <a:extLst>
                <a:ext uri="{FF2B5EF4-FFF2-40B4-BE49-F238E27FC236}">
                  <a16:creationId xmlns:a16="http://schemas.microsoft.com/office/drawing/2014/main" id="{5AF502E3-5704-4D28-8E72-51C37548F684}"/>
                </a:ext>
              </a:extLst>
            </p:cNvPr>
            <p:cNvSpPr/>
            <p:nvPr/>
          </p:nvSpPr>
          <p:spPr>
            <a:xfrm>
              <a:off x="2451631" y="3029900"/>
              <a:ext cx="22728" cy="67691"/>
            </a:xfrm>
            <a:custGeom>
              <a:avLst/>
              <a:gdLst/>
              <a:ahLst/>
              <a:cxnLst/>
              <a:rect l="l" t="t" r="r" b="b"/>
              <a:pathLst>
                <a:path w="548" h="1632" extrusionOk="0">
                  <a:moveTo>
                    <a:pt x="400" y="1"/>
                  </a:moveTo>
                  <a:cubicBezTo>
                    <a:pt x="355" y="1"/>
                    <a:pt x="309" y="16"/>
                    <a:pt x="274" y="51"/>
                  </a:cubicBezTo>
                  <a:cubicBezTo>
                    <a:pt x="61" y="355"/>
                    <a:pt x="0" y="1358"/>
                    <a:pt x="0" y="1480"/>
                  </a:cubicBezTo>
                  <a:cubicBezTo>
                    <a:pt x="0" y="1571"/>
                    <a:pt x="61" y="1632"/>
                    <a:pt x="152" y="1632"/>
                  </a:cubicBezTo>
                  <a:cubicBezTo>
                    <a:pt x="213" y="1632"/>
                    <a:pt x="304" y="1571"/>
                    <a:pt x="304" y="1480"/>
                  </a:cubicBezTo>
                  <a:cubicBezTo>
                    <a:pt x="274" y="1054"/>
                    <a:pt x="365" y="629"/>
                    <a:pt x="517" y="234"/>
                  </a:cubicBezTo>
                  <a:cubicBezTo>
                    <a:pt x="547" y="173"/>
                    <a:pt x="547" y="82"/>
                    <a:pt x="487" y="21"/>
                  </a:cubicBezTo>
                  <a:cubicBezTo>
                    <a:pt x="461" y="8"/>
                    <a:pt x="431" y="1"/>
                    <a:pt x="400"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6" name="Google Shape;2414;p43">
              <a:extLst>
                <a:ext uri="{FF2B5EF4-FFF2-40B4-BE49-F238E27FC236}">
                  <a16:creationId xmlns:a16="http://schemas.microsoft.com/office/drawing/2014/main" id="{E124A86B-B6F8-4FE1-8494-766FA84D640C}"/>
                </a:ext>
              </a:extLst>
            </p:cNvPr>
            <p:cNvSpPr/>
            <p:nvPr/>
          </p:nvSpPr>
          <p:spPr>
            <a:xfrm>
              <a:off x="2420109" y="2923471"/>
              <a:ext cx="22728" cy="68230"/>
            </a:xfrm>
            <a:custGeom>
              <a:avLst/>
              <a:gdLst/>
              <a:ahLst/>
              <a:cxnLst/>
              <a:rect l="l" t="t" r="r" b="b"/>
              <a:pathLst>
                <a:path w="548" h="1645" extrusionOk="0">
                  <a:moveTo>
                    <a:pt x="378" y="0"/>
                  </a:moveTo>
                  <a:cubicBezTo>
                    <a:pt x="335" y="0"/>
                    <a:pt x="293" y="26"/>
                    <a:pt x="274" y="64"/>
                  </a:cubicBezTo>
                  <a:cubicBezTo>
                    <a:pt x="31" y="368"/>
                    <a:pt x="0" y="1371"/>
                    <a:pt x="0" y="1493"/>
                  </a:cubicBezTo>
                  <a:cubicBezTo>
                    <a:pt x="0" y="1553"/>
                    <a:pt x="61" y="1614"/>
                    <a:pt x="122" y="1645"/>
                  </a:cubicBezTo>
                  <a:cubicBezTo>
                    <a:pt x="213" y="1645"/>
                    <a:pt x="274" y="1553"/>
                    <a:pt x="274" y="1493"/>
                  </a:cubicBezTo>
                  <a:cubicBezTo>
                    <a:pt x="274" y="1067"/>
                    <a:pt x="335" y="641"/>
                    <a:pt x="487" y="216"/>
                  </a:cubicBezTo>
                  <a:cubicBezTo>
                    <a:pt x="547" y="155"/>
                    <a:pt x="517" y="64"/>
                    <a:pt x="456" y="34"/>
                  </a:cubicBezTo>
                  <a:cubicBezTo>
                    <a:pt x="433" y="10"/>
                    <a:pt x="405" y="0"/>
                    <a:pt x="378"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7" name="Google Shape;2415;p43">
              <a:extLst>
                <a:ext uri="{FF2B5EF4-FFF2-40B4-BE49-F238E27FC236}">
                  <a16:creationId xmlns:a16="http://schemas.microsoft.com/office/drawing/2014/main" id="{1453EAD2-B280-43B1-AE5C-74705E36B609}"/>
                </a:ext>
              </a:extLst>
            </p:cNvPr>
            <p:cNvSpPr/>
            <p:nvPr/>
          </p:nvSpPr>
          <p:spPr>
            <a:xfrm>
              <a:off x="1793522" y="2858808"/>
              <a:ext cx="59309" cy="45916"/>
            </a:xfrm>
            <a:custGeom>
              <a:avLst/>
              <a:gdLst/>
              <a:ahLst/>
              <a:cxnLst/>
              <a:rect l="l" t="t" r="r" b="b"/>
              <a:pathLst>
                <a:path w="1430" h="1107" extrusionOk="0">
                  <a:moveTo>
                    <a:pt x="176" y="0"/>
                  </a:moveTo>
                  <a:cubicBezTo>
                    <a:pt x="157" y="0"/>
                    <a:pt x="139" y="4"/>
                    <a:pt x="122" y="12"/>
                  </a:cubicBezTo>
                  <a:cubicBezTo>
                    <a:pt x="31" y="42"/>
                    <a:pt x="1" y="134"/>
                    <a:pt x="31" y="194"/>
                  </a:cubicBezTo>
                  <a:cubicBezTo>
                    <a:pt x="213" y="559"/>
                    <a:pt x="1095" y="1045"/>
                    <a:pt x="1186" y="1106"/>
                  </a:cubicBezTo>
                  <a:lnTo>
                    <a:pt x="1247" y="1106"/>
                  </a:lnTo>
                  <a:cubicBezTo>
                    <a:pt x="1308" y="1106"/>
                    <a:pt x="1369" y="1076"/>
                    <a:pt x="1369" y="1045"/>
                  </a:cubicBezTo>
                  <a:cubicBezTo>
                    <a:pt x="1429" y="954"/>
                    <a:pt x="1399" y="893"/>
                    <a:pt x="1338" y="833"/>
                  </a:cubicBezTo>
                  <a:cubicBezTo>
                    <a:pt x="943" y="650"/>
                    <a:pt x="578" y="407"/>
                    <a:pt x="305" y="73"/>
                  </a:cubicBezTo>
                  <a:cubicBezTo>
                    <a:pt x="282" y="28"/>
                    <a:pt x="228" y="0"/>
                    <a:pt x="17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8" name="Google Shape;2416;p43">
              <a:extLst>
                <a:ext uri="{FF2B5EF4-FFF2-40B4-BE49-F238E27FC236}">
                  <a16:creationId xmlns:a16="http://schemas.microsoft.com/office/drawing/2014/main" id="{B4D73F9B-CA45-4947-8076-C0F235CB68DF}"/>
                </a:ext>
              </a:extLst>
            </p:cNvPr>
            <p:cNvSpPr/>
            <p:nvPr/>
          </p:nvSpPr>
          <p:spPr>
            <a:xfrm>
              <a:off x="1710320" y="2787053"/>
              <a:ext cx="41641" cy="59686"/>
            </a:xfrm>
            <a:custGeom>
              <a:avLst/>
              <a:gdLst/>
              <a:ahLst/>
              <a:cxnLst/>
              <a:rect l="l" t="t" r="r" b="b"/>
              <a:pathLst>
                <a:path w="1004" h="1439" extrusionOk="0">
                  <a:moveTo>
                    <a:pt x="145" y="1"/>
                  </a:moveTo>
                  <a:cubicBezTo>
                    <a:pt x="74" y="1"/>
                    <a:pt x="1" y="48"/>
                    <a:pt x="1" y="131"/>
                  </a:cubicBezTo>
                  <a:cubicBezTo>
                    <a:pt x="31" y="526"/>
                    <a:pt x="669" y="1286"/>
                    <a:pt x="730" y="1377"/>
                  </a:cubicBezTo>
                  <a:cubicBezTo>
                    <a:pt x="760" y="1408"/>
                    <a:pt x="791" y="1438"/>
                    <a:pt x="852" y="1438"/>
                  </a:cubicBezTo>
                  <a:cubicBezTo>
                    <a:pt x="882" y="1438"/>
                    <a:pt x="912" y="1438"/>
                    <a:pt x="943" y="1408"/>
                  </a:cubicBezTo>
                  <a:cubicBezTo>
                    <a:pt x="1004" y="1347"/>
                    <a:pt x="1004" y="1256"/>
                    <a:pt x="943" y="1195"/>
                  </a:cubicBezTo>
                  <a:cubicBezTo>
                    <a:pt x="669" y="891"/>
                    <a:pt x="426" y="526"/>
                    <a:pt x="274" y="101"/>
                  </a:cubicBezTo>
                  <a:cubicBezTo>
                    <a:pt x="260" y="32"/>
                    <a:pt x="204" y="1"/>
                    <a:pt x="145"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89" name="Google Shape;2417;p43">
              <a:extLst>
                <a:ext uri="{FF2B5EF4-FFF2-40B4-BE49-F238E27FC236}">
                  <a16:creationId xmlns:a16="http://schemas.microsoft.com/office/drawing/2014/main" id="{3D6623AF-A84E-4649-8FCD-FEF73FEFD90A}"/>
                </a:ext>
              </a:extLst>
            </p:cNvPr>
            <p:cNvSpPr/>
            <p:nvPr/>
          </p:nvSpPr>
          <p:spPr>
            <a:xfrm>
              <a:off x="1772079" y="2791989"/>
              <a:ext cx="58065" cy="48446"/>
            </a:xfrm>
            <a:custGeom>
              <a:avLst/>
              <a:gdLst/>
              <a:ahLst/>
              <a:cxnLst/>
              <a:rect l="l" t="t" r="r" b="b"/>
              <a:pathLst>
                <a:path w="1400" h="1168" extrusionOk="0">
                  <a:moveTo>
                    <a:pt x="176" y="0"/>
                  </a:moveTo>
                  <a:cubicBezTo>
                    <a:pt x="157" y="0"/>
                    <a:pt x="139" y="4"/>
                    <a:pt x="123" y="12"/>
                  </a:cubicBezTo>
                  <a:cubicBezTo>
                    <a:pt x="31" y="42"/>
                    <a:pt x="1" y="134"/>
                    <a:pt x="31" y="194"/>
                  </a:cubicBezTo>
                  <a:cubicBezTo>
                    <a:pt x="183" y="559"/>
                    <a:pt x="1034" y="1106"/>
                    <a:pt x="1126" y="1167"/>
                  </a:cubicBezTo>
                  <a:lnTo>
                    <a:pt x="1217" y="1167"/>
                  </a:lnTo>
                  <a:cubicBezTo>
                    <a:pt x="1369" y="1167"/>
                    <a:pt x="1399" y="985"/>
                    <a:pt x="1278" y="924"/>
                  </a:cubicBezTo>
                  <a:cubicBezTo>
                    <a:pt x="913" y="711"/>
                    <a:pt x="578" y="407"/>
                    <a:pt x="305" y="73"/>
                  </a:cubicBezTo>
                  <a:cubicBezTo>
                    <a:pt x="283" y="28"/>
                    <a:pt x="228" y="0"/>
                    <a:pt x="17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0" name="Google Shape;2418;p43">
              <a:extLst>
                <a:ext uri="{FF2B5EF4-FFF2-40B4-BE49-F238E27FC236}">
                  <a16:creationId xmlns:a16="http://schemas.microsoft.com/office/drawing/2014/main" id="{FF42B523-CDD3-4DB8-95AB-DA89FEE034EB}"/>
                </a:ext>
              </a:extLst>
            </p:cNvPr>
            <p:cNvSpPr/>
            <p:nvPr/>
          </p:nvSpPr>
          <p:spPr>
            <a:xfrm>
              <a:off x="1861627" y="2835208"/>
              <a:ext cx="68102" cy="22854"/>
            </a:xfrm>
            <a:custGeom>
              <a:avLst/>
              <a:gdLst/>
              <a:ahLst/>
              <a:cxnLst/>
              <a:rect l="l" t="t" r="r" b="b"/>
              <a:pathLst>
                <a:path w="1642" h="551" extrusionOk="0">
                  <a:moveTo>
                    <a:pt x="164" y="1"/>
                  </a:moveTo>
                  <a:cubicBezTo>
                    <a:pt x="117" y="1"/>
                    <a:pt x="68" y="27"/>
                    <a:pt x="30" y="64"/>
                  </a:cubicBezTo>
                  <a:cubicBezTo>
                    <a:pt x="0" y="125"/>
                    <a:pt x="0" y="216"/>
                    <a:pt x="61" y="247"/>
                  </a:cubicBezTo>
                  <a:cubicBezTo>
                    <a:pt x="365" y="490"/>
                    <a:pt x="1368" y="551"/>
                    <a:pt x="1489" y="551"/>
                  </a:cubicBezTo>
                  <a:cubicBezTo>
                    <a:pt x="1641" y="520"/>
                    <a:pt x="1641" y="277"/>
                    <a:pt x="1489" y="277"/>
                  </a:cubicBezTo>
                  <a:cubicBezTo>
                    <a:pt x="1064" y="277"/>
                    <a:pt x="638" y="186"/>
                    <a:pt x="243" y="34"/>
                  </a:cubicBezTo>
                  <a:cubicBezTo>
                    <a:pt x="220" y="11"/>
                    <a:pt x="192" y="1"/>
                    <a:pt x="16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1" name="Google Shape;2419;p43">
              <a:extLst>
                <a:ext uri="{FF2B5EF4-FFF2-40B4-BE49-F238E27FC236}">
                  <a16:creationId xmlns:a16="http://schemas.microsoft.com/office/drawing/2014/main" id="{D9B0B8C2-A333-4630-B32C-C1DE491EFF0E}"/>
                </a:ext>
              </a:extLst>
            </p:cNvPr>
            <p:cNvSpPr/>
            <p:nvPr/>
          </p:nvSpPr>
          <p:spPr>
            <a:xfrm>
              <a:off x="1965940" y="2853209"/>
              <a:ext cx="69678" cy="22522"/>
            </a:xfrm>
            <a:custGeom>
              <a:avLst/>
              <a:gdLst/>
              <a:ahLst/>
              <a:cxnLst/>
              <a:rect l="l" t="t" r="r" b="b"/>
              <a:pathLst>
                <a:path w="1680" h="543" extrusionOk="0">
                  <a:moveTo>
                    <a:pt x="197" y="1"/>
                  </a:moveTo>
                  <a:cubicBezTo>
                    <a:pt x="82" y="1"/>
                    <a:pt x="0" y="140"/>
                    <a:pt x="99" y="238"/>
                  </a:cubicBezTo>
                  <a:cubicBezTo>
                    <a:pt x="403" y="481"/>
                    <a:pt x="1406" y="542"/>
                    <a:pt x="1528" y="542"/>
                  </a:cubicBezTo>
                  <a:cubicBezTo>
                    <a:pt x="1588" y="542"/>
                    <a:pt x="1649" y="481"/>
                    <a:pt x="1680" y="390"/>
                  </a:cubicBezTo>
                  <a:cubicBezTo>
                    <a:pt x="1680" y="329"/>
                    <a:pt x="1619" y="238"/>
                    <a:pt x="1528" y="238"/>
                  </a:cubicBezTo>
                  <a:cubicBezTo>
                    <a:pt x="1102" y="238"/>
                    <a:pt x="677" y="177"/>
                    <a:pt x="281" y="25"/>
                  </a:cubicBezTo>
                  <a:cubicBezTo>
                    <a:pt x="253" y="8"/>
                    <a:pt x="224" y="1"/>
                    <a:pt x="19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2" name="Google Shape;2420;p43">
              <a:extLst>
                <a:ext uri="{FF2B5EF4-FFF2-40B4-BE49-F238E27FC236}">
                  <a16:creationId xmlns:a16="http://schemas.microsoft.com/office/drawing/2014/main" id="{22AF451F-7788-4B76-9E53-0A4CA6471819}"/>
                </a:ext>
              </a:extLst>
            </p:cNvPr>
            <p:cNvSpPr/>
            <p:nvPr/>
          </p:nvSpPr>
          <p:spPr>
            <a:xfrm>
              <a:off x="1690162" y="2708911"/>
              <a:ext cx="52964" cy="52096"/>
            </a:xfrm>
            <a:custGeom>
              <a:avLst/>
              <a:gdLst/>
              <a:ahLst/>
              <a:cxnLst/>
              <a:rect l="l" t="t" r="r" b="b"/>
              <a:pathLst>
                <a:path w="1277" h="1256" extrusionOk="0">
                  <a:moveTo>
                    <a:pt x="141" y="1"/>
                  </a:moveTo>
                  <a:cubicBezTo>
                    <a:pt x="125" y="1"/>
                    <a:pt x="108" y="3"/>
                    <a:pt x="91" y="9"/>
                  </a:cubicBezTo>
                  <a:cubicBezTo>
                    <a:pt x="31" y="39"/>
                    <a:pt x="0" y="131"/>
                    <a:pt x="0" y="191"/>
                  </a:cubicBezTo>
                  <a:cubicBezTo>
                    <a:pt x="122" y="556"/>
                    <a:pt x="943" y="1164"/>
                    <a:pt x="1034" y="1225"/>
                  </a:cubicBezTo>
                  <a:cubicBezTo>
                    <a:pt x="1034" y="1255"/>
                    <a:pt x="1064" y="1255"/>
                    <a:pt x="1095" y="1255"/>
                  </a:cubicBezTo>
                  <a:cubicBezTo>
                    <a:pt x="1155" y="1255"/>
                    <a:pt x="1186" y="1255"/>
                    <a:pt x="1216" y="1225"/>
                  </a:cubicBezTo>
                  <a:cubicBezTo>
                    <a:pt x="1277" y="1134"/>
                    <a:pt x="1246" y="1042"/>
                    <a:pt x="1186" y="1012"/>
                  </a:cubicBezTo>
                  <a:cubicBezTo>
                    <a:pt x="821" y="769"/>
                    <a:pt x="517" y="465"/>
                    <a:pt x="274" y="100"/>
                  </a:cubicBezTo>
                  <a:cubicBezTo>
                    <a:pt x="274" y="50"/>
                    <a:pt x="213" y="1"/>
                    <a:pt x="141"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3" name="Google Shape;2421;p43">
              <a:extLst>
                <a:ext uri="{FF2B5EF4-FFF2-40B4-BE49-F238E27FC236}">
                  <a16:creationId xmlns:a16="http://schemas.microsoft.com/office/drawing/2014/main" id="{03065B28-AE55-43F4-9136-E0D64A8F9A14}"/>
                </a:ext>
              </a:extLst>
            </p:cNvPr>
            <p:cNvSpPr/>
            <p:nvPr/>
          </p:nvSpPr>
          <p:spPr>
            <a:xfrm>
              <a:off x="1896716" y="2887510"/>
              <a:ext cx="72084" cy="15927"/>
            </a:xfrm>
            <a:custGeom>
              <a:avLst/>
              <a:gdLst/>
              <a:ahLst/>
              <a:cxnLst/>
              <a:rect l="l" t="t" r="r" b="b"/>
              <a:pathLst>
                <a:path w="1738" h="384" extrusionOk="0">
                  <a:moveTo>
                    <a:pt x="207" y="1"/>
                  </a:moveTo>
                  <a:cubicBezTo>
                    <a:pt x="68" y="1"/>
                    <a:pt x="0" y="214"/>
                    <a:pt x="157" y="293"/>
                  </a:cubicBezTo>
                  <a:cubicBezTo>
                    <a:pt x="340" y="353"/>
                    <a:pt x="522" y="384"/>
                    <a:pt x="704" y="384"/>
                  </a:cubicBezTo>
                  <a:cubicBezTo>
                    <a:pt x="1008" y="384"/>
                    <a:pt x="1312" y="353"/>
                    <a:pt x="1586" y="293"/>
                  </a:cubicBezTo>
                  <a:cubicBezTo>
                    <a:pt x="1677" y="293"/>
                    <a:pt x="1738" y="232"/>
                    <a:pt x="1738" y="141"/>
                  </a:cubicBezTo>
                  <a:cubicBezTo>
                    <a:pt x="1707" y="80"/>
                    <a:pt x="1647" y="19"/>
                    <a:pt x="1555" y="19"/>
                  </a:cubicBezTo>
                  <a:cubicBezTo>
                    <a:pt x="1343" y="65"/>
                    <a:pt x="1130" y="88"/>
                    <a:pt x="917" y="88"/>
                  </a:cubicBezTo>
                  <a:cubicBezTo>
                    <a:pt x="704" y="88"/>
                    <a:pt x="491" y="65"/>
                    <a:pt x="279" y="19"/>
                  </a:cubicBezTo>
                  <a:cubicBezTo>
                    <a:pt x="253" y="6"/>
                    <a:pt x="229" y="1"/>
                    <a:pt x="207"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4" name="Google Shape;2422;p43">
              <a:extLst>
                <a:ext uri="{FF2B5EF4-FFF2-40B4-BE49-F238E27FC236}">
                  <a16:creationId xmlns:a16="http://schemas.microsoft.com/office/drawing/2014/main" id="{6DE26790-F918-4CD2-A8F6-C364D95F8B7A}"/>
                </a:ext>
              </a:extLst>
            </p:cNvPr>
            <p:cNvSpPr/>
            <p:nvPr/>
          </p:nvSpPr>
          <p:spPr>
            <a:xfrm>
              <a:off x="2397421" y="3105886"/>
              <a:ext cx="23973" cy="67359"/>
            </a:xfrm>
            <a:custGeom>
              <a:avLst/>
              <a:gdLst/>
              <a:ahLst/>
              <a:cxnLst/>
              <a:rect l="l" t="t" r="r" b="b"/>
              <a:pathLst>
                <a:path w="578" h="1624" extrusionOk="0">
                  <a:moveTo>
                    <a:pt x="281" y="1"/>
                  </a:moveTo>
                  <a:cubicBezTo>
                    <a:pt x="229" y="1"/>
                    <a:pt x="174" y="29"/>
                    <a:pt x="152" y="73"/>
                  </a:cubicBezTo>
                  <a:cubicBezTo>
                    <a:pt x="0" y="438"/>
                    <a:pt x="243" y="1411"/>
                    <a:pt x="274" y="1532"/>
                  </a:cubicBezTo>
                  <a:cubicBezTo>
                    <a:pt x="304" y="1593"/>
                    <a:pt x="335" y="1624"/>
                    <a:pt x="426" y="1624"/>
                  </a:cubicBezTo>
                  <a:lnTo>
                    <a:pt x="456" y="1624"/>
                  </a:lnTo>
                  <a:cubicBezTo>
                    <a:pt x="517" y="1624"/>
                    <a:pt x="578" y="1532"/>
                    <a:pt x="547" y="1472"/>
                  </a:cubicBezTo>
                  <a:cubicBezTo>
                    <a:pt x="426" y="1046"/>
                    <a:pt x="395" y="620"/>
                    <a:pt x="426" y="195"/>
                  </a:cubicBezTo>
                  <a:cubicBezTo>
                    <a:pt x="456" y="104"/>
                    <a:pt x="395" y="43"/>
                    <a:pt x="335" y="13"/>
                  </a:cubicBezTo>
                  <a:cubicBezTo>
                    <a:pt x="318" y="4"/>
                    <a:pt x="300" y="1"/>
                    <a:pt x="281"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5" name="Google Shape;2423;p43">
              <a:extLst>
                <a:ext uri="{FF2B5EF4-FFF2-40B4-BE49-F238E27FC236}">
                  <a16:creationId xmlns:a16="http://schemas.microsoft.com/office/drawing/2014/main" id="{AA0BE799-E859-406D-B40E-48DAD215CEA5}"/>
                </a:ext>
              </a:extLst>
            </p:cNvPr>
            <p:cNvSpPr/>
            <p:nvPr/>
          </p:nvSpPr>
          <p:spPr>
            <a:xfrm>
              <a:off x="2449101" y="3137906"/>
              <a:ext cx="23973" cy="69392"/>
            </a:xfrm>
            <a:custGeom>
              <a:avLst/>
              <a:gdLst/>
              <a:ahLst/>
              <a:cxnLst/>
              <a:rect l="l" t="t" r="r" b="b"/>
              <a:pathLst>
                <a:path w="578" h="1673" extrusionOk="0">
                  <a:moveTo>
                    <a:pt x="335" y="0"/>
                  </a:moveTo>
                  <a:cubicBezTo>
                    <a:pt x="274" y="0"/>
                    <a:pt x="183" y="31"/>
                    <a:pt x="152" y="92"/>
                  </a:cubicBezTo>
                  <a:cubicBezTo>
                    <a:pt x="0" y="456"/>
                    <a:pt x="244" y="1429"/>
                    <a:pt x="274" y="1551"/>
                  </a:cubicBezTo>
                  <a:cubicBezTo>
                    <a:pt x="304" y="1611"/>
                    <a:pt x="335" y="1642"/>
                    <a:pt x="426" y="1642"/>
                  </a:cubicBezTo>
                  <a:lnTo>
                    <a:pt x="456" y="1672"/>
                  </a:lnTo>
                  <a:cubicBezTo>
                    <a:pt x="517" y="1642"/>
                    <a:pt x="578" y="1581"/>
                    <a:pt x="548" y="1490"/>
                  </a:cubicBezTo>
                  <a:cubicBezTo>
                    <a:pt x="426" y="1064"/>
                    <a:pt x="396" y="639"/>
                    <a:pt x="426" y="183"/>
                  </a:cubicBezTo>
                  <a:cubicBezTo>
                    <a:pt x="456" y="122"/>
                    <a:pt x="396" y="31"/>
                    <a:pt x="335"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6" name="Google Shape;2424;p43">
              <a:extLst>
                <a:ext uri="{FF2B5EF4-FFF2-40B4-BE49-F238E27FC236}">
                  <a16:creationId xmlns:a16="http://schemas.microsoft.com/office/drawing/2014/main" id="{518E2A57-27EB-41F4-BB8E-E8E676C0D66E}"/>
                </a:ext>
              </a:extLst>
            </p:cNvPr>
            <p:cNvSpPr/>
            <p:nvPr/>
          </p:nvSpPr>
          <p:spPr>
            <a:xfrm>
              <a:off x="2493232" y="3300080"/>
              <a:ext cx="22728" cy="68562"/>
            </a:xfrm>
            <a:custGeom>
              <a:avLst/>
              <a:gdLst/>
              <a:ahLst/>
              <a:cxnLst/>
              <a:rect l="l" t="t" r="r" b="b"/>
              <a:pathLst>
                <a:path w="548" h="1653" extrusionOk="0">
                  <a:moveTo>
                    <a:pt x="272" y="0"/>
                  </a:moveTo>
                  <a:cubicBezTo>
                    <a:pt x="215" y="0"/>
                    <a:pt x="175" y="34"/>
                    <a:pt x="152" y="103"/>
                  </a:cubicBezTo>
                  <a:cubicBezTo>
                    <a:pt x="0" y="467"/>
                    <a:pt x="243" y="1440"/>
                    <a:pt x="274" y="1531"/>
                  </a:cubicBezTo>
                  <a:cubicBezTo>
                    <a:pt x="274" y="1592"/>
                    <a:pt x="335" y="1653"/>
                    <a:pt x="395" y="1653"/>
                  </a:cubicBezTo>
                  <a:lnTo>
                    <a:pt x="426" y="1653"/>
                  </a:lnTo>
                  <a:cubicBezTo>
                    <a:pt x="517" y="1622"/>
                    <a:pt x="547" y="1562"/>
                    <a:pt x="547" y="1470"/>
                  </a:cubicBezTo>
                  <a:cubicBezTo>
                    <a:pt x="426" y="1045"/>
                    <a:pt x="365" y="619"/>
                    <a:pt x="395" y="194"/>
                  </a:cubicBezTo>
                  <a:cubicBezTo>
                    <a:pt x="426" y="133"/>
                    <a:pt x="395" y="42"/>
                    <a:pt x="335" y="11"/>
                  </a:cubicBezTo>
                  <a:cubicBezTo>
                    <a:pt x="312" y="4"/>
                    <a:pt x="291" y="0"/>
                    <a:pt x="272"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7" name="Google Shape;2425;p43">
              <a:extLst>
                <a:ext uri="{FF2B5EF4-FFF2-40B4-BE49-F238E27FC236}">
                  <a16:creationId xmlns:a16="http://schemas.microsoft.com/office/drawing/2014/main" id="{04B0D93D-2E82-4EE5-B503-8FBC23BE6C05}"/>
                </a:ext>
              </a:extLst>
            </p:cNvPr>
            <p:cNvSpPr/>
            <p:nvPr/>
          </p:nvSpPr>
          <p:spPr>
            <a:xfrm>
              <a:off x="2462622" y="3473785"/>
              <a:ext cx="55867" cy="51183"/>
            </a:xfrm>
            <a:custGeom>
              <a:avLst/>
              <a:gdLst/>
              <a:ahLst/>
              <a:cxnLst/>
              <a:rect l="l" t="t" r="r" b="b"/>
              <a:pathLst>
                <a:path w="1347" h="1234" extrusionOk="0">
                  <a:moveTo>
                    <a:pt x="189" y="1"/>
                  </a:moveTo>
                  <a:cubicBezTo>
                    <a:pt x="98" y="1"/>
                    <a:pt x="0" y="73"/>
                    <a:pt x="39" y="170"/>
                  </a:cubicBezTo>
                  <a:cubicBezTo>
                    <a:pt x="191" y="565"/>
                    <a:pt x="981" y="1143"/>
                    <a:pt x="1073" y="1203"/>
                  </a:cubicBezTo>
                  <a:cubicBezTo>
                    <a:pt x="1103" y="1234"/>
                    <a:pt x="1133" y="1234"/>
                    <a:pt x="1164" y="1234"/>
                  </a:cubicBezTo>
                  <a:cubicBezTo>
                    <a:pt x="1285" y="1234"/>
                    <a:pt x="1346" y="1052"/>
                    <a:pt x="1255" y="991"/>
                  </a:cubicBezTo>
                  <a:cubicBezTo>
                    <a:pt x="890" y="748"/>
                    <a:pt x="556" y="444"/>
                    <a:pt x="313" y="79"/>
                  </a:cubicBezTo>
                  <a:cubicBezTo>
                    <a:pt x="291" y="24"/>
                    <a:pt x="241" y="1"/>
                    <a:pt x="189"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8" name="Google Shape;2426;p43">
              <a:extLst>
                <a:ext uri="{FF2B5EF4-FFF2-40B4-BE49-F238E27FC236}">
                  <a16:creationId xmlns:a16="http://schemas.microsoft.com/office/drawing/2014/main" id="{581B5176-748F-4796-B150-B43F5C65A170}"/>
                </a:ext>
              </a:extLst>
            </p:cNvPr>
            <p:cNvSpPr/>
            <p:nvPr/>
          </p:nvSpPr>
          <p:spPr>
            <a:xfrm>
              <a:off x="2512145" y="3441392"/>
              <a:ext cx="51719" cy="53340"/>
            </a:xfrm>
            <a:custGeom>
              <a:avLst/>
              <a:gdLst/>
              <a:ahLst/>
              <a:cxnLst/>
              <a:rect l="l" t="t" r="r" b="b"/>
              <a:pathLst>
                <a:path w="1247" h="1286" extrusionOk="0">
                  <a:moveTo>
                    <a:pt x="169" y="1"/>
                  </a:moveTo>
                  <a:cubicBezTo>
                    <a:pt x="154" y="1"/>
                    <a:pt x="139" y="3"/>
                    <a:pt x="122" y="9"/>
                  </a:cubicBezTo>
                  <a:cubicBezTo>
                    <a:pt x="61" y="39"/>
                    <a:pt x="0" y="100"/>
                    <a:pt x="31" y="191"/>
                  </a:cubicBezTo>
                  <a:cubicBezTo>
                    <a:pt x="152" y="556"/>
                    <a:pt x="912" y="1194"/>
                    <a:pt x="1003" y="1255"/>
                  </a:cubicBezTo>
                  <a:cubicBezTo>
                    <a:pt x="1034" y="1285"/>
                    <a:pt x="1064" y="1285"/>
                    <a:pt x="1095" y="1285"/>
                  </a:cubicBezTo>
                  <a:cubicBezTo>
                    <a:pt x="1155" y="1285"/>
                    <a:pt x="1186" y="1285"/>
                    <a:pt x="1216" y="1225"/>
                  </a:cubicBezTo>
                  <a:cubicBezTo>
                    <a:pt x="1246" y="1164"/>
                    <a:pt x="1246" y="1073"/>
                    <a:pt x="1186" y="1042"/>
                  </a:cubicBezTo>
                  <a:cubicBezTo>
                    <a:pt x="851" y="769"/>
                    <a:pt x="547" y="465"/>
                    <a:pt x="304" y="100"/>
                  </a:cubicBezTo>
                  <a:cubicBezTo>
                    <a:pt x="279" y="50"/>
                    <a:pt x="234" y="1"/>
                    <a:pt x="169"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99" name="Google Shape;2427;p43">
              <a:extLst>
                <a:ext uri="{FF2B5EF4-FFF2-40B4-BE49-F238E27FC236}">
                  <a16:creationId xmlns:a16="http://schemas.microsoft.com/office/drawing/2014/main" id="{74096060-9B6F-4226-B033-56196B7EA36B}"/>
                </a:ext>
              </a:extLst>
            </p:cNvPr>
            <p:cNvSpPr/>
            <p:nvPr/>
          </p:nvSpPr>
          <p:spPr>
            <a:xfrm>
              <a:off x="2394891" y="3224883"/>
              <a:ext cx="23973" cy="68148"/>
            </a:xfrm>
            <a:custGeom>
              <a:avLst/>
              <a:gdLst/>
              <a:ahLst/>
              <a:cxnLst/>
              <a:rect l="l" t="t" r="r" b="b"/>
              <a:pathLst>
                <a:path w="578" h="1643" extrusionOk="0">
                  <a:moveTo>
                    <a:pt x="261" y="0"/>
                  </a:moveTo>
                  <a:cubicBezTo>
                    <a:pt x="209" y="0"/>
                    <a:pt x="163" y="27"/>
                    <a:pt x="152" y="92"/>
                  </a:cubicBezTo>
                  <a:cubicBezTo>
                    <a:pt x="0" y="457"/>
                    <a:pt x="244" y="1429"/>
                    <a:pt x="274" y="1521"/>
                  </a:cubicBezTo>
                  <a:cubicBezTo>
                    <a:pt x="274" y="1581"/>
                    <a:pt x="335" y="1642"/>
                    <a:pt x="426" y="1642"/>
                  </a:cubicBezTo>
                  <a:lnTo>
                    <a:pt x="456" y="1642"/>
                  </a:lnTo>
                  <a:cubicBezTo>
                    <a:pt x="517" y="1612"/>
                    <a:pt x="578" y="1521"/>
                    <a:pt x="548" y="1460"/>
                  </a:cubicBezTo>
                  <a:cubicBezTo>
                    <a:pt x="426" y="1034"/>
                    <a:pt x="396" y="609"/>
                    <a:pt x="426" y="183"/>
                  </a:cubicBezTo>
                  <a:cubicBezTo>
                    <a:pt x="465" y="85"/>
                    <a:pt x="354" y="0"/>
                    <a:pt x="261"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100" name="Google Shape;2428;p43">
              <a:extLst>
                <a:ext uri="{FF2B5EF4-FFF2-40B4-BE49-F238E27FC236}">
                  <a16:creationId xmlns:a16="http://schemas.microsoft.com/office/drawing/2014/main" id="{61134A59-097C-49E8-B1F0-900162C3F60E}"/>
                </a:ext>
              </a:extLst>
            </p:cNvPr>
            <p:cNvSpPr/>
            <p:nvPr/>
          </p:nvSpPr>
          <p:spPr>
            <a:xfrm>
              <a:off x="2452875" y="3235584"/>
              <a:ext cx="22728" cy="67525"/>
            </a:xfrm>
            <a:custGeom>
              <a:avLst/>
              <a:gdLst/>
              <a:ahLst/>
              <a:cxnLst/>
              <a:rect l="l" t="t" r="r" b="b"/>
              <a:pathLst>
                <a:path w="548" h="1628" extrusionOk="0">
                  <a:moveTo>
                    <a:pt x="256" y="0"/>
                  </a:moveTo>
                  <a:cubicBezTo>
                    <a:pt x="214" y="0"/>
                    <a:pt x="174" y="24"/>
                    <a:pt x="153" y="77"/>
                  </a:cubicBezTo>
                  <a:cubicBezTo>
                    <a:pt x="1" y="442"/>
                    <a:pt x="244" y="1414"/>
                    <a:pt x="274" y="1536"/>
                  </a:cubicBezTo>
                  <a:cubicBezTo>
                    <a:pt x="274" y="1597"/>
                    <a:pt x="335" y="1627"/>
                    <a:pt x="396" y="1627"/>
                  </a:cubicBezTo>
                  <a:lnTo>
                    <a:pt x="426" y="1627"/>
                  </a:lnTo>
                  <a:cubicBezTo>
                    <a:pt x="517" y="1627"/>
                    <a:pt x="548" y="1536"/>
                    <a:pt x="548" y="1475"/>
                  </a:cubicBezTo>
                  <a:cubicBezTo>
                    <a:pt x="426" y="1050"/>
                    <a:pt x="365" y="624"/>
                    <a:pt x="396" y="199"/>
                  </a:cubicBezTo>
                  <a:cubicBezTo>
                    <a:pt x="416" y="80"/>
                    <a:pt x="333" y="0"/>
                    <a:pt x="256"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101" name="Google Shape;2429;p43">
              <a:extLst>
                <a:ext uri="{FF2B5EF4-FFF2-40B4-BE49-F238E27FC236}">
                  <a16:creationId xmlns:a16="http://schemas.microsoft.com/office/drawing/2014/main" id="{F01AC30E-4EF2-46DA-95E8-B1D97265CE2F}"/>
                </a:ext>
              </a:extLst>
            </p:cNvPr>
            <p:cNvSpPr/>
            <p:nvPr/>
          </p:nvSpPr>
          <p:spPr>
            <a:xfrm>
              <a:off x="2460466" y="3379964"/>
              <a:ext cx="30277" cy="66862"/>
            </a:xfrm>
            <a:custGeom>
              <a:avLst/>
              <a:gdLst/>
              <a:ahLst/>
              <a:cxnLst/>
              <a:rect l="l" t="t" r="r" b="b"/>
              <a:pathLst>
                <a:path w="730" h="1612" extrusionOk="0">
                  <a:moveTo>
                    <a:pt x="274" y="0"/>
                  </a:moveTo>
                  <a:cubicBezTo>
                    <a:pt x="182" y="0"/>
                    <a:pt x="122" y="31"/>
                    <a:pt x="91" y="122"/>
                  </a:cubicBezTo>
                  <a:cubicBezTo>
                    <a:pt x="0" y="487"/>
                    <a:pt x="395" y="1429"/>
                    <a:pt x="426" y="1520"/>
                  </a:cubicBezTo>
                  <a:cubicBezTo>
                    <a:pt x="456" y="1581"/>
                    <a:pt x="486" y="1611"/>
                    <a:pt x="547" y="1611"/>
                  </a:cubicBezTo>
                  <a:lnTo>
                    <a:pt x="608" y="1611"/>
                  </a:lnTo>
                  <a:cubicBezTo>
                    <a:pt x="669" y="1581"/>
                    <a:pt x="730" y="1490"/>
                    <a:pt x="699" y="1429"/>
                  </a:cubicBezTo>
                  <a:cubicBezTo>
                    <a:pt x="517" y="1034"/>
                    <a:pt x="395" y="608"/>
                    <a:pt x="395" y="183"/>
                  </a:cubicBezTo>
                  <a:cubicBezTo>
                    <a:pt x="395" y="92"/>
                    <a:pt x="334" y="31"/>
                    <a:pt x="274" y="0"/>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sp>
          <p:nvSpPr>
            <p:cNvPr id="102" name="Google Shape;2430;p43">
              <a:extLst>
                <a:ext uri="{FF2B5EF4-FFF2-40B4-BE49-F238E27FC236}">
                  <a16:creationId xmlns:a16="http://schemas.microsoft.com/office/drawing/2014/main" id="{F33E0F60-586D-4948-B272-EF6553B8FCD9}"/>
                </a:ext>
              </a:extLst>
            </p:cNvPr>
            <p:cNvSpPr/>
            <p:nvPr/>
          </p:nvSpPr>
          <p:spPr>
            <a:xfrm>
              <a:off x="2404970" y="3329529"/>
              <a:ext cx="31562" cy="65617"/>
            </a:xfrm>
            <a:custGeom>
              <a:avLst/>
              <a:gdLst/>
              <a:ahLst/>
              <a:cxnLst/>
              <a:rect l="l" t="t" r="r" b="b"/>
              <a:pathLst>
                <a:path w="761" h="1582" extrusionOk="0">
                  <a:moveTo>
                    <a:pt x="244" y="1"/>
                  </a:moveTo>
                  <a:cubicBezTo>
                    <a:pt x="153" y="1"/>
                    <a:pt x="92" y="31"/>
                    <a:pt x="61" y="122"/>
                  </a:cubicBezTo>
                  <a:cubicBezTo>
                    <a:pt x="1" y="487"/>
                    <a:pt x="426" y="1399"/>
                    <a:pt x="487" y="1520"/>
                  </a:cubicBezTo>
                  <a:cubicBezTo>
                    <a:pt x="517" y="1551"/>
                    <a:pt x="578" y="1581"/>
                    <a:pt x="609" y="1581"/>
                  </a:cubicBezTo>
                  <a:lnTo>
                    <a:pt x="669" y="1581"/>
                  </a:lnTo>
                  <a:cubicBezTo>
                    <a:pt x="730" y="1551"/>
                    <a:pt x="761" y="1460"/>
                    <a:pt x="730" y="1399"/>
                  </a:cubicBezTo>
                  <a:cubicBezTo>
                    <a:pt x="548" y="1004"/>
                    <a:pt x="396" y="578"/>
                    <a:pt x="365" y="153"/>
                  </a:cubicBezTo>
                  <a:cubicBezTo>
                    <a:pt x="365" y="92"/>
                    <a:pt x="305" y="1"/>
                    <a:pt x="244" y="1"/>
                  </a:cubicBezTo>
                  <a:close/>
                </a:path>
              </a:pathLst>
            </a:custGeom>
            <a:solidFill>
              <a:srgbClr val="26192A"/>
            </a:solidFill>
            <a:ln>
              <a:noFill/>
            </a:ln>
          </p:spPr>
          <p:txBody>
            <a:bodyPr spcFirstLastPara="1" wrap="square" lIns="97520" tIns="97520" rIns="97520" bIns="97520" anchor="ctr" anchorCtr="0">
              <a:noAutofit/>
            </a:bodyPr>
            <a:lstStyle/>
            <a:p>
              <a:endParaRPr sz="1920"/>
            </a:p>
          </p:txBody>
        </p:sp>
      </p:grpSp>
      <p:pic>
        <p:nvPicPr>
          <p:cNvPr id="1026" name="Picture 2" descr="Ghim của Arnoldo Castañon trên Cukiságok | Khủng long, Dễ thương, Hình gif">
            <a:extLst>
              <a:ext uri="{FF2B5EF4-FFF2-40B4-BE49-F238E27FC236}">
                <a16:creationId xmlns:a16="http://schemas.microsoft.com/office/drawing/2014/main" id="{183F49AF-F325-44AD-A227-D93CEAB609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10500" y="5556620"/>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A35AC63D-BEF1-47DD-A5DE-629E82BDD5A5}"/>
              </a:ext>
            </a:extLst>
          </p:cNvPr>
          <p:cNvGrpSpPr/>
          <p:nvPr/>
        </p:nvGrpSpPr>
        <p:grpSpPr>
          <a:xfrm>
            <a:off x="952500" y="519213"/>
            <a:ext cx="5867400" cy="926647"/>
            <a:chOff x="0" y="345424"/>
            <a:chExt cx="5002584" cy="1419313"/>
          </a:xfrm>
          <a:solidFill>
            <a:schemeClr val="accent6">
              <a:lumMod val="20000"/>
              <a:lumOff val="80000"/>
            </a:schemeClr>
          </a:solidFill>
        </p:grpSpPr>
        <p:sp>
          <p:nvSpPr>
            <p:cNvPr id="15" name="Freeform 9">
              <a:extLst>
                <a:ext uri="{FF2B5EF4-FFF2-40B4-BE49-F238E27FC236}">
                  <a16:creationId xmlns:a16="http://schemas.microsoft.com/office/drawing/2014/main" id="{3565119F-C159-47ED-9E01-F77E16F4D96B}"/>
                </a:ext>
              </a:extLst>
            </p:cNvPr>
            <p:cNvSpPr/>
            <p:nvPr/>
          </p:nvSpPr>
          <p:spPr>
            <a:xfrm>
              <a:off x="0" y="345424"/>
              <a:ext cx="5002584" cy="1419313"/>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16" name="Picture 30">
            <a:extLst>
              <a:ext uri="{FF2B5EF4-FFF2-40B4-BE49-F238E27FC236}">
                <a16:creationId xmlns:a16="http://schemas.microsoft.com/office/drawing/2014/main" id="{3CA208F8-2456-41A4-8AD1-6572462AB2F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7864" y="449685"/>
            <a:ext cx="1009017" cy="996175"/>
          </a:xfrm>
          <a:prstGeom prst="rect">
            <a:avLst/>
          </a:prstGeom>
        </p:spPr>
      </p:pic>
      <p:sp>
        <p:nvSpPr>
          <p:cNvPr id="17" name="TextBox 16">
            <a:extLst>
              <a:ext uri="{FF2B5EF4-FFF2-40B4-BE49-F238E27FC236}">
                <a16:creationId xmlns:a16="http://schemas.microsoft.com/office/drawing/2014/main" id="{573F71BC-5180-4CDC-B964-D8DCC73ED951}"/>
              </a:ext>
            </a:extLst>
          </p:cNvPr>
          <p:cNvSpPr txBox="1"/>
          <p:nvPr/>
        </p:nvSpPr>
        <p:spPr>
          <a:xfrm>
            <a:off x="1961517" y="449685"/>
            <a:ext cx="5867400" cy="901593"/>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40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6</a:t>
            </a:r>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Xử lí tình huống</a:t>
            </a:r>
            <a:endParaRPr lang="en-US" sz="40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3024821-F911-4534-8A83-A550A7FDFCBA}"/>
              </a:ext>
            </a:extLst>
          </p:cNvPr>
          <p:cNvSpPr txBox="1"/>
          <p:nvPr/>
        </p:nvSpPr>
        <p:spPr>
          <a:xfrm>
            <a:off x="934266" y="1834571"/>
            <a:ext cx="7772400"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Hoạt động nhóm, xử lí tình huống</a:t>
            </a:r>
          </a:p>
        </p:txBody>
      </p:sp>
      <p:pic>
        <p:nvPicPr>
          <p:cNvPr id="11266" name="Picture 2">
            <a:extLst>
              <a:ext uri="{FF2B5EF4-FFF2-40B4-BE49-F238E27FC236}">
                <a16:creationId xmlns:a16="http://schemas.microsoft.com/office/drawing/2014/main" id="{3AB8415A-7979-41FC-B22D-0B7ACF66F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882972"/>
            <a:ext cx="9528621" cy="91897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BA28EC3-A88E-4BCA-9517-69D414281408}"/>
              </a:ext>
            </a:extLst>
          </p:cNvPr>
          <p:cNvSpPr txBox="1"/>
          <p:nvPr/>
        </p:nvSpPr>
        <p:spPr>
          <a:xfrm>
            <a:off x="914400" y="5912034"/>
            <a:ext cx="7848600" cy="4032066"/>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Đóng vai, thể hiện cách ứng xử qua lời khuyên: </a:t>
            </a:r>
            <a:r>
              <a:rPr lang="nl-NL" sz="3500" i="1">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Các bạn không chơi ở nơi có nhiều khói, bụi do xe cộ thải ra; Các bạn hãy tránh xa nơi có khói thuốc lá.</a:t>
            </a:r>
            <a:endParaRPr lang="en-US" sz="350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87935FE-C074-4EA6-A1CF-D20E97DD8D0D}"/>
              </a:ext>
            </a:extLst>
          </p:cNvPr>
          <p:cNvSpPr/>
          <p:nvPr/>
        </p:nvSpPr>
        <p:spPr>
          <a:xfrm>
            <a:off x="457200" y="5829300"/>
            <a:ext cx="8839200" cy="4114800"/>
          </a:xfrm>
          <a:prstGeom prst="round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Trẻ Em, Học Tập, Học Bài, Giáo Dục, Mầm Non, Tải hình PNG 111 -  Free.Vector6.com">
            <a:extLst>
              <a:ext uri="{FF2B5EF4-FFF2-40B4-BE49-F238E27FC236}">
                <a16:creationId xmlns:a16="http://schemas.microsoft.com/office/drawing/2014/main" id="{BF36FA37-955D-4C6C-985E-269EB3C49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7889" y="2095500"/>
            <a:ext cx="5985421" cy="463539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lower by @tadmac, a simple cartoon flower, on @openclipart | Cartoon  flowers, Flower prints art, Blue flower art">
            <a:extLst>
              <a:ext uri="{FF2B5EF4-FFF2-40B4-BE49-F238E27FC236}">
                <a16:creationId xmlns:a16="http://schemas.microsoft.com/office/drawing/2014/main" id="{8A8904B0-2B37-41D5-B2FB-FEE51CF40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321" y="6533482"/>
            <a:ext cx="2861316" cy="38329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6">
            <a:extLst>
              <a:ext uri="{FF2B5EF4-FFF2-40B4-BE49-F238E27FC236}">
                <a16:creationId xmlns:a16="http://schemas.microsoft.com/office/drawing/2014/main" id="{42D0007F-7EF8-481F-9FD3-018F6F8E79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86451" y="22802"/>
            <a:ext cx="2645843" cy="3523526"/>
          </a:xfrm>
          <a:prstGeom prst="rect">
            <a:avLst/>
          </a:prstGeom>
        </p:spPr>
      </p:pic>
    </p:spTree>
    <p:extLst>
      <p:ext uri="{BB962C8B-B14F-4D97-AF65-F5344CB8AC3E}">
        <p14:creationId xmlns:p14="http://schemas.microsoft.com/office/powerpoint/2010/main" val="25320783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heel(1)">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heel(1)">
                                      <p:cBhvr>
                                        <p:cTn id="17" dur="2000"/>
                                        <p:tgtEl>
                                          <p:spTgt spid="1126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barn(inVertical)">
                                      <p:cBhvr>
                                        <p:cTn id="2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CB3353E1-C0D6-4AD4-BF72-6E437826A28E}"/>
              </a:ext>
            </a:extLst>
          </p:cNvPr>
          <p:cNvSpPr/>
          <p:nvPr/>
        </p:nvSpPr>
        <p:spPr>
          <a:xfrm>
            <a:off x="2743200" y="4076700"/>
            <a:ext cx="12801600" cy="3962400"/>
          </a:xfrm>
          <a:prstGeom prst="flowChartProcess">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81A8054-A64B-4119-959E-0843A6072A4E}"/>
              </a:ext>
            </a:extLst>
          </p:cNvPr>
          <p:cNvSpPr txBox="1"/>
          <p:nvPr/>
        </p:nvSpPr>
        <p:spPr>
          <a:xfrm>
            <a:off x="2942415" y="5426545"/>
            <a:ext cx="12522200" cy="1824923"/>
          </a:xfrm>
          <a:prstGeom prst="rect">
            <a:avLst/>
          </a:prstGeom>
          <a:noFill/>
        </p:spPr>
        <p:txBody>
          <a:bodyPr wrap="square" rtlCol="0">
            <a:spAutoFit/>
          </a:bodyPr>
          <a:lstStyle/>
          <a:p>
            <a:pPr>
              <a:lnSpc>
                <a:spcPct val="150000"/>
              </a:lnSpc>
            </a:pPr>
            <a:r>
              <a:rPr lang="en-US" sz="4000">
                <a:solidFill>
                  <a:schemeClr val="accent5">
                    <a:lumMod val="75000"/>
                  </a:schemeClr>
                </a:solidFill>
                <a:latin typeface="Arial" panose="020B0604020202020204" pitchFamily="34" charset="0"/>
                <a:cs typeface="Arial" panose="020B0604020202020204" pitchFamily="34" charset="0"/>
              </a:rPr>
              <a:t>Hãy hít thở đúng cách; tránh xa nơi có khói, bụi và đeo khẩu trang khi cần thiết để bảo vệ cơ quan hô hấp</a:t>
            </a:r>
          </a:p>
        </p:txBody>
      </p:sp>
      <p:sp>
        <p:nvSpPr>
          <p:cNvPr id="33" name="TextBox 32">
            <a:extLst>
              <a:ext uri="{FF2B5EF4-FFF2-40B4-BE49-F238E27FC236}">
                <a16:creationId xmlns:a16="http://schemas.microsoft.com/office/drawing/2014/main" id="{E4C8E8F3-8F08-4F1C-82DC-B2B0BCA33133}"/>
              </a:ext>
            </a:extLst>
          </p:cNvPr>
          <p:cNvSpPr txBox="1"/>
          <p:nvPr/>
        </p:nvSpPr>
        <p:spPr>
          <a:xfrm>
            <a:off x="6641805" y="4498785"/>
            <a:ext cx="5004390"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Kiến thức cần nhớ</a:t>
            </a:r>
          </a:p>
        </p:txBody>
      </p:sp>
      <p:grpSp>
        <p:nvGrpSpPr>
          <p:cNvPr id="34" name="Group 8">
            <a:extLst>
              <a:ext uri="{FF2B5EF4-FFF2-40B4-BE49-F238E27FC236}">
                <a16:creationId xmlns:a16="http://schemas.microsoft.com/office/drawing/2014/main" id="{F44D03D8-0E5E-4246-B9F3-D8722AE19103}"/>
              </a:ext>
            </a:extLst>
          </p:cNvPr>
          <p:cNvGrpSpPr/>
          <p:nvPr/>
        </p:nvGrpSpPr>
        <p:grpSpPr>
          <a:xfrm>
            <a:off x="952500" y="519213"/>
            <a:ext cx="5867400" cy="926647"/>
            <a:chOff x="0" y="345424"/>
            <a:chExt cx="5002584" cy="1419313"/>
          </a:xfrm>
          <a:solidFill>
            <a:schemeClr val="accent6">
              <a:lumMod val="20000"/>
              <a:lumOff val="80000"/>
            </a:schemeClr>
          </a:solidFill>
        </p:grpSpPr>
        <p:sp>
          <p:nvSpPr>
            <p:cNvPr id="35" name="Freeform 9">
              <a:extLst>
                <a:ext uri="{FF2B5EF4-FFF2-40B4-BE49-F238E27FC236}">
                  <a16:creationId xmlns:a16="http://schemas.microsoft.com/office/drawing/2014/main" id="{5D2C636E-F40A-4DDB-BD91-C01329DD98EB}"/>
                </a:ext>
              </a:extLst>
            </p:cNvPr>
            <p:cNvSpPr/>
            <p:nvPr/>
          </p:nvSpPr>
          <p:spPr>
            <a:xfrm>
              <a:off x="0" y="345424"/>
              <a:ext cx="5002584" cy="1419313"/>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36" name="Picture 30">
            <a:extLst>
              <a:ext uri="{FF2B5EF4-FFF2-40B4-BE49-F238E27FC236}">
                <a16:creationId xmlns:a16="http://schemas.microsoft.com/office/drawing/2014/main" id="{894399EA-0617-4F6B-BF7C-12A6E69A9B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7864" y="449685"/>
            <a:ext cx="1009017" cy="996175"/>
          </a:xfrm>
          <a:prstGeom prst="rect">
            <a:avLst/>
          </a:prstGeom>
        </p:spPr>
      </p:pic>
      <p:sp>
        <p:nvSpPr>
          <p:cNvPr id="37" name="TextBox 36">
            <a:extLst>
              <a:ext uri="{FF2B5EF4-FFF2-40B4-BE49-F238E27FC236}">
                <a16:creationId xmlns:a16="http://schemas.microsoft.com/office/drawing/2014/main" id="{9DCEB03B-CC81-4975-BBFB-BF19D6A56ADF}"/>
              </a:ext>
            </a:extLst>
          </p:cNvPr>
          <p:cNvSpPr txBox="1"/>
          <p:nvPr/>
        </p:nvSpPr>
        <p:spPr>
          <a:xfrm>
            <a:off x="1961517" y="449685"/>
            <a:ext cx="5867400" cy="901593"/>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40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6</a:t>
            </a:r>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Xử lí tình huống</a:t>
            </a:r>
            <a:endParaRPr lang="en-US" sz="40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0">
            <a:extLst>
              <a:ext uri="{FF2B5EF4-FFF2-40B4-BE49-F238E27FC236}">
                <a16:creationId xmlns:a16="http://schemas.microsoft.com/office/drawing/2014/main" id="{F91DCC34-9B48-42F4-A612-C45C13D83B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9823" y="2479526"/>
            <a:ext cx="2948701" cy="7872735"/>
          </a:xfrm>
          <a:prstGeom prst="rect">
            <a:avLst/>
          </a:prstGeom>
        </p:spPr>
      </p:pic>
      <p:pic>
        <p:nvPicPr>
          <p:cNvPr id="39" name="Picture 15">
            <a:extLst>
              <a:ext uri="{FF2B5EF4-FFF2-40B4-BE49-F238E27FC236}">
                <a16:creationId xmlns:a16="http://schemas.microsoft.com/office/drawing/2014/main" id="{B702FCF7-3483-4D69-8703-8E180A2E50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20540" y="2705101"/>
            <a:ext cx="2967459" cy="7671406"/>
          </a:xfrm>
          <a:prstGeom prst="rect">
            <a:avLst/>
          </a:prstGeom>
        </p:spPr>
      </p:pic>
      <p:pic>
        <p:nvPicPr>
          <p:cNvPr id="40" name="Picture 35">
            <a:extLst>
              <a:ext uri="{FF2B5EF4-FFF2-40B4-BE49-F238E27FC236}">
                <a16:creationId xmlns:a16="http://schemas.microsoft.com/office/drawing/2014/main" id="{A1901B4F-FD32-4237-B025-18CA7C8C8A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34539" y="-38637"/>
            <a:ext cx="1937952" cy="3529383"/>
          </a:xfrm>
          <a:prstGeom prst="rect">
            <a:avLst/>
          </a:prstGeom>
        </p:spPr>
      </p:pic>
      <p:pic>
        <p:nvPicPr>
          <p:cNvPr id="41" name="Picture 36">
            <a:extLst>
              <a:ext uri="{FF2B5EF4-FFF2-40B4-BE49-F238E27FC236}">
                <a16:creationId xmlns:a16="http://schemas.microsoft.com/office/drawing/2014/main" id="{03671370-8C30-402B-805B-95CDAD06A3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976967" y="17318"/>
            <a:ext cx="2428134" cy="3233598"/>
          </a:xfrm>
          <a:prstGeom prst="rect">
            <a:avLst/>
          </a:prstGeom>
        </p:spPr>
      </p:pic>
      <p:pic>
        <p:nvPicPr>
          <p:cNvPr id="11274" name="Picture 10" descr="VẼ HÌNH SCRATCH - Scratch Studio">
            <a:extLst>
              <a:ext uri="{FF2B5EF4-FFF2-40B4-BE49-F238E27FC236}">
                <a16:creationId xmlns:a16="http://schemas.microsoft.com/office/drawing/2014/main" id="{AECDC74A-40C6-4DA9-B03D-B197AAFDEE3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47246" y="6974384"/>
            <a:ext cx="4314731" cy="340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2813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barn(inVertical)">
                                      <p:cBhvr>
                                        <p:cTn id="1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2" y="0"/>
            <a:ext cx="11658594" cy="6451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129164" y="6743700"/>
            <a:ext cx="10029669" cy="969496"/>
          </a:xfrm>
          <a:prstGeom prst="rect">
            <a:avLst/>
          </a:prstGeom>
          <a:noFill/>
        </p:spPr>
        <p:txBody>
          <a:bodyPr wrap="none" lIns="137160" tIns="68580" rIns="137160" bIns="68580">
            <a:spAutoFit/>
          </a:bodyPr>
          <a:lstStyle/>
          <a:p>
            <a:pPr algn="ctr"/>
            <a:r>
              <a:rPr lang="en-US" sz="5400" b="1">
                <a:ln w="6600">
                  <a:solidFill>
                    <a:srgbClr val="7030A0"/>
                  </a:solidFill>
                  <a:prstDash val="solid"/>
                </a:ln>
                <a:solidFill>
                  <a:srgbClr val="002060"/>
                </a:solidFill>
                <a:effectLst>
                  <a:outerShdw dist="38100" dir="2700000" algn="tl" rotWithShape="0">
                    <a:schemeClr val="accent2"/>
                  </a:outerShdw>
                </a:effectLst>
                <a:latin typeface="Arial" panose="020B0604020202020204" pitchFamily="34" charset="0"/>
                <a:ea typeface="Tahoma" panose="020B0604030504040204" pitchFamily="34" charset="0"/>
                <a:cs typeface="Arial" panose="020B0604020202020204" pitchFamily="34" charset="0"/>
              </a:rPr>
              <a:t>TRÒ CH</a:t>
            </a:r>
            <a:r>
              <a:rPr lang="vi-VN" sz="5400" b="1">
                <a:ln w="6600">
                  <a:solidFill>
                    <a:srgbClr val="7030A0"/>
                  </a:solidFill>
                  <a:prstDash val="solid"/>
                </a:ln>
                <a:solidFill>
                  <a:srgbClr val="002060"/>
                </a:solidFill>
                <a:effectLst>
                  <a:outerShdw dist="38100" dir="2700000" algn="tl" rotWithShape="0">
                    <a:schemeClr val="accent2"/>
                  </a:outerShdw>
                </a:effectLst>
                <a:latin typeface="Arial" panose="020B0604020202020204" pitchFamily="34" charset="0"/>
                <a:ea typeface="Tahoma" panose="020B0604030504040204" pitchFamily="34" charset="0"/>
                <a:cs typeface="Arial" panose="020B0604020202020204" pitchFamily="34" charset="0"/>
              </a:rPr>
              <a:t>Ơ</a:t>
            </a:r>
            <a:r>
              <a:rPr lang="en-US" sz="5400" b="1">
                <a:ln w="6600">
                  <a:solidFill>
                    <a:srgbClr val="7030A0"/>
                  </a:solidFill>
                  <a:prstDash val="solid"/>
                </a:ln>
                <a:solidFill>
                  <a:srgbClr val="002060"/>
                </a:solidFill>
                <a:effectLst>
                  <a:outerShdw dist="38100" dir="2700000" algn="tl" rotWithShape="0">
                    <a:schemeClr val="accent2"/>
                  </a:outerShdw>
                </a:effectLst>
                <a:latin typeface="Arial" panose="020B0604020202020204" pitchFamily="34" charset="0"/>
                <a:ea typeface="Tahoma" panose="020B0604030504040204" pitchFamily="34" charset="0"/>
                <a:cs typeface="Arial" panose="020B060402020202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26025529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3.4567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86" y="1395976"/>
            <a:ext cx="2953769" cy="2615411"/>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99" y="627812"/>
            <a:ext cx="3090941" cy="2075868"/>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0099" y="1395974"/>
            <a:ext cx="2953769" cy="2615411"/>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1512" y="627810"/>
            <a:ext cx="3090941" cy="2075868"/>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8212" y="1395974"/>
            <a:ext cx="2953769" cy="2615411"/>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9625" y="627810"/>
            <a:ext cx="3090941" cy="2075868"/>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04910" y="1395973"/>
            <a:ext cx="2953769" cy="2615411"/>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36322" y="627809"/>
            <a:ext cx="3090941" cy="2075868"/>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354435" y="1395971"/>
            <a:ext cx="2953769" cy="2615411"/>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285848" y="627807"/>
            <a:ext cx="3090941" cy="2075868"/>
          </a:xfrm>
          <a:prstGeom prst="rect">
            <a:avLst/>
          </a:prstGeom>
        </p:spPr>
      </p:pic>
      <p:pic>
        <p:nvPicPr>
          <p:cNvPr id="18" name="Picture 17">
            <a:hlinkClick r:id="rId16"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1986" y="6376367"/>
            <a:ext cx="2953769" cy="2615411"/>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3399" y="5608203"/>
            <a:ext cx="3090941" cy="2075868"/>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31512" y="6376366"/>
            <a:ext cx="2953769" cy="2615411"/>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2924" y="5608202"/>
            <a:ext cx="3090941" cy="2075868"/>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49622" y="6376364"/>
            <a:ext cx="2953769" cy="2615411"/>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81034" y="5608200"/>
            <a:ext cx="3090941" cy="2075868"/>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004904" y="6376364"/>
            <a:ext cx="2953769" cy="2615411"/>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936316" y="5608200"/>
            <a:ext cx="3090941" cy="2075868"/>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354435" y="6376364"/>
            <a:ext cx="2953769" cy="2615411"/>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285848" y="5608200"/>
            <a:ext cx="3090941" cy="2075868"/>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sp>
        <p:nvSpPr>
          <p:cNvPr id="42" name="Flowchart: Summing Junction 41">
            <a:hlinkClick r:id="rId34" action="ppaction://hlinksldjump"/>
            <a:extLst>
              <a:ext uri="{FF2B5EF4-FFF2-40B4-BE49-F238E27FC236}">
                <a16:creationId xmlns:a16="http://schemas.microsoft.com/office/drawing/2014/main"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Arial" panose="020B0604020202020204" pitchFamily="34" charset="0"/>
                <a:ea typeface="Tahoma" panose="020B0604030504040204" pitchFamily="34" charset="0"/>
                <a:cs typeface="Arial" panose="020B0604020202020204" pitchFamily="34" charset="0"/>
              </a:rPr>
              <a:t>Lông mũi có tác dụng gì?</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a:solidFill>
                  <a:srgbClr val="0070C0"/>
                </a:solidFill>
                <a:latin typeface="Arial" panose="020B0604020202020204" pitchFamily="34" charset="0"/>
                <a:ea typeface="Calibri" panose="020F0502020204030204" pitchFamily="34" charset="0"/>
                <a:cs typeface="Arial" panose="020B0604020202020204" pitchFamily="34" charset="0"/>
              </a:rPr>
              <a:t>Giúp cản bớt bụi bẩn để không khí vào phổi sạch hơn.</a:t>
            </a:r>
            <a:endParaRPr lang="en-US" sz="40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a:solidFill>
                  <a:srgbClr val="FF0000"/>
                </a:solidFill>
                <a:latin typeface="Tahoma" panose="020B0604030504040204" pitchFamily="34" charset="0"/>
                <a:ea typeface="Tahoma" panose="020B0604030504040204" pitchFamily="34" charset="0"/>
                <a:cs typeface="Tahoma" panose="020B0604030504040204" pitchFamily="34" charset="0"/>
              </a:rPr>
              <a:t>Tại sao thở bằng mũi tốt hơn thở bằng miệng?</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Courier New" panose="02070309020205020404" pitchFamily="49" charset="0"/>
              <a:buChar char="o"/>
            </a:pPr>
            <a:r>
              <a:rPr lang="nl-NL" sz="4500">
                <a:solidFill>
                  <a:srgbClr val="0070C0"/>
                </a:solidFill>
                <a:latin typeface="Arial" panose="020B0604020202020204" pitchFamily="34" charset="0"/>
                <a:ea typeface="Calibri" panose="020F0502020204030204" pitchFamily="34" charset="0"/>
                <a:cs typeface="Arial" panose="020B0604020202020204" pitchFamily="34" charset="0"/>
              </a:rPr>
              <a:t>Giúp không khí vào cơ thể được loại bớt bụi bẩn, làm ấm và ẩm.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a:solidFill>
                  <a:srgbClr val="FF0000"/>
                </a:solidFill>
                <a:latin typeface="Arial" panose="020B0604020202020204" pitchFamily="34" charset="0"/>
                <a:ea typeface="Tahoma" panose="020B0604030504040204" pitchFamily="34" charset="0"/>
                <a:cs typeface="Arial" panose="020B0604020202020204" pitchFamily="34" charset="0"/>
              </a:rPr>
              <a:t>Cần làm gì để bảo vệ đường hô hấp?</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5697200" cy="21734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800">
                <a:solidFill>
                  <a:srgbClr val="0070C0"/>
                </a:solidFill>
                <a:latin typeface="Arial" panose="020B0604020202020204" pitchFamily="34" charset="0"/>
                <a:cs typeface="Arial" panose="020B0604020202020204" pitchFamily="34" charset="0"/>
              </a:rPr>
              <a:t>Thường xuyên súc miệng bằng nước muối; rửa tay bằng xà phòng; giữ ấm cơ thể; ăn uống đủ chất và tập thể dục</a:t>
            </a:r>
            <a:endParaRPr lang="en-US" sz="4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8" name="Group 8"/>
          <p:cNvGrpSpPr/>
          <p:nvPr/>
        </p:nvGrpSpPr>
        <p:grpSpPr>
          <a:xfrm>
            <a:off x="3276600" y="3881752"/>
            <a:ext cx="5139820" cy="51398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EDDF"/>
            </a:solidFill>
          </p:spPr>
        </p:sp>
      </p:grpSp>
      <p:grpSp>
        <p:nvGrpSpPr>
          <p:cNvPr id="12" name="Group 12"/>
          <p:cNvGrpSpPr/>
          <p:nvPr/>
        </p:nvGrpSpPr>
        <p:grpSpPr>
          <a:xfrm>
            <a:off x="9631513" y="3015612"/>
            <a:ext cx="5139820" cy="5139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B01"/>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93073" y="6553224"/>
            <a:ext cx="7711455" cy="3533248"/>
          </a:xfrm>
          <a:prstGeom prst="rect">
            <a:avLst/>
          </a:prstGeom>
        </p:spPr>
      </p:pic>
      <p:sp>
        <p:nvSpPr>
          <p:cNvPr id="16" name="TextBox 15">
            <a:extLst>
              <a:ext uri="{FF2B5EF4-FFF2-40B4-BE49-F238E27FC236}">
                <a16:creationId xmlns:a16="http://schemas.microsoft.com/office/drawing/2014/main" id="{5077F506-FBD1-412F-888A-ED02481F2D45}"/>
              </a:ext>
            </a:extLst>
          </p:cNvPr>
          <p:cNvSpPr txBox="1"/>
          <p:nvPr/>
        </p:nvSpPr>
        <p:spPr>
          <a:xfrm>
            <a:off x="5210031" y="1668861"/>
            <a:ext cx="8915400"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HƯỚNG DẪN VỀ NHÀ</a:t>
            </a:r>
          </a:p>
        </p:txBody>
      </p:sp>
      <p:sp>
        <p:nvSpPr>
          <p:cNvPr id="17" name="TextBox 16">
            <a:extLst>
              <a:ext uri="{FF2B5EF4-FFF2-40B4-BE49-F238E27FC236}">
                <a16:creationId xmlns:a16="http://schemas.microsoft.com/office/drawing/2014/main" id="{1E0FB221-A9F8-420C-80D1-0C035F21535B}"/>
              </a:ext>
            </a:extLst>
          </p:cNvPr>
          <p:cNvSpPr txBox="1"/>
          <p:nvPr/>
        </p:nvSpPr>
        <p:spPr>
          <a:xfrm>
            <a:off x="4080823" y="5313466"/>
            <a:ext cx="4316898" cy="2276392"/>
          </a:xfrm>
          <a:prstGeom prst="rect">
            <a:avLst/>
          </a:prstGeom>
          <a:noFill/>
        </p:spPr>
        <p:txBody>
          <a:bodyPr wrap="square">
            <a:spAutoFit/>
          </a:bodyPr>
          <a:lstStyle/>
          <a:p>
            <a:pPr>
              <a:lnSpc>
                <a:spcPct val="150000"/>
              </a:lnSpc>
            </a:pPr>
            <a:r>
              <a:rPr lang="vi-VN" sz="5000" b="1">
                <a:solidFill>
                  <a:srgbClr val="0070C0"/>
                </a:solidFill>
                <a:latin typeface="+mn-lt"/>
              </a:rPr>
              <a:t>Hoàn thành vở bài tập</a:t>
            </a:r>
            <a:endParaRPr lang="en-US" sz="5000" b="1" dirty="0">
              <a:solidFill>
                <a:srgbClr val="0070C0"/>
              </a:solidFill>
              <a:latin typeface="+mn-lt"/>
            </a:endParaRPr>
          </a:p>
        </p:txBody>
      </p:sp>
      <p:sp>
        <p:nvSpPr>
          <p:cNvPr id="18" name="TextBox 17">
            <a:extLst>
              <a:ext uri="{FF2B5EF4-FFF2-40B4-BE49-F238E27FC236}">
                <a16:creationId xmlns:a16="http://schemas.microsoft.com/office/drawing/2014/main" id="{80BAB19D-8613-4B5D-BB40-07EFB6F3F663}"/>
              </a:ext>
            </a:extLst>
          </p:cNvPr>
          <p:cNvSpPr txBox="1"/>
          <p:nvPr/>
        </p:nvSpPr>
        <p:spPr>
          <a:xfrm>
            <a:off x="10553863" y="4295170"/>
            <a:ext cx="3581400" cy="2258054"/>
          </a:xfrm>
          <a:prstGeom prst="rect">
            <a:avLst/>
          </a:prstGeom>
          <a:noFill/>
        </p:spPr>
        <p:txBody>
          <a:bodyPr wrap="square">
            <a:spAutoFit/>
          </a:bodyPr>
          <a:lstStyle/>
          <a:p>
            <a:pPr algn="ctr">
              <a:lnSpc>
                <a:spcPct val="150000"/>
              </a:lnSpc>
            </a:pPr>
            <a:r>
              <a:rPr lang="en-US" sz="5000" b="1">
                <a:solidFill>
                  <a:srgbClr val="0070C0"/>
                </a:solidFill>
                <a:latin typeface="Arial" panose="020B0604020202020204" pitchFamily="34" charset="0"/>
                <a:ea typeface="Nunito"/>
                <a:cs typeface="Arial" panose="020B0604020202020204" pitchFamily="34" charset="0"/>
                <a:sym typeface="Nunito"/>
              </a:rPr>
              <a:t>Chuẩn bị bài mới</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ppt_w</p:attrName>
                                        </p:attrNameLst>
                                      </p:cBhvr>
                                      <p:tavLst>
                                        <p:tav tm="0" fmla="#ppt_w*sin(2.5*pi*$)">
                                          <p:val>
                                            <p:fltVal val="0"/>
                                          </p:val>
                                        </p:tav>
                                        <p:tav tm="100000">
                                          <p:val>
                                            <p:fltVal val="1"/>
                                          </p:val>
                                        </p:tav>
                                      </p:tavLst>
                                    </p:anim>
                                    <p:anim calcmode="lin" valueType="num">
                                      <p:cBhvr>
                                        <p:cTn id="21" dur="2000" fill="hold"/>
                                        <p:tgtEl>
                                          <p:spTgt spid="18"/>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6341" y="551013"/>
            <a:ext cx="2527732" cy="249556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6068" flipH="1">
            <a:off x="15363365" y="7891060"/>
            <a:ext cx="2392559" cy="129633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77539">
            <a:off x="1089192" y="7851555"/>
            <a:ext cx="2549955" cy="254995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93938" flipH="1">
            <a:off x="15588444" y="434675"/>
            <a:ext cx="2609891" cy="2159092"/>
          </a:xfrm>
          <a:prstGeom prst="rect">
            <a:avLst/>
          </a:prstGeom>
        </p:spPr>
      </p:pic>
      <p:sp>
        <p:nvSpPr>
          <p:cNvPr id="10" name="TextBox 9">
            <a:extLst>
              <a:ext uri="{FF2B5EF4-FFF2-40B4-BE49-F238E27FC236}">
                <a16:creationId xmlns:a16="http://schemas.microsoft.com/office/drawing/2014/main" id="{1EADB227-EF0B-4B00-A388-51A3673ABAE4}"/>
              </a:ext>
            </a:extLst>
          </p:cNvPr>
          <p:cNvSpPr txBox="1"/>
          <p:nvPr/>
        </p:nvSpPr>
        <p:spPr>
          <a:xfrm>
            <a:off x="533400" y="1943100"/>
            <a:ext cx="16687800" cy="2862322"/>
          </a:xfrm>
          <a:prstGeom prst="rect">
            <a:avLst/>
          </a:prstGeom>
          <a:noFill/>
        </p:spPr>
        <p:txBody>
          <a:bodyPr wrap="square">
            <a:spAutoFit/>
          </a:bodyPr>
          <a:lstStyle/>
          <a:p>
            <a:pPr marL="0" marR="0" algn="ctr">
              <a:lnSpc>
                <a:spcPct val="150000"/>
              </a:lnSpc>
              <a:spcBef>
                <a:spcPts val="600"/>
              </a:spcBef>
              <a:spcAft>
                <a:spcPts val="600"/>
              </a:spcAft>
            </a:pPr>
            <a:r>
              <a:rPr lang="en-US" sz="6000" b="1" kern="0" dirty="0" err="1" smtClea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Bài</a:t>
            </a:r>
            <a:r>
              <a:rPr lang="en-US" sz="6000" b="1" kern="0" dirty="0" smtClea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24:</a:t>
            </a:r>
          </a:p>
          <a:p>
            <a:pPr marL="0" marR="0" algn="ctr">
              <a:lnSpc>
                <a:spcPct val="150000"/>
              </a:lnSpc>
              <a:spcBef>
                <a:spcPts val="600"/>
              </a:spcBef>
              <a:spcAft>
                <a:spcPts val="600"/>
              </a:spcAft>
            </a:pPr>
            <a:r>
              <a:rPr lang="en-US" sz="6000" b="1" kern="0" dirty="0" smtClea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CHĂM SÓC VÀ </a:t>
            </a:r>
            <a:r>
              <a:rPr lang="en-US" sz="6000" b="1" kern="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BẢO VỆ CƠ QUAN HÔ HẤP</a:t>
            </a:r>
          </a:p>
        </p:txBody>
      </p:sp>
      <p:pic>
        <p:nvPicPr>
          <p:cNvPr id="1026" name="Picture 2" descr="Trẻ Em, Học Tập, Học Bài, Giáo Dục, Mầm Non, Tải hình PNG 128 -  Free.Vector6.com">
            <a:extLst>
              <a:ext uri="{FF2B5EF4-FFF2-40B4-BE49-F238E27FC236}">
                <a16:creationId xmlns:a16="http://schemas.microsoft.com/office/drawing/2014/main" id="{474FB93D-32E6-4CC9-A877-166A015CA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7481" y="3009900"/>
            <a:ext cx="9959149" cy="8817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8" name="Group 8"/>
          <p:cNvGrpSpPr/>
          <p:nvPr/>
        </p:nvGrpSpPr>
        <p:grpSpPr>
          <a:xfrm>
            <a:off x="5052117" y="1695882"/>
            <a:ext cx="10536733" cy="1005048"/>
            <a:chOff x="0" y="0"/>
            <a:chExt cx="5002584" cy="1584444"/>
          </a:xfrm>
        </p:grpSpPr>
        <p:sp>
          <p:nvSpPr>
            <p:cNvPr id="9" name="Freeform 9"/>
            <p:cNvSpPr/>
            <p:nvPr/>
          </p:nvSpPr>
          <p:spPr>
            <a:xfrm>
              <a:off x="0" y="0"/>
              <a:ext cx="5002584" cy="1584444"/>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94104" y="1687067"/>
            <a:ext cx="969540" cy="957201"/>
          </a:xfrm>
          <a:prstGeom prst="rect">
            <a:avLst/>
          </a:prstGeom>
        </p:spPr>
      </p:pic>
      <p:pic>
        <p:nvPicPr>
          <p:cNvPr id="43" name="Picture 4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2094">
            <a:off x="362347" y="249162"/>
            <a:ext cx="2791840" cy="2791840"/>
          </a:xfrm>
          <a:prstGeom prst="rect">
            <a:avLst/>
          </a:prstGeom>
        </p:spPr>
      </p:pic>
      <p:sp>
        <p:nvSpPr>
          <p:cNvPr id="45" name="TextBox 44">
            <a:extLst>
              <a:ext uri="{FF2B5EF4-FFF2-40B4-BE49-F238E27FC236}">
                <a16:creationId xmlns:a16="http://schemas.microsoft.com/office/drawing/2014/main" id="{176F3FE8-3381-466A-8EDC-4371F95ED401}"/>
              </a:ext>
            </a:extLst>
          </p:cNvPr>
          <p:cNvSpPr txBox="1"/>
          <p:nvPr/>
        </p:nvSpPr>
        <p:spPr>
          <a:xfrm>
            <a:off x="5744425" y="1850197"/>
            <a:ext cx="8111134" cy="630942"/>
          </a:xfrm>
          <a:prstGeom prst="rect">
            <a:avLst/>
          </a:prstGeom>
          <a:noFill/>
        </p:spPr>
        <p:txBody>
          <a:bodyPr wrap="square">
            <a:spAutoFit/>
          </a:bodyPr>
          <a:lstStyle/>
          <a:p>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về các cách thở</a:t>
            </a:r>
            <a:endParaRPr lang="en-US" sz="3500">
              <a:solidFill>
                <a:schemeClr val="accent6">
                  <a:lumMod val="75000"/>
                </a:schemeClr>
              </a:solidFill>
              <a:latin typeface="Arial" panose="020B0604020202020204" pitchFamily="34" charset="0"/>
              <a:cs typeface="Arial" panose="020B0604020202020204" pitchFamily="34" charset="0"/>
            </a:endParaRPr>
          </a:p>
        </p:txBody>
      </p:sp>
      <p:sp>
        <p:nvSpPr>
          <p:cNvPr id="46" name="Google Shape;3194;p35">
            <a:extLst>
              <a:ext uri="{FF2B5EF4-FFF2-40B4-BE49-F238E27FC236}">
                <a16:creationId xmlns:a16="http://schemas.microsoft.com/office/drawing/2014/main" id="{155F65B3-99D1-43DB-8B82-2923016FDD1D}"/>
              </a:ext>
            </a:extLst>
          </p:cNvPr>
          <p:cNvSpPr txBox="1">
            <a:spLocks/>
          </p:cNvSpPr>
          <p:nvPr/>
        </p:nvSpPr>
        <p:spPr>
          <a:xfrm>
            <a:off x="5052117" y="361131"/>
            <a:ext cx="9406534" cy="7440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r>
              <a:rPr lang="en-US" sz="6000">
                <a:solidFill>
                  <a:srgbClr val="FFFF00"/>
                </a:solidFill>
                <a:latin typeface="Arial" panose="020B0604020202020204" pitchFamily="34" charset="0"/>
                <a:cs typeface="Arial" panose="020B0604020202020204" pitchFamily="34" charset="0"/>
              </a:rPr>
              <a:t>NỘI DUNG BÀI HỌC</a:t>
            </a:r>
          </a:p>
        </p:txBody>
      </p:sp>
      <p:grpSp>
        <p:nvGrpSpPr>
          <p:cNvPr id="47" name="Group 8">
            <a:extLst>
              <a:ext uri="{FF2B5EF4-FFF2-40B4-BE49-F238E27FC236}">
                <a16:creationId xmlns:a16="http://schemas.microsoft.com/office/drawing/2014/main" id="{E2918C79-84EB-4932-B9C8-2DBA4FF590EE}"/>
              </a:ext>
            </a:extLst>
          </p:cNvPr>
          <p:cNvGrpSpPr/>
          <p:nvPr/>
        </p:nvGrpSpPr>
        <p:grpSpPr>
          <a:xfrm>
            <a:off x="5038262" y="2893696"/>
            <a:ext cx="10550588" cy="923485"/>
            <a:chOff x="0" y="0"/>
            <a:chExt cx="5002584" cy="1764738"/>
          </a:xfrm>
        </p:grpSpPr>
        <p:sp>
          <p:nvSpPr>
            <p:cNvPr id="48" name="Freeform 9">
              <a:extLst>
                <a:ext uri="{FF2B5EF4-FFF2-40B4-BE49-F238E27FC236}">
                  <a16:creationId xmlns:a16="http://schemas.microsoft.com/office/drawing/2014/main" id="{CEF59C13-7354-4675-B0BB-BE5131E90D57}"/>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49" name="Picture 30">
            <a:extLst>
              <a:ext uri="{FF2B5EF4-FFF2-40B4-BE49-F238E27FC236}">
                <a16:creationId xmlns:a16="http://schemas.microsoft.com/office/drawing/2014/main" id="{47CD4442-71D8-4844-AB4A-91D28F347C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40511" y="2926887"/>
            <a:ext cx="1009016" cy="996174"/>
          </a:xfrm>
          <a:prstGeom prst="rect">
            <a:avLst/>
          </a:prstGeom>
        </p:spPr>
      </p:pic>
      <p:sp>
        <p:nvSpPr>
          <p:cNvPr id="50" name="TextBox 49">
            <a:extLst>
              <a:ext uri="{FF2B5EF4-FFF2-40B4-BE49-F238E27FC236}">
                <a16:creationId xmlns:a16="http://schemas.microsoft.com/office/drawing/2014/main" id="{F6355980-0E32-40DD-B1DE-48FDCEBCD438}"/>
              </a:ext>
            </a:extLst>
          </p:cNvPr>
          <p:cNvSpPr txBox="1"/>
          <p:nvPr/>
        </p:nvSpPr>
        <p:spPr>
          <a:xfrm>
            <a:off x="5791090" y="3073331"/>
            <a:ext cx="10081779" cy="630942"/>
          </a:xfrm>
          <a:prstGeom prst="rect">
            <a:avLst/>
          </a:prstGeom>
          <a:noFill/>
        </p:spPr>
        <p:txBody>
          <a:bodyPr wrap="square">
            <a:spAutoFit/>
          </a:bodyPr>
          <a:lstStyle/>
          <a:p>
            <a:r>
              <a:rPr lang="nl-NL" sz="3500" b="1">
                <a:solidFill>
                  <a:schemeClr val="accent6">
                    <a:lumMod val="75000"/>
                  </a:schemeClr>
                </a:solidFill>
                <a:latin typeface="Arial" panose="020B0604020202020204" pitchFamily="34" charset="0"/>
                <a:cs typeface="Arial" panose="020B0604020202020204" pitchFamily="34" charset="0"/>
              </a:rPr>
              <a:t>2. Thực hành tập hít thở đúng cách</a:t>
            </a:r>
            <a:endParaRPr lang="en-US" sz="3500">
              <a:solidFill>
                <a:schemeClr val="accent6">
                  <a:lumMod val="75000"/>
                </a:schemeClr>
              </a:solidFill>
              <a:latin typeface="Arial" panose="020B0604020202020204" pitchFamily="34" charset="0"/>
              <a:cs typeface="Arial" panose="020B0604020202020204" pitchFamily="34" charset="0"/>
            </a:endParaRPr>
          </a:p>
        </p:txBody>
      </p:sp>
      <p:grpSp>
        <p:nvGrpSpPr>
          <p:cNvPr id="51" name="Group 8">
            <a:extLst>
              <a:ext uri="{FF2B5EF4-FFF2-40B4-BE49-F238E27FC236}">
                <a16:creationId xmlns:a16="http://schemas.microsoft.com/office/drawing/2014/main" id="{E3CA9669-E6AA-4A00-8464-90BE1D928599}"/>
              </a:ext>
            </a:extLst>
          </p:cNvPr>
          <p:cNvGrpSpPr/>
          <p:nvPr/>
        </p:nvGrpSpPr>
        <p:grpSpPr>
          <a:xfrm>
            <a:off x="4876312" y="4005132"/>
            <a:ext cx="10859041" cy="1499619"/>
            <a:chOff x="0" y="0"/>
            <a:chExt cx="5002584" cy="1764738"/>
          </a:xfrm>
        </p:grpSpPr>
        <p:sp>
          <p:nvSpPr>
            <p:cNvPr id="52" name="Freeform 9">
              <a:extLst>
                <a:ext uri="{FF2B5EF4-FFF2-40B4-BE49-F238E27FC236}">
                  <a16:creationId xmlns:a16="http://schemas.microsoft.com/office/drawing/2014/main" id="{094D56AC-E061-42D2-AD75-DD1118A0F350}"/>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53" name="Picture 30">
            <a:extLst>
              <a:ext uri="{FF2B5EF4-FFF2-40B4-BE49-F238E27FC236}">
                <a16:creationId xmlns:a16="http://schemas.microsoft.com/office/drawing/2014/main" id="{90206ACB-3453-46E0-A72F-E068992C7B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66185" y="4185173"/>
            <a:ext cx="868643" cy="996175"/>
          </a:xfrm>
          <a:prstGeom prst="rect">
            <a:avLst/>
          </a:prstGeom>
        </p:spPr>
      </p:pic>
      <p:sp>
        <p:nvSpPr>
          <p:cNvPr id="54" name="TextBox 53">
            <a:extLst>
              <a:ext uri="{FF2B5EF4-FFF2-40B4-BE49-F238E27FC236}">
                <a16:creationId xmlns:a16="http://schemas.microsoft.com/office/drawing/2014/main" id="{A648A68B-833D-4DD8-81E1-436084F07C77}"/>
              </a:ext>
            </a:extLst>
          </p:cNvPr>
          <p:cNvSpPr txBox="1"/>
          <p:nvPr/>
        </p:nvSpPr>
        <p:spPr>
          <a:xfrm>
            <a:off x="5661952" y="3855099"/>
            <a:ext cx="10081779" cy="1608325"/>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Chơi trò chơi “Nói về ích lợi của việc hít thở đúng cách</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8">
            <a:extLst>
              <a:ext uri="{FF2B5EF4-FFF2-40B4-BE49-F238E27FC236}">
                <a16:creationId xmlns:a16="http://schemas.microsoft.com/office/drawing/2014/main" id="{4DBF0461-9F70-4264-80EA-CAE2146891E8}"/>
              </a:ext>
            </a:extLst>
          </p:cNvPr>
          <p:cNvGrpSpPr/>
          <p:nvPr/>
        </p:nvGrpSpPr>
        <p:grpSpPr>
          <a:xfrm>
            <a:off x="4894157" y="5687427"/>
            <a:ext cx="10914459" cy="1499618"/>
            <a:chOff x="0" y="0"/>
            <a:chExt cx="5002584" cy="1764738"/>
          </a:xfrm>
        </p:grpSpPr>
        <p:sp>
          <p:nvSpPr>
            <p:cNvPr id="62" name="Freeform 9">
              <a:extLst>
                <a:ext uri="{FF2B5EF4-FFF2-40B4-BE49-F238E27FC236}">
                  <a16:creationId xmlns:a16="http://schemas.microsoft.com/office/drawing/2014/main" id="{60C6FAA0-C6C1-4989-AC8D-FB3346919653}"/>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63" name="Picture 30">
            <a:extLst>
              <a:ext uri="{FF2B5EF4-FFF2-40B4-BE49-F238E27FC236}">
                <a16:creationId xmlns:a16="http://schemas.microsoft.com/office/drawing/2014/main" id="{0235820C-5FC0-4F52-8D8C-31678290BB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33745" y="5939148"/>
            <a:ext cx="1009017" cy="996175"/>
          </a:xfrm>
          <a:prstGeom prst="rect">
            <a:avLst/>
          </a:prstGeom>
        </p:spPr>
      </p:pic>
      <p:sp>
        <p:nvSpPr>
          <p:cNvPr id="65" name="TextBox 64">
            <a:extLst>
              <a:ext uri="{FF2B5EF4-FFF2-40B4-BE49-F238E27FC236}">
                <a16:creationId xmlns:a16="http://schemas.microsoft.com/office/drawing/2014/main" id="{67871E3F-0442-4686-B92E-ED15A7139A1F}"/>
              </a:ext>
            </a:extLst>
          </p:cNvPr>
          <p:cNvSpPr txBox="1"/>
          <p:nvPr/>
        </p:nvSpPr>
        <p:spPr>
          <a:xfrm>
            <a:off x="5753892" y="5605356"/>
            <a:ext cx="10334897" cy="1608325"/>
          </a:xfrm>
          <a:prstGeom prst="rect">
            <a:avLst/>
          </a:prstGeom>
          <a:noFill/>
        </p:spPr>
        <p:txBody>
          <a:bodyPr wrap="square">
            <a:spAutoFit/>
          </a:bodyPr>
          <a:lstStyle/>
          <a:p>
            <a:pPr>
              <a:lnSpc>
                <a:spcPct val="150000"/>
              </a:lnSpc>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4</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Tìm hiểu tác hại của khói, bụi đối với cơ quan hô hấp</a:t>
            </a:r>
            <a:endParaRPr lang="en-US" sz="3500">
              <a:solidFill>
                <a:schemeClr val="accent6">
                  <a:lumMod val="75000"/>
                </a:schemeClr>
              </a:solidFill>
              <a:latin typeface="Arial" panose="020B0604020202020204" pitchFamily="34" charset="0"/>
              <a:cs typeface="Arial" panose="020B0604020202020204" pitchFamily="34" charset="0"/>
            </a:endParaRPr>
          </a:p>
        </p:txBody>
      </p:sp>
      <p:pic>
        <p:nvPicPr>
          <p:cNvPr id="68" name="Picture 42">
            <a:extLst>
              <a:ext uri="{FF2B5EF4-FFF2-40B4-BE49-F238E27FC236}">
                <a16:creationId xmlns:a16="http://schemas.microsoft.com/office/drawing/2014/main" id="{A4E031F4-BAAE-413C-BA16-346F4DFC88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657">
            <a:off x="15154662" y="852127"/>
            <a:ext cx="3010138" cy="1630947"/>
          </a:xfrm>
          <a:prstGeom prst="rect">
            <a:avLst/>
          </a:prstGeom>
        </p:spPr>
      </p:pic>
      <p:pic>
        <p:nvPicPr>
          <p:cNvPr id="77" name="Picture 10">
            <a:extLst>
              <a:ext uri="{FF2B5EF4-FFF2-40B4-BE49-F238E27FC236}">
                <a16:creationId xmlns:a16="http://schemas.microsoft.com/office/drawing/2014/main" id="{C5D6FCBF-01A1-4E92-804C-0F65B27F87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5260" y="3046155"/>
            <a:ext cx="5483264" cy="7163409"/>
          </a:xfrm>
          <a:prstGeom prst="rect">
            <a:avLst/>
          </a:prstGeom>
        </p:spPr>
      </p:pic>
      <p:grpSp>
        <p:nvGrpSpPr>
          <p:cNvPr id="26" name="Group 8">
            <a:extLst>
              <a:ext uri="{FF2B5EF4-FFF2-40B4-BE49-F238E27FC236}">
                <a16:creationId xmlns:a16="http://schemas.microsoft.com/office/drawing/2014/main" id="{11E76DDE-6C9F-4D86-BFDA-AA64320E804D}"/>
              </a:ext>
            </a:extLst>
          </p:cNvPr>
          <p:cNvGrpSpPr/>
          <p:nvPr/>
        </p:nvGrpSpPr>
        <p:grpSpPr>
          <a:xfrm>
            <a:off x="4903909" y="7351187"/>
            <a:ext cx="10914459" cy="1499618"/>
            <a:chOff x="0" y="0"/>
            <a:chExt cx="5002584" cy="1764738"/>
          </a:xfrm>
        </p:grpSpPr>
        <p:sp>
          <p:nvSpPr>
            <p:cNvPr id="27" name="Freeform 9">
              <a:extLst>
                <a:ext uri="{FF2B5EF4-FFF2-40B4-BE49-F238E27FC236}">
                  <a16:creationId xmlns:a16="http://schemas.microsoft.com/office/drawing/2014/main" id="{0432D3FC-1442-4FCF-9F64-D6EB656C5EB5}"/>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28" name="Picture 30">
            <a:extLst>
              <a:ext uri="{FF2B5EF4-FFF2-40B4-BE49-F238E27FC236}">
                <a16:creationId xmlns:a16="http://schemas.microsoft.com/office/drawing/2014/main" id="{F396E982-6260-49A0-8615-897BB06260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03909" y="7575190"/>
            <a:ext cx="1009017" cy="996175"/>
          </a:xfrm>
          <a:prstGeom prst="rect">
            <a:avLst/>
          </a:prstGeom>
        </p:spPr>
      </p:pic>
      <p:sp>
        <p:nvSpPr>
          <p:cNvPr id="29" name="TextBox 28">
            <a:extLst>
              <a:ext uri="{FF2B5EF4-FFF2-40B4-BE49-F238E27FC236}">
                <a16:creationId xmlns:a16="http://schemas.microsoft.com/office/drawing/2014/main" id="{0745A9C0-C5FC-4460-8B07-742E5C59A73F}"/>
              </a:ext>
            </a:extLst>
          </p:cNvPr>
          <p:cNvSpPr txBox="1"/>
          <p:nvPr/>
        </p:nvSpPr>
        <p:spPr>
          <a:xfrm>
            <a:off x="5763644" y="7269116"/>
            <a:ext cx="10334897" cy="1608325"/>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5</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Xác định một số việc nên và không nên làm để bảo vệ cơ quan hấp</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1" name="Group 8">
            <a:extLst>
              <a:ext uri="{FF2B5EF4-FFF2-40B4-BE49-F238E27FC236}">
                <a16:creationId xmlns:a16="http://schemas.microsoft.com/office/drawing/2014/main" id="{B68F8539-5E72-414B-99E2-5CA4E3EA0748}"/>
              </a:ext>
            </a:extLst>
          </p:cNvPr>
          <p:cNvGrpSpPr/>
          <p:nvPr/>
        </p:nvGrpSpPr>
        <p:grpSpPr>
          <a:xfrm>
            <a:off x="5065972" y="8988312"/>
            <a:ext cx="10914459" cy="926647"/>
            <a:chOff x="0" y="345424"/>
            <a:chExt cx="5002584" cy="1419313"/>
          </a:xfrm>
        </p:grpSpPr>
        <p:sp>
          <p:nvSpPr>
            <p:cNvPr id="32" name="Freeform 9">
              <a:extLst>
                <a:ext uri="{FF2B5EF4-FFF2-40B4-BE49-F238E27FC236}">
                  <a16:creationId xmlns:a16="http://schemas.microsoft.com/office/drawing/2014/main" id="{B96FF46F-FA71-41A3-BECD-4ADD18B1D71F}"/>
                </a:ext>
              </a:extLst>
            </p:cNvPr>
            <p:cNvSpPr/>
            <p:nvPr/>
          </p:nvSpPr>
          <p:spPr>
            <a:xfrm>
              <a:off x="0" y="345424"/>
              <a:ext cx="5002584" cy="1419313"/>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rgbClr val="FFFFFF"/>
            </a:solidFill>
          </p:spPr>
        </p:sp>
      </p:grpSp>
      <p:pic>
        <p:nvPicPr>
          <p:cNvPr id="33" name="Picture 30">
            <a:extLst>
              <a:ext uri="{FF2B5EF4-FFF2-40B4-BE49-F238E27FC236}">
                <a16:creationId xmlns:a16="http://schemas.microsoft.com/office/drawing/2014/main" id="{14AC6DD8-A759-459A-8FE0-2E76218981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65972" y="8918784"/>
            <a:ext cx="1009017" cy="996175"/>
          </a:xfrm>
          <a:prstGeom prst="rect">
            <a:avLst/>
          </a:prstGeom>
        </p:spPr>
      </p:pic>
      <p:sp>
        <p:nvSpPr>
          <p:cNvPr id="34" name="TextBox 33">
            <a:extLst>
              <a:ext uri="{FF2B5EF4-FFF2-40B4-BE49-F238E27FC236}">
                <a16:creationId xmlns:a16="http://schemas.microsoft.com/office/drawing/2014/main" id="{7C5B5EAD-89BF-4E92-9FEC-D691E848005A}"/>
              </a:ext>
            </a:extLst>
          </p:cNvPr>
          <p:cNvSpPr txBox="1"/>
          <p:nvPr/>
        </p:nvSpPr>
        <p:spPr>
          <a:xfrm>
            <a:off x="5968129" y="8988312"/>
            <a:ext cx="10334897"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6</a:t>
            </a:r>
            <a:r>
              <a:rPr lang="nl-NL" sz="35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Xử lí tình huống</a:t>
            </a:r>
            <a:endParaRPr lang="en-US" sz="35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5896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barn(inVertical)">
                                      <p:cBhvr>
                                        <p:cTn id="21" dur="500"/>
                                        <p:tgtEl>
                                          <p:spTgt spid="50"/>
                                        </p:tgtEl>
                                      </p:cBhvr>
                                    </p:animEffect>
                                  </p:childTnLst>
                                </p:cTn>
                              </p:par>
                              <p:par>
                                <p:cTn id="22" presetID="16" presetClass="entr" presetSubtype="21"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inVertical)">
                                      <p:cBhvr>
                                        <p:cTn id="29" dur="500"/>
                                        <p:tgtEl>
                                          <p:spTgt spid="5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inVertical)">
                                      <p:cBhvr>
                                        <p:cTn id="32" dur="500"/>
                                        <p:tgtEl>
                                          <p:spTgt spid="54"/>
                                        </p:tgtEl>
                                      </p:cBhvr>
                                    </p:animEffect>
                                  </p:childTnLst>
                                </p:cTn>
                              </p:par>
                              <p:par>
                                <p:cTn id="33" presetID="16" presetClass="entr" presetSubtype="21"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par>
                                <p:cTn id="44" presetID="16" presetClass="entr" presetSubtype="21"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arn(inVertical)">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500"/>
                                        <p:tgtEl>
                                          <p:spTgt spid="28"/>
                                        </p:tgtEl>
                                      </p:cBhvr>
                                    </p:animEffect>
                                  </p:childTnLst>
                                </p:cTn>
                              </p:par>
                              <p:par>
                                <p:cTn id="55" presetID="16" presetClass="entr" presetSubtype="21"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par>
                                <p:cTn id="63" presetID="16" presetClass="entr" presetSubtype="21"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arn(inVertical)">
                                      <p:cBhvr>
                                        <p:cTn id="65" dur="500"/>
                                        <p:tgtEl>
                                          <p:spTgt spid="33"/>
                                        </p:tgtEl>
                                      </p:cBhvr>
                                    </p:animEffect>
                                  </p:childTnLst>
                                </p:cTn>
                              </p:par>
                              <p:par>
                                <p:cTn id="66" presetID="16" presetClass="entr" presetSubtype="21"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4" grpId="0"/>
      <p:bldP spid="65" grpId="0"/>
      <p:bldP spid="29"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420B6E4B-F8D5-44A7-B029-3F74157EBB6C}"/>
              </a:ext>
            </a:extLst>
          </p:cNvPr>
          <p:cNvGrpSpPr/>
          <p:nvPr/>
        </p:nvGrpSpPr>
        <p:grpSpPr>
          <a:xfrm>
            <a:off x="1143001" y="495300"/>
            <a:ext cx="8381999" cy="1075519"/>
            <a:chOff x="0" y="0"/>
            <a:chExt cx="5002584" cy="1584444"/>
          </a:xfrm>
          <a:solidFill>
            <a:schemeClr val="accent6">
              <a:lumMod val="20000"/>
              <a:lumOff val="80000"/>
            </a:schemeClr>
          </a:solidFill>
        </p:grpSpPr>
        <p:sp>
          <p:nvSpPr>
            <p:cNvPr id="22" name="Freeform 9">
              <a:extLst>
                <a:ext uri="{FF2B5EF4-FFF2-40B4-BE49-F238E27FC236}">
                  <a16:creationId xmlns:a16="http://schemas.microsoft.com/office/drawing/2014/main" id="{14C55176-3366-41FA-B045-084D6090C49B}"/>
                </a:ext>
              </a:extLst>
            </p:cNvPr>
            <p:cNvSpPr/>
            <p:nvPr/>
          </p:nvSpPr>
          <p:spPr>
            <a:xfrm>
              <a:off x="0" y="0"/>
              <a:ext cx="5002584" cy="1584444"/>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3" name="Picture 30">
            <a:extLst>
              <a:ext uri="{FF2B5EF4-FFF2-40B4-BE49-F238E27FC236}">
                <a16:creationId xmlns:a16="http://schemas.microsoft.com/office/drawing/2014/main" id="{AB64C51C-4860-4667-862F-1AF6135998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9788" y="603227"/>
            <a:ext cx="969540" cy="957201"/>
          </a:xfrm>
          <a:prstGeom prst="rect">
            <a:avLst/>
          </a:prstGeom>
        </p:spPr>
      </p:pic>
      <p:sp>
        <p:nvSpPr>
          <p:cNvPr id="24" name="TextBox 23">
            <a:extLst>
              <a:ext uri="{FF2B5EF4-FFF2-40B4-BE49-F238E27FC236}">
                <a16:creationId xmlns:a16="http://schemas.microsoft.com/office/drawing/2014/main" id="{D320E1FE-5021-434B-A354-AC8163631CF3}"/>
              </a:ext>
            </a:extLst>
          </p:cNvPr>
          <p:cNvSpPr txBox="1"/>
          <p:nvPr/>
        </p:nvSpPr>
        <p:spPr>
          <a:xfrm>
            <a:off x="2306115" y="766356"/>
            <a:ext cx="7066485" cy="707886"/>
          </a:xfrm>
          <a:prstGeom prst="rect">
            <a:avLst/>
          </a:prstGeom>
          <a:noFill/>
        </p:spPr>
        <p:txBody>
          <a:bodyPr wrap="square">
            <a:spAutoFit/>
          </a:bodyPr>
          <a:lstStyle/>
          <a:p>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về các cách thở</a:t>
            </a:r>
            <a:endParaRPr lang="en-US" sz="4000">
              <a:solidFill>
                <a:schemeClr val="accent6">
                  <a:lumMod val="7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7A72C4B-02DD-45E2-B67D-4065FB6328A0}"/>
              </a:ext>
            </a:extLst>
          </p:cNvPr>
          <p:cNvPicPr>
            <a:picLocks noChangeAspect="1"/>
          </p:cNvPicPr>
          <p:nvPr/>
        </p:nvPicPr>
        <p:blipFill>
          <a:blip r:embed="rId4"/>
          <a:stretch>
            <a:fillRect/>
          </a:stretch>
        </p:blipFill>
        <p:spPr>
          <a:xfrm>
            <a:off x="9853120" y="2510949"/>
            <a:ext cx="8345297" cy="7496276"/>
          </a:xfrm>
          <a:prstGeom prst="rect">
            <a:avLst/>
          </a:prstGeom>
        </p:spPr>
      </p:pic>
      <p:sp>
        <p:nvSpPr>
          <p:cNvPr id="9" name="TextBox 8">
            <a:extLst>
              <a:ext uri="{FF2B5EF4-FFF2-40B4-BE49-F238E27FC236}">
                <a16:creationId xmlns:a16="http://schemas.microsoft.com/office/drawing/2014/main" id="{F6A2E213-73F4-4A0E-A08C-A27F3D950EA6}"/>
              </a:ext>
            </a:extLst>
          </p:cNvPr>
          <p:cNvSpPr txBox="1"/>
          <p:nvPr/>
        </p:nvSpPr>
        <p:spPr>
          <a:xfrm>
            <a:off x="235527" y="2183090"/>
            <a:ext cx="9144000" cy="1608325"/>
          </a:xfrm>
          <a:prstGeom prst="rect">
            <a:avLst/>
          </a:prstGeom>
          <a:noFill/>
        </p:spPr>
        <p:txBody>
          <a:bodyPr wrap="square">
            <a:spAutoFit/>
          </a:bodyPr>
          <a:lstStyle/>
          <a:p>
            <a:pPr marL="514350" marR="0" indent="-514350">
              <a:lnSpc>
                <a:spcPct val="150000"/>
              </a:lnSpc>
              <a:spcBef>
                <a:spcPts val="700"/>
              </a:spcBef>
              <a:spcAft>
                <a:spcPts val="700"/>
              </a:spcAft>
              <a:buFont typeface="Wingdings" panose="05000000000000000000" pitchFamily="2" charset="2"/>
              <a:buChar char="v"/>
              <a:tabLst>
                <a:tab pos="3160395" algn="ctr"/>
                <a:tab pos="5740400" algn="l"/>
              </a:tabLst>
            </a:pPr>
            <a:r>
              <a:rPr lang="nl-NL" sz="3500">
                <a:solidFill>
                  <a:srgbClr val="C00000"/>
                </a:solidFill>
                <a:latin typeface="Arial" panose="020B0604020202020204" pitchFamily="34" charset="0"/>
                <a:ea typeface="Calibri" panose="020F0502020204030204" pitchFamily="34" charset="0"/>
                <a:cs typeface="Arial" panose="020B0604020202020204" pitchFamily="34" charset="0"/>
              </a:rPr>
              <a:t>Q</a:t>
            </a:r>
            <a:r>
              <a:rPr lang="nl-NL" sz="3500">
                <a:solidFill>
                  <a:srgbClr val="C00000"/>
                </a:solidFill>
                <a:effectLst/>
                <a:latin typeface="Arial" panose="020B0604020202020204" pitchFamily="34" charset="0"/>
                <a:ea typeface="Calibri" panose="020F0502020204030204" pitchFamily="34" charset="0"/>
                <a:cs typeface="Arial" panose="020B0604020202020204" pitchFamily="34" charset="0"/>
              </a:rPr>
              <a:t>uan sát hình và nói với bạn về hằng ngày bản thân thường thở theo cách nào?</a:t>
            </a:r>
            <a:endParaRPr lang="en-US" sz="3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651FE0-B69B-4B8D-B955-4931502AFF57}"/>
              </a:ext>
            </a:extLst>
          </p:cNvPr>
          <p:cNvSpPr txBox="1"/>
          <p:nvPr/>
        </p:nvSpPr>
        <p:spPr>
          <a:xfrm>
            <a:off x="286084" y="6636216"/>
            <a:ext cx="7632260" cy="1608325"/>
          </a:xfrm>
          <a:prstGeom prst="rect">
            <a:avLst/>
          </a:prstGeom>
          <a:noFill/>
        </p:spPr>
        <p:txBody>
          <a:bodyPr wrap="square">
            <a:spAutoFit/>
          </a:bodyPr>
          <a:lstStyle/>
          <a:p>
            <a:pPr marL="0" marR="0" algn="just">
              <a:lnSpc>
                <a:spcPct val="150000"/>
              </a:lnSpc>
              <a:spcBef>
                <a:spcPts val="700"/>
              </a:spcBef>
              <a:spcAft>
                <a:spcPts val="700"/>
              </a:spcAft>
              <a:tabLst>
                <a:tab pos="3160395" algn="ctr"/>
                <a:tab pos="5740400" algn="l"/>
              </a:tabLst>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Chúng ta thở bằng cách hít vào qua mũi, thở ra qua mũi. </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D2B6FC-1A8C-4EE0-B101-3BDC4786F617}"/>
              </a:ext>
            </a:extLst>
          </p:cNvPr>
          <p:cNvSpPr/>
          <p:nvPr/>
        </p:nvSpPr>
        <p:spPr>
          <a:xfrm>
            <a:off x="235527" y="6678442"/>
            <a:ext cx="7682817" cy="1597272"/>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hool Accommodations Misophonia Kids I Sit On - One Student Cartoon Png  Clipart - Full Size Clipart (#391945) - PinClipart">
            <a:extLst>
              <a:ext uri="{FF2B5EF4-FFF2-40B4-BE49-F238E27FC236}">
                <a16:creationId xmlns:a16="http://schemas.microsoft.com/office/drawing/2014/main" id="{7F9E2203-356F-430D-945A-617850649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756" y="5036127"/>
            <a:ext cx="2289366" cy="5250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5F7934-71D2-4E1A-AB42-F59B41D3D7D1}"/>
              </a:ext>
            </a:extLst>
          </p:cNvPr>
          <p:cNvPicPr>
            <a:picLocks noChangeAspect="1"/>
          </p:cNvPicPr>
          <p:nvPr/>
        </p:nvPicPr>
        <p:blipFill>
          <a:blip r:embed="rId6"/>
          <a:stretch>
            <a:fillRect/>
          </a:stretch>
        </p:blipFill>
        <p:spPr>
          <a:xfrm>
            <a:off x="2209328" y="4120546"/>
            <a:ext cx="4289484" cy="2295376"/>
          </a:xfrm>
          <a:prstGeom prst="rect">
            <a:avLst/>
          </a:prstGeom>
        </p:spPr>
      </p:pic>
      <p:pic>
        <p:nvPicPr>
          <p:cNvPr id="1030" name="Picture 6" descr="Honey Bee Attractors - Countryside Gardens">
            <a:extLst>
              <a:ext uri="{FF2B5EF4-FFF2-40B4-BE49-F238E27FC236}">
                <a16:creationId xmlns:a16="http://schemas.microsoft.com/office/drawing/2014/main" id="{D0812184-C47F-47E2-AFD3-A7567956E4F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2768471" y="0"/>
            <a:ext cx="3453579" cy="30722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7418160-06F6-4F44-9225-2E110A39EF8E}"/>
              </a:ext>
            </a:extLst>
          </p:cNvPr>
          <p:cNvPicPr>
            <a:picLocks noChangeAspect="1"/>
          </p:cNvPicPr>
          <p:nvPr/>
        </p:nvPicPr>
        <p:blipFill>
          <a:blip r:embed="rId8"/>
          <a:stretch>
            <a:fillRect/>
          </a:stretch>
        </p:blipFill>
        <p:spPr>
          <a:xfrm>
            <a:off x="286085" y="2241563"/>
            <a:ext cx="9086515" cy="1454137"/>
          </a:xfrm>
          <a:prstGeom prst="rect">
            <a:avLst/>
          </a:prstGeom>
        </p:spPr>
      </p:pic>
      <p:pic>
        <p:nvPicPr>
          <p:cNvPr id="25" name="Picture 24">
            <a:extLst>
              <a:ext uri="{FF2B5EF4-FFF2-40B4-BE49-F238E27FC236}">
                <a16:creationId xmlns:a16="http://schemas.microsoft.com/office/drawing/2014/main" id="{72A8FC94-3A9B-4969-A966-3935D13CAECA}"/>
              </a:ext>
            </a:extLst>
          </p:cNvPr>
          <p:cNvPicPr>
            <a:picLocks noChangeAspect="1"/>
          </p:cNvPicPr>
          <p:nvPr/>
        </p:nvPicPr>
        <p:blipFill>
          <a:blip r:embed="rId8"/>
          <a:stretch>
            <a:fillRect/>
          </a:stretch>
        </p:blipFill>
        <p:spPr>
          <a:xfrm>
            <a:off x="457200" y="3072245"/>
            <a:ext cx="6861592" cy="5805055"/>
          </a:xfrm>
          <a:prstGeom prst="rect">
            <a:avLst/>
          </a:prstGeom>
        </p:spPr>
      </p:pic>
      <p:pic>
        <p:nvPicPr>
          <p:cNvPr id="26" name="Picture 25">
            <a:extLst>
              <a:ext uri="{FF2B5EF4-FFF2-40B4-BE49-F238E27FC236}">
                <a16:creationId xmlns:a16="http://schemas.microsoft.com/office/drawing/2014/main" id="{B4E00FC2-6FB8-4DF0-A1CF-99A3083421D0}"/>
              </a:ext>
            </a:extLst>
          </p:cNvPr>
          <p:cNvPicPr>
            <a:picLocks noChangeAspect="1"/>
          </p:cNvPicPr>
          <p:nvPr/>
        </p:nvPicPr>
        <p:blipFill>
          <a:blip r:embed="rId8"/>
          <a:stretch>
            <a:fillRect/>
          </a:stretch>
        </p:blipFill>
        <p:spPr>
          <a:xfrm>
            <a:off x="166482" y="3695700"/>
            <a:ext cx="7803274" cy="5805055"/>
          </a:xfrm>
          <a:prstGeom prst="rect">
            <a:avLst/>
          </a:prstGeom>
        </p:spPr>
      </p:pic>
      <p:sp>
        <p:nvSpPr>
          <p:cNvPr id="27" name="TextBox 26">
            <a:extLst>
              <a:ext uri="{FF2B5EF4-FFF2-40B4-BE49-F238E27FC236}">
                <a16:creationId xmlns:a16="http://schemas.microsoft.com/office/drawing/2014/main" id="{CED8FFD3-6085-4488-9FFE-5D3A4FE75A06}"/>
              </a:ext>
            </a:extLst>
          </p:cNvPr>
          <p:cNvSpPr txBox="1"/>
          <p:nvPr/>
        </p:nvSpPr>
        <p:spPr>
          <a:xfrm>
            <a:off x="353974" y="2735626"/>
            <a:ext cx="9780626" cy="1608325"/>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i="1">
                <a:solidFill>
                  <a:srgbClr val="C00000"/>
                </a:solidFill>
                <a:effectLst/>
                <a:latin typeface="Arial" panose="020B0604020202020204" pitchFamily="34" charset="0"/>
                <a:ea typeface="Calibri" panose="020F0502020204030204" pitchFamily="34" charset="0"/>
                <a:cs typeface="Arial" panose="020B0604020202020204" pitchFamily="34" charset="0"/>
              </a:rPr>
              <a:t>Vì sao hằng ngày chúng ta nên thở bằng mũi và không nên thở bằng miệng?</a:t>
            </a:r>
            <a:endParaRPr lang="en-US" sz="3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E5A75C0-2726-44EE-9C70-39BF88B46AE4}"/>
              </a:ext>
            </a:extLst>
          </p:cNvPr>
          <p:cNvSpPr/>
          <p:nvPr/>
        </p:nvSpPr>
        <p:spPr>
          <a:xfrm>
            <a:off x="286084" y="2641557"/>
            <a:ext cx="9772316" cy="17197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BDE1CCA-D9DF-45AB-8EBD-E995D761B4FA}"/>
              </a:ext>
            </a:extLst>
          </p:cNvPr>
          <p:cNvSpPr txBox="1"/>
          <p:nvPr/>
        </p:nvSpPr>
        <p:spPr>
          <a:xfrm>
            <a:off x="269619" y="6029404"/>
            <a:ext cx="7769182" cy="4032066"/>
          </a:xfrm>
          <a:prstGeom prst="rect">
            <a:avLst/>
          </a:prstGeom>
          <a:noFill/>
        </p:spPr>
        <p:txBody>
          <a:bodyPr wrap="square">
            <a:spAutoFit/>
          </a:bodyPr>
          <a:lstStyle/>
          <a:p>
            <a:pPr marL="457200" marR="0" indent="-457200">
              <a:lnSpc>
                <a:spcPct val="150000"/>
              </a:lnSpc>
              <a:spcBef>
                <a:spcPts val="700"/>
              </a:spcBef>
              <a:spcAft>
                <a:spcPts val="700"/>
              </a:spcAft>
              <a:buFont typeface="Courier New" panose="02070309020205020404" pitchFamily="49" charset="0"/>
              <a:buChar char="o"/>
              <a:tabLst>
                <a:tab pos="3160395" algn="ctr"/>
                <a:tab pos="5740400" algn="l"/>
              </a:tabLst>
            </a:pPr>
            <a:r>
              <a:rPr lang="nl-NL" sz="3500" i="1">
                <a:solidFill>
                  <a:srgbClr val="0070C0"/>
                </a:solidFill>
                <a:effectLst/>
                <a:latin typeface="Arial" panose="020B0604020202020204" pitchFamily="34" charset="0"/>
                <a:ea typeface="Calibri" panose="020F0502020204030204" pitchFamily="34" charset="0"/>
                <a:cs typeface="Arial" panose="020B0604020202020204" pitchFamily="34" charset="0"/>
              </a:rPr>
              <a:t>Vì lông mũi giúp cản bớt bụi bẩn để không khí vào phổi sạch hơn, diệt vi khuẩn và làm ẩm không khí vào phổi; các mạch máu nhỏ li ti sẽ sưởi ấm không khí khi vào phổi. </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1" name="Google Shape;2136;p46">
            <a:extLst>
              <a:ext uri="{FF2B5EF4-FFF2-40B4-BE49-F238E27FC236}">
                <a16:creationId xmlns:a16="http://schemas.microsoft.com/office/drawing/2014/main" id="{A668AF0C-DA3B-4D3D-85B6-98124C041D00}"/>
              </a:ext>
            </a:extLst>
          </p:cNvPr>
          <p:cNvGrpSpPr/>
          <p:nvPr/>
        </p:nvGrpSpPr>
        <p:grpSpPr>
          <a:xfrm>
            <a:off x="1298706" y="4697888"/>
            <a:ext cx="1393038" cy="1318181"/>
            <a:chOff x="1723075" y="238225"/>
            <a:chExt cx="4165900" cy="5218450"/>
          </a:xfrm>
        </p:grpSpPr>
        <p:sp>
          <p:nvSpPr>
            <p:cNvPr id="32" name="Google Shape;2137;p46">
              <a:extLst>
                <a:ext uri="{FF2B5EF4-FFF2-40B4-BE49-F238E27FC236}">
                  <a16:creationId xmlns:a16="http://schemas.microsoft.com/office/drawing/2014/main" id="{3BDE0940-D321-42C8-BA2C-AF60B8FE0FE2}"/>
                </a:ext>
              </a:extLst>
            </p:cNvPr>
            <p:cNvSpPr/>
            <p:nvPr/>
          </p:nvSpPr>
          <p:spPr>
            <a:xfrm>
              <a:off x="2216925" y="599625"/>
              <a:ext cx="3231500" cy="3410425"/>
            </a:xfrm>
            <a:custGeom>
              <a:avLst/>
              <a:gdLst/>
              <a:ahLst/>
              <a:cxnLst/>
              <a:rect l="l" t="t" r="r" b="b"/>
              <a:pathLst>
                <a:path w="129260" h="136417" extrusionOk="0">
                  <a:moveTo>
                    <a:pt x="64581" y="0"/>
                  </a:moveTo>
                  <a:cubicBezTo>
                    <a:pt x="28798" y="25"/>
                    <a:pt x="0" y="29484"/>
                    <a:pt x="0" y="65267"/>
                  </a:cubicBezTo>
                  <a:lnTo>
                    <a:pt x="0" y="89604"/>
                  </a:lnTo>
                  <a:cubicBezTo>
                    <a:pt x="0" y="93697"/>
                    <a:pt x="515" y="97643"/>
                    <a:pt x="1495" y="101417"/>
                  </a:cubicBezTo>
                  <a:cubicBezTo>
                    <a:pt x="2206" y="104162"/>
                    <a:pt x="2132" y="107005"/>
                    <a:pt x="1520" y="109750"/>
                  </a:cubicBezTo>
                  <a:cubicBezTo>
                    <a:pt x="1177" y="111245"/>
                    <a:pt x="1030" y="112814"/>
                    <a:pt x="1103" y="114432"/>
                  </a:cubicBezTo>
                  <a:cubicBezTo>
                    <a:pt x="1471" y="123622"/>
                    <a:pt x="8921" y="131122"/>
                    <a:pt x="18112" y="131563"/>
                  </a:cubicBezTo>
                  <a:cubicBezTo>
                    <a:pt x="18407" y="131581"/>
                    <a:pt x="18696" y="131589"/>
                    <a:pt x="18983" y="131589"/>
                  </a:cubicBezTo>
                  <a:cubicBezTo>
                    <a:pt x="19504" y="131589"/>
                    <a:pt x="20016" y="131562"/>
                    <a:pt x="20539" y="131514"/>
                  </a:cubicBezTo>
                  <a:cubicBezTo>
                    <a:pt x="21002" y="131477"/>
                    <a:pt x="21465" y="131459"/>
                    <a:pt x="21927" y="131459"/>
                  </a:cubicBezTo>
                  <a:cubicBezTo>
                    <a:pt x="24229" y="131459"/>
                    <a:pt x="26508" y="131915"/>
                    <a:pt x="28651" y="132813"/>
                  </a:cubicBezTo>
                  <a:cubicBezTo>
                    <a:pt x="34067" y="135093"/>
                    <a:pt x="39999" y="136367"/>
                    <a:pt x="46248" y="136416"/>
                  </a:cubicBezTo>
                  <a:lnTo>
                    <a:pt x="82987" y="136416"/>
                  </a:lnTo>
                  <a:cubicBezTo>
                    <a:pt x="108574" y="136195"/>
                    <a:pt x="129259" y="115338"/>
                    <a:pt x="129259" y="89604"/>
                  </a:cubicBezTo>
                  <a:lnTo>
                    <a:pt x="129259" y="73110"/>
                  </a:lnTo>
                  <a:lnTo>
                    <a:pt x="129259" y="64654"/>
                  </a:lnTo>
                  <a:cubicBezTo>
                    <a:pt x="129259" y="28945"/>
                    <a:pt x="100290" y="0"/>
                    <a:pt x="64581"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33" name="Google Shape;2138;p46">
              <a:extLst>
                <a:ext uri="{FF2B5EF4-FFF2-40B4-BE49-F238E27FC236}">
                  <a16:creationId xmlns:a16="http://schemas.microsoft.com/office/drawing/2014/main" id="{AC0C55BA-3810-4CB5-BCE2-C82ABE39AE67}"/>
                </a:ext>
              </a:extLst>
            </p:cNvPr>
            <p:cNvSpPr/>
            <p:nvPr/>
          </p:nvSpPr>
          <p:spPr>
            <a:xfrm>
              <a:off x="3695400" y="599625"/>
              <a:ext cx="1753025" cy="3410425"/>
            </a:xfrm>
            <a:custGeom>
              <a:avLst/>
              <a:gdLst/>
              <a:ahLst/>
              <a:cxnLst/>
              <a:rect l="l" t="t" r="r" b="b"/>
              <a:pathLst>
                <a:path w="70121" h="136417" extrusionOk="0">
                  <a:moveTo>
                    <a:pt x="5442" y="0"/>
                  </a:moveTo>
                  <a:cubicBezTo>
                    <a:pt x="3628" y="0"/>
                    <a:pt x="1790" y="98"/>
                    <a:pt x="1" y="245"/>
                  </a:cubicBezTo>
                  <a:cubicBezTo>
                    <a:pt x="33112" y="3064"/>
                    <a:pt x="59092" y="30808"/>
                    <a:pt x="59092" y="64630"/>
                  </a:cubicBezTo>
                  <a:lnTo>
                    <a:pt x="59092" y="73110"/>
                  </a:lnTo>
                  <a:lnTo>
                    <a:pt x="59092" y="89604"/>
                  </a:lnTo>
                  <a:cubicBezTo>
                    <a:pt x="59092" y="115338"/>
                    <a:pt x="38431" y="136195"/>
                    <a:pt x="12843" y="136416"/>
                  </a:cubicBezTo>
                  <a:lnTo>
                    <a:pt x="23848" y="136416"/>
                  </a:lnTo>
                  <a:cubicBezTo>
                    <a:pt x="49435" y="136195"/>
                    <a:pt x="70120" y="115338"/>
                    <a:pt x="70120" y="89604"/>
                  </a:cubicBezTo>
                  <a:lnTo>
                    <a:pt x="70120" y="64630"/>
                  </a:lnTo>
                  <a:cubicBezTo>
                    <a:pt x="70120" y="28945"/>
                    <a:pt x="41151" y="0"/>
                    <a:pt x="5442" y="0"/>
                  </a:cubicBezTo>
                  <a:close/>
                </a:path>
              </a:pathLst>
            </a:custGeom>
            <a:solidFill>
              <a:srgbClr val="E8C0A8"/>
            </a:solidFill>
            <a:ln>
              <a:noFill/>
            </a:ln>
          </p:spPr>
          <p:txBody>
            <a:bodyPr spcFirstLastPara="1" wrap="square" lIns="97520" tIns="97520" rIns="97520" bIns="97520" anchor="ctr" anchorCtr="0">
              <a:noAutofit/>
            </a:bodyPr>
            <a:lstStyle/>
            <a:p>
              <a:endParaRPr sz="1920"/>
            </a:p>
          </p:txBody>
        </p:sp>
        <p:sp>
          <p:nvSpPr>
            <p:cNvPr id="34" name="Google Shape;2139;p46">
              <a:extLst>
                <a:ext uri="{FF2B5EF4-FFF2-40B4-BE49-F238E27FC236}">
                  <a16:creationId xmlns:a16="http://schemas.microsoft.com/office/drawing/2014/main" id="{CD13C55D-AD31-4BD8-99CF-658931A83D3A}"/>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35" name="Google Shape;2140;p46">
              <a:extLst>
                <a:ext uri="{FF2B5EF4-FFF2-40B4-BE49-F238E27FC236}">
                  <a16:creationId xmlns:a16="http://schemas.microsoft.com/office/drawing/2014/main" id="{E43EBBD6-A2CB-4569-9C55-C184EF0086CE}"/>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36" name="Google Shape;2141;p46">
              <a:extLst>
                <a:ext uri="{FF2B5EF4-FFF2-40B4-BE49-F238E27FC236}">
                  <a16:creationId xmlns:a16="http://schemas.microsoft.com/office/drawing/2014/main" id="{CCA7D32B-E001-4968-8399-30CB7F14E03B}"/>
                </a:ext>
              </a:extLst>
            </p:cNvPr>
            <p:cNvSpPr/>
            <p:nvPr/>
          </p:nvSpPr>
          <p:spPr>
            <a:xfrm>
              <a:off x="1852350" y="2234975"/>
              <a:ext cx="364600" cy="690550"/>
            </a:xfrm>
            <a:custGeom>
              <a:avLst/>
              <a:gdLst/>
              <a:ahLst/>
              <a:cxnLst/>
              <a:rect l="l" t="t" r="r" b="b"/>
              <a:pathLst>
                <a:path w="14584" h="27622" extrusionOk="0">
                  <a:moveTo>
                    <a:pt x="13750" y="0"/>
                  </a:moveTo>
                  <a:cubicBezTo>
                    <a:pt x="6152" y="0"/>
                    <a:pt x="0" y="6176"/>
                    <a:pt x="0" y="13799"/>
                  </a:cubicBezTo>
                  <a:cubicBezTo>
                    <a:pt x="0" y="21421"/>
                    <a:pt x="6152" y="27621"/>
                    <a:pt x="13750" y="27621"/>
                  </a:cubicBezTo>
                  <a:lnTo>
                    <a:pt x="14583" y="27621"/>
                  </a:lnTo>
                  <a:lnTo>
                    <a:pt x="14583"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37" name="Google Shape;2142;p46">
              <a:extLst>
                <a:ext uri="{FF2B5EF4-FFF2-40B4-BE49-F238E27FC236}">
                  <a16:creationId xmlns:a16="http://schemas.microsoft.com/office/drawing/2014/main" id="{06499F28-5305-4FFA-BD58-448B6A26F66B}"/>
                </a:ext>
              </a:extLst>
            </p:cNvPr>
            <p:cNvSpPr/>
            <p:nvPr/>
          </p:nvSpPr>
          <p:spPr>
            <a:xfrm>
              <a:off x="5448400" y="2234975"/>
              <a:ext cx="364600" cy="690550"/>
            </a:xfrm>
            <a:custGeom>
              <a:avLst/>
              <a:gdLst/>
              <a:ahLst/>
              <a:cxnLst/>
              <a:rect l="l" t="t" r="r" b="b"/>
              <a:pathLst>
                <a:path w="14584" h="27622" extrusionOk="0">
                  <a:moveTo>
                    <a:pt x="0" y="0"/>
                  </a:moveTo>
                  <a:lnTo>
                    <a:pt x="0" y="27621"/>
                  </a:lnTo>
                  <a:lnTo>
                    <a:pt x="809" y="27621"/>
                  </a:lnTo>
                  <a:cubicBezTo>
                    <a:pt x="8407" y="27621"/>
                    <a:pt x="14583" y="21421"/>
                    <a:pt x="14583" y="13799"/>
                  </a:cubicBezTo>
                  <a:cubicBezTo>
                    <a:pt x="14583" y="6176"/>
                    <a:pt x="8407" y="0"/>
                    <a:pt x="809" y="0"/>
                  </a:cubicBez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38" name="Google Shape;2143;p46">
              <a:extLst>
                <a:ext uri="{FF2B5EF4-FFF2-40B4-BE49-F238E27FC236}">
                  <a16:creationId xmlns:a16="http://schemas.microsoft.com/office/drawing/2014/main" id="{A36ED3B2-5159-4F3B-8C3D-B3525FE7D8D0}"/>
                </a:ext>
              </a:extLst>
            </p:cNvPr>
            <p:cNvSpPr/>
            <p:nvPr/>
          </p:nvSpPr>
          <p:spPr>
            <a:xfrm>
              <a:off x="2223650" y="314300"/>
              <a:ext cx="3218025" cy="1949475"/>
            </a:xfrm>
            <a:custGeom>
              <a:avLst/>
              <a:gdLst/>
              <a:ahLst/>
              <a:cxnLst/>
              <a:rect l="l" t="t" r="r" b="b"/>
              <a:pathLst>
                <a:path w="128721" h="77979" extrusionOk="0">
                  <a:moveTo>
                    <a:pt x="63950" y="1"/>
                  </a:moveTo>
                  <a:cubicBezTo>
                    <a:pt x="48934" y="1"/>
                    <a:pt x="33889" y="4993"/>
                    <a:pt x="22034" y="15335"/>
                  </a:cubicBezTo>
                  <a:cubicBezTo>
                    <a:pt x="12255" y="23864"/>
                    <a:pt x="5344" y="35309"/>
                    <a:pt x="2231" y="47833"/>
                  </a:cubicBezTo>
                  <a:cubicBezTo>
                    <a:pt x="785" y="53691"/>
                    <a:pt x="295" y="61901"/>
                    <a:pt x="74" y="68421"/>
                  </a:cubicBezTo>
                  <a:cubicBezTo>
                    <a:pt x="1" y="70381"/>
                    <a:pt x="663" y="72317"/>
                    <a:pt x="2011" y="73739"/>
                  </a:cubicBezTo>
                  <a:cubicBezTo>
                    <a:pt x="2035" y="73739"/>
                    <a:pt x="2035" y="73763"/>
                    <a:pt x="2035" y="73763"/>
                  </a:cubicBezTo>
                  <a:cubicBezTo>
                    <a:pt x="4486" y="76361"/>
                    <a:pt x="8113" y="77979"/>
                    <a:pt x="11814" y="77979"/>
                  </a:cubicBezTo>
                  <a:cubicBezTo>
                    <a:pt x="16275" y="77979"/>
                    <a:pt x="20172" y="75602"/>
                    <a:pt x="22304" y="72023"/>
                  </a:cubicBezTo>
                  <a:cubicBezTo>
                    <a:pt x="24436" y="75602"/>
                    <a:pt x="28333" y="77979"/>
                    <a:pt x="32769" y="77979"/>
                  </a:cubicBezTo>
                  <a:cubicBezTo>
                    <a:pt x="37230" y="77979"/>
                    <a:pt x="41127" y="75602"/>
                    <a:pt x="43259" y="72023"/>
                  </a:cubicBezTo>
                  <a:cubicBezTo>
                    <a:pt x="45391" y="75602"/>
                    <a:pt x="49288" y="77979"/>
                    <a:pt x="53749" y="77979"/>
                  </a:cubicBezTo>
                  <a:cubicBezTo>
                    <a:pt x="58185" y="77979"/>
                    <a:pt x="62082" y="75602"/>
                    <a:pt x="64214" y="72023"/>
                  </a:cubicBezTo>
                  <a:cubicBezTo>
                    <a:pt x="66346" y="75602"/>
                    <a:pt x="70243" y="77979"/>
                    <a:pt x="74704" y="77979"/>
                  </a:cubicBezTo>
                  <a:cubicBezTo>
                    <a:pt x="79164" y="77979"/>
                    <a:pt x="83061" y="75602"/>
                    <a:pt x="85193" y="72023"/>
                  </a:cubicBezTo>
                  <a:cubicBezTo>
                    <a:pt x="87326" y="75602"/>
                    <a:pt x="91222" y="77979"/>
                    <a:pt x="95659" y="77979"/>
                  </a:cubicBezTo>
                  <a:cubicBezTo>
                    <a:pt x="100119" y="77979"/>
                    <a:pt x="104016" y="75602"/>
                    <a:pt x="106148" y="72023"/>
                  </a:cubicBezTo>
                  <a:cubicBezTo>
                    <a:pt x="108281" y="75602"/>
                    <a:pt x="112177" y="77979"/>
                    <a:pt x="116638" y="77979"/>
                  </a:cubicBezTo>
                  <a:cubicBezTo>
                    <a:pt x="120388" y="77979"/>
                    <a:pt x="124089" y="76288"/>
                    <a:pt x="126540" y="73616"/>
                  </a:cubicBezTo>
                  <a:cubicBezTo>
                    <a:pt x="126687" y="73469"/>
                    <a:pt x="126834" y="73298"/>
                    <a:pt x="126981" y="73126"/>
                  </a:cubicBezTo>
                  <a:cubicBezTo>
                    <a:pt x="128133" y="71705"/>
                    <a:pt x="128721" y="69891"/>
                    <a:pt x="128623" y="68053"/>
                  </a:cubicBezTo>
                  <a:cubicBezTo>
                    <a:pt x="128549" y="65798"/>
                    <a:pt x="128402" y="63519"/>
                    <a:pt x="128206" y="61264"/>
                  </a:cubicBezTo>
                  <a:cubicBezTo>
                    <a:pt x="127863" y="57637"/>
                    <a:pt x="127324" y="51338"/>
                    <a:pt x="126466" y="47833"/>
                  </a:cubicBezTo>
                  <a:cubicBezTo>
                    <a:pt x="124456" y="39647"/>
                    <a:pt x="120805" y="31878"/>
                    <a:pt x="115731" y="25114"/>
                  </a:cubicBezTo>
                  <a:cubicBezTo>
                    <a:pt x="103408" y="8641"/>
                    <a:pt x="83705" y="1"/>
                    <a:pt x="63950"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39" name="Google Shape;2144;p46">
              <a:extLst>
                <a:ext uri="{FF2B5EF4-FFF2-40B4-BE49-F238E27FC236}">
                  <a16:creationId xmlns:a16="http://schemas.microsoft.com/office/drawing/2014/main" id="{1B058F6F-3199-44FF-A766-BADAD1B69359}"/>
                </a:ext>
              </a:extLst>
            </p:cNvPr>
            <p:cNvSpPr/>
            <p:nvPr/>
          </p:nvSpPr>
          <p:spPr>
            <a:xfrm>
              <a:off x="3068600" y="314475"/>
              <a:ext cx="2373075" cy="1949325"/>
            </a:xfrm>
            <a:custGeom>
              <a:avLst/>
              <a:gdLst/>
              <a:ahLst/>
              <a:cxnLst/>
              <a:rect l="l" t="t" r="r" b="b"/>
              <a:pathLst>
                <a:path w="94923" h="77973" extrusionOk="0">
                  <a:moveTo>
                    <a:pt x="30144" y="0"/>
                  </a:moveTo>
                  <a:cubicBezTo>
                    <a:pt x="19754" y="0"/>
                    <a:pt x="9350" y="2390"/>
                    <a:pt x="0" y="7289"/>
                  </a:cubicBezTo>
                  <a:cubicBezTo>
                    <a:pt x="6619" y="5133"/>
                    <a:pt x="13545" y="4073"/>
                    <a:pt x="20463" y="4073"/>
                  </a:cubicBezTo>
                  <a:cubicBezTo>
                    <a:pt x="40213" y="4073"/>
                    <a:pt x="59904" y="12712"/>
                    <a:pt x="72228" y="29175"/>
                  </a:cubicBezTo>
                  <a:cubicBezTo>
                    <a:pt x="77301" y="35939"/>
                    <a:pt x="80953" y="43709"/>
                    <a:pt x="82963" y="51895"/>
                  </a:cubicBezTo>
                  <a:cubicBezTo>
                    <a:pt x="83820" y="55399"/>
                    <a:pt x="84360" y="61698"/>
                    <a:pt x="84703" y="65325"/>
                  </a:cubicBezTo>
                  <a:cubicBezTo>
                    <a:pt x="84899" y="67605"/>
                    <a:pt x="85046" y="69860"/>
                    <a:pt x="85144" y="72114"/>
                  </a:cubicBezTo>
                  <a:cubicBezTo>
                    <a:pt x="85217" y="73953"/>
                    <a:pt x="84629" y="75766"/>
                    <a:pt x="83477" y="77188"/>
                  </a:cubicBezTo>
                  <a:cubicBezTo>
                    <a:pt x="83330" y="77359"/>
                    <a:pt x="83183" y="77531"/>
                    <a:pt x="83036" y="77678"/>
                  </a:cubicBezTo>
                  <a:cubicBezTo>
                    <a:pt x="82938" y="77776"/>
                    <a:pt x="82865" y="77874"/>
                    <a:pt x="82767" y="77972"/>
                  </a:cubicBezTo>
                  <a:lnTo>
                    <a:pt x="82840" y="77972"/>
                  </a:lnTo>
                  <a:cubicBezTo>
                    <a:pt x="86590" y="77972"/>
                    <a:pt x="90291" y="76281"/>
                    <a:pt x="92742" y="73609"/>
                  </a:cubicBezTo>
                  <a:cubicBezTo>
                    <a:pt x="92889" y="73438"/>
                    <a:pt x="93036" y="73291"/>
                    <a:pt x="93183" y="73119"/>
                  </a:cubicBezTo>
                  <a:cubicBezTo>
                    <a:pt x="94335" y="71698"/>
                    <a:pt x="94923" y="69884"/>
                    <a:pt x="94825" y="68046"/>
                  </a:cubicBezTo>
                  <a:cubicBezTo>
                    <a:pt x="94751" y="65791"/>
                    <a:pt x="94604" y="63512"/>
                    <a:pt x="94408" y="61257"/>
                  </a:cubicBezTo>
                  <a:cubicBezTo>
                    <a:pt x="94065" y="57630"/>
                    <a:pt x="93526" y="51331"/>
                    <a:pt x="92668" y="47826"/>
                  </a:cubicBezTo>
                  <a:cubicBezTo>
                    <a:pt x="90658" y="39640"/>
                    <a:pt x="87007" y="31871"/>
                    <a:pt x="81933" y="25107"/>
                  </a:cubicBezTo>
                  <a:cubicBezTo>
                    <a:pt x="69613" y="8643"/>
                    <a:pt x="49904" y="0"/>
                    <a:pt x="30144" y="0"/>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40" name="Google Shape;2145;p46">
              <a:extLst>
                <a:ext uri="{FF2B5EF4-FFF2-40B4-BE49-F238E27FC236}">
                  <a16:creationId xmlns:a16="http://schemas.microsoft.com/office/drawing/2014/main" id="{8DAA9933-6469-4366-B7FF-414BFAD3F574}"/>
                </a:ext>
              </a:extLst>
            </p:cNvPr>
            <p:cNvSpPr/>
            <p:nvPr/>
          </p:nvSpPr>
          <p:spPr>
            <a:xfrm>
              <a:off x="2929500" y="4010025"/>
              <a:ext cx="1787325" cy="1370050"/>
            </a:xfrm>
            <a:custGeom>
              <a:avLst/>
              <a:gdLst/>
              <a:ahLst/>
              <a:cxnLst/>
              <a:rect l="l" t="t" r="r" b="b"/>
              <a:pathLst>
                <a:path w="71493" h="54802" extrusionOk="0">
                  <a:moveTo>
                    <a:pt x="25147" y="0"/>
                  </a:moveTo>
                  <a:lnTo>
                    <a:pt x="25147" y="3382"/>
                  </a:lnTo>
                  <a:cubicBezTo>
                    <a:pt x="25147" y="8480"/>
                    <a:pt x="25098" y="8333"/>
                    <a:pt x="20221" y="9019"/>
                  </a:cubicBezTo>
                  <a:cubicBezTo>
                    <a:pt x="16446" y="9534"/>
                    <a:pt x="12843" y="11004"/>
                    <a:pt x="9780" y="13210"/>
                  </a:cubicBezTo>
                  <a:cubicBezTo>
                    <a:pt x="3677" y="17622"/>
                    <a:pt x="1" y="24803"/>
                    <a:pt x="1" y="32303"/>
                  </a:cubicBezTo>
                  <a:lnTo>
                    <a:pt x="1" y="54802"/>
                  </a:lnTo>
                  <a:lnTo>
                    <a:pt x="71493" y="54802"/>
                  </a:lnTo>
                  <a:lnTo>
                    <a:pt x="71493" y="32303"/>
                  </a:lnTo>
                  <a:cubicBezTo>
                    <a:pt x="71493" y="24803"/>
                    <a:pt x="67817" y="17622"/>
                    <a:pt x="61738" y="13210"/>
                  </a:cubicBezTo>
                  <a:cubicBezTo>
                    <a:pt x="58650" y="11004"/>
                    <a:pt x="55048" y="9534"/>
                    <a:pt x="51298" y="9019"/>
                  </a:cubicBezTo>
                  <a:cubicBezTo>
                    <a:pt x="46421" y="8333"/>
                    <a:pt x="46347" y="8480"/>
                    <a:pt x="46347" y="3382"/>
                  </a:cubicBezTo>
                  <a:lnTo>
                    <a:pt x="46347" y="0"/>
                  </a:lnTo>
                  <a:close/>
                </a:path>
              </a:pathLst>
            </a:custGeom>
            <a:solidFill>
              <a:srgbClr val="F3D1BB"/>
            </a:solidFill>
            <a:ln>
              <a:noFill/>
            </a:ln>
          </p:spPr>
          <p:txBody>
            <a:bodyPr spcFirstLastPara="1" wrap="square" lIns="97520" tIns="97520" rIns="97520" bIns="97520" anchor="ctr" anchorCtr="0">
              <a:noAutofit/>
            </a:bodyPr>
            <a:lstStyle/>
            <a:p>
              <a:endParaRPr sz="1920"/>
            </a:p>
          </p:txBody>
        </p:sp>
        <p:sp>
          <p:nvSpPr>
            <p:cNvPr id="41" name="Google Shape;2146;p46">
              <a:extLst>
                <a:ext uri="{FF2B5EF4-FFF2-40B4-BE49-F238E27FC236}">
                  <a16:creationId xmlns:a16="http://schemas.microsoft.com/office/drawing/2014/main" id="{074EBF08-9543-4F5E-BCBA-A79B97E4D3D3}"/>
                </a:ext>
              </a:extLst>
            </p:cNvPr>
            <p:cNvSpPr/>
            <p:nvPr/>
          </p:nvSpPr>
          <p:spPr>
            <a:xfrm>
              <a:off x="2929500" y="4214650"/>
              <a:ext cx="1787325" cy="1165425"/>
            </a:xfrm>
            <a:custGeom>
              <a:avLst/>
              <a:gdLst/>
              <a:ahLst/>
              <a:cxnLst/>
              <a:rect l="l" t="t" r="r" b="b"/>
              <a:pathLst>
                <a:path w="71493" h="46617" extrusionOk="0">
                  <a:moveTo>
                    <a:pt x="24093" y="1"/>
                  </a:moveTo>
                  <a:cubicBezTo>
                    <a:pt x="23382" y="418"/>
                    <a:pt x="22206" y="540"/>
                    <a:pt x="20221" y="834"/>
                  </a:cubicBezTo>
                  <a:cubicBezTo>
                    <a:pt x="18873" y="1030"/>
                    <a:pt x="17525" y="1324"/>
                    <a:pt x="16226" y="1766"/>
                  </a:cubicBezTo>
                  <a:cubicBezTo>
                    <a:pt x="13922" y="2501"/>
                    <a:pt x="11741" y="3604"/>
                    <a:pt x="9780" y="5025"/>
                  </a:cubicBezTo>
                  <a:cubicBezTo>
                    <a:pt x="3677" y="9437"/>
                    <a:pt x="1" y="16618"/>
                    <a:pt x="1" y="24118"/>
                  </a:cubicBezTo>
                  <a:lnTo>
                    <a:pt x="1" y="46617"/>
                  </a:lnTo>
                  <a:lnTo>
                    <a:pt x="71493" y="46617"/>
                  </a:lnTo>
                  <a:lnTo>
                    <a:pt x="71493" y="24118"/>
                  </a:lnTo>
                  <a:cubicBezTo>
                    <a:pt x="71493" y="16618"/>
                    <a:pt x="67817" y="9437"/>
                    <a:pt x="61738" y="5025"/>
                  </a:cubicBezTo>
                  <a:cubicBezTo>
                    <a:pt x="59753" y="3604"/>
                    <a:pt x="57572" y="2501"/>
                    <a:pt x="55293" y="1766"/>
                  </a:cubicBezTo>
                  <a:cubicBezTo>
                    <a:pt x="53994" y="1324"/>
                    <a:pt x="52646" y="1030"/>
                    <a:pt x="51298" y="834"/>
                  </a:cubicBezTo>
                  <a:cubicBezTo>
                    <a:pt x="49288" y="540"/>
                    <a:pt x="48112" y="418"/>
                    <a:pt x="47401" y="1"/>
                  </a:cubicBezTo>
                  <a:lnTo>
                    <a:pt x="46494" y="197"/>
                  </a:lnTo>
                  <a:lnTo>
                    <a:pt x="44068" y="1545"/>
                  </a:lnTo>
                  <a:cubicBezTo>
                    <a:pt x="41474" y="2994"/>
                    <a:pt x="38602" y="3717"/>
                    <a:pt x="35731" y="3717"/>
                  </a:cubicBezTo>
                  <a:cubicBezTo>
                    <a:pt x="32824" y="3717"/>
                    <a:pt x="29918" y="2976"/>
                    <a:pt x="27304" y="1496"/>
                  </a:cubicBezTo>
                  <a:lnTo>
                    <a:pt x="25024" y="197"/>
                  </a:lnTo>
                  <a:lnTo>
                    <a:pt x="24093" y="1"/>
                  </a:lnTo>
                  <a:close/>
                </a:path>
              </a:pathLst>
            </a:custGeom>
            <a:solidFill>
              <a:srgbClr val="A9EAEF"/>
            </a:solidFill>
            <a:ln>
              <a:noFill/>
            </a:ln>
          </p:spPr>
          <p:txBody>
            <a:bodyPr spcFirstLastPara="1" wrap="square" lIns="97520" tIns="97520" rIns="97520" bIns="97520" anchor="ctr" anchorCtr="0">
              <a:noAutofit/>
            </a:bodyPr>
            <a:lstStyle/>
            <a:p>
              <a:endParaRPr sz="1920"/>
            </a:p>
          </p:txBody>
        </p:sp>
        <p:sp>
          <p:nvSpPr>
            <p:cNvPr id="42" name="Google Shape;2147;p46">
              <a:extLst>
                <a:ext uri="{FF2B5EF4-FFF2-40B4-BE49-F238E27FC236}">
                  <a16:creationId xmlns:a16="http://schemas.microsoft.com/office/drawing/2014/main" id="{D74E74FB-92E2-4249-92D5-3B0633ABD191}"/>
                </a:ext>
              </a:extLst>
            </p:cNvPr>
            <p:cNvSpPr/>
            <p:nvPr/>
          </p:nvSpPr>
          <p:spPr>
            <a:xfrm>
              <a:off x="4054475" y="4214650"/>
              <a:ext cx="662350" cy="1165425"/>
            </a:xfrm>
            <a:custGeom>
              <a:avLst/>
              <a:gdLst/>
              <a:ahLst/>
              <a:cxnLst/>
              <a:rect l="l" t="t" r="r" b="b"/>
              <a:pathLst>
                <a:path w="26494" h="46617" extrusionOk="0">
                  <a:moveTo>
                    <a:pt x="2402" y="1"/>
                  </a:moveTo>
                  <a:lnTo>
                    <a:pt x="1495" y="197"/>
                  </a:lnTo>
                  <a:lnTo>
                    <a:pt x="0" y="1030"/>
                  </a:lnTo>
                  <a:cubicBezTo>
                    <a:pt x="956" y="1202"/>
                    <a:pt x="1912" y="1471"/>
                    <a:pt x="2819" y="1766"/>
                  </a:cubicBezTo>
                  <a:cubicBezTo>
                    <a:pt x="5122" y="2501"/>
                    <a:pt x="7304" y="3604"/>
                    <a:pt x="9264" y="5025"/>
                  </a:cubicBezTo>
                  <a:cubicBezTo>
                    <a:pt x="15367" y="9437"/>
                    <a:pt x="19043" y="16618"/>
                    <a:pt x="19043" y="24118"/>
                  </a:cubicBezTo>
                  <a:lnTo>
                    <a:pt x="19043" y="46617"/>
                  </a:lnTo>
                  <a:lnTo>
                    <a:pt x="26494" y="46617"/>
                  </a:lnTo>
                  <a:lnTo>
                    <a:pt x="26494" y="24118"/>
                  </a:lnTo>
                  <a:cubicBezTo>
                    <a:pt x="26494" y="16618"/>
                    <a:pt x="22818" y="9437"/>
                    <a:pt x="16739" y="5025"/>
                  </a:cubicBezTo>
                  <a:cubicBezTo>
                    <a:pt x="14754" y="3604"/>
                    <a:pt x="12573" y="2501"/>
                    <a:pt x="10294" y="1766"/>
                  </a:cubicBezTo>
                  <a:cubicBezTo>
                    <a:pt x="8995" y="1349"/>
                    <a:pt x="7647" y="1030"/>
                    <a:pt x="6299" y="834"/>
                  </a:cubicBezTo>
                  <a:cubicBezTo>
                    <a:pt x="4289" y="540"/>
                    <a:pt x="3113" y="418"/>
                    <a:pt x="2402" y="1"/>
                  </a:cubicBezTo>
                  <a:close/>
                </a:path>
              </a:pathLst>
            </a:custGeom>
            <a:solidFill>
              <a:srgbClr val="566E79"/>
            </a:solidFill>
            <a:ln>
              <a:noFill/>
            </a:ln>
          </p:spPr>
          <p:txBody>
            <a:bodyPr spcFirstLastPara="1" wrap="square" lIns="97520" tIns="97520" rIns="97520" bIns="97520" anchor="ctr" anchorCtr="0">
              <a:noAutofit/>
            </a:bodyPr>
            <a:lstStyle/>
            <a:p>
              <a:endParaRPr sz="1920"/>
            </a:p>
          </p:txBody>
        </p:sp>
        <p:sp>
          <p:nvSpPr>
            <p:cNvPr id="43" name="Google Shape;2148;p46">
              <a:extLst>
                <a:ext uri="{FF2B5EF4-FFF2-40B4-BE49-F238E27FC236}">
                  <a16:creationId xmlns:a16="http://schemas.microsoft.com/office/drawing/2014/main" id="{5BBC39B8-96DD-4A71-9D47-A9C0736A71E3}"/>
                </a:ext>
              </a:extLst>
            </p:cNvPr>
            <p:cNvSpPr/>
            <p:nvPr/>
          </p:nvSpPr>
          <p:spPr>
            <a:xfrm>
              <a:off x="1775750" y="238225"/>
              <a:ext cx="4113225" cy="5218450"/>
            </a:xfrm>
            <a:custGeom>
              <a:avLst/>
              <a:gdLst/>
              <a:ahLst/>
              <a:cxnLst/>
              <a:rect l="l" t="t" r="r" b="b"/>
              <a:pathLst>
                <a:path w="164529" h="208738" extrusionOk="0">
                  <a:moveTo>
                    <a:pt x="14584" y="83154"/>
                  </a:moveTo>
                  <a:lnTo>
                    <a:pt x="14584" y="104060"/>
                  </a:lnTo>
                  <a:lnTo>
                    <a:pt x="14584" y="104183"/>
                  </a:lnTo>
                  <a:cubicBezTo>
                    <a:pt x="9755" y="103153"/>
                    <a:pt x="6104" y="98815"/>
                    <a:pt x="6104" y="93669"/>
                  </a:cubicBezTo>
                  <a:cubicBezTo>
                    <a:pt x="6104" y="88522"/>
                    <a:pt x="9755" y="84184"/>
                    <a:pt x="14584" y="83154"/>
                  </a:cubicBezTo>
                  <a:close/>
                  <a:moveTo>
                    <a:pt x="149970" y="83154"/>
                  </a:moveTo>
                  <a:cubicBezTo>
                    <a:pt x="154798" y="84184"/>
                    <a:pt x="158426" y="88522"/>
                    <a:pt x="158426" y="93669"/>
                  </a:cubicBezTo>
                  <a:cubicBezTo>
                    <a:pt x="158426" y="98815"/>
                    <a:pt x="154798" y="103153"/>
                    <a:pt x="149946" y="104183"/>
                  </a:cubicBezTo>
                  <a:lnTo>
                    <a:pt x="149946" y="90409"/>
                  </a:lnTo>
                  <a:cubicBezTo>
                    <a:pt x="149946" y="87762"/>
                    <a:pt x="149970" y="85188"/>
                    <a:pt x="149970" y="83154"/>
                  </a:cubicBezTo>
                  <a:close/>
                  <a:moveTo>
                    <a:pt x="124064" y="79919"/>
                  </a:moveTo>
                  <a:cubicBezTo>
                    <a:pt x="126858" y="82542"/>
                    <a:pt x="130633" y="84086"/>
                    <a:pt x="134554" y="84086"/>
                  </a:cubicBezTo>
                  <a:cubicBezTo>
                    <a:pt x="137838" y="84086"/>
                    <a:pt x="141122" y="83032"/>
                    <a:pt x="143843" y="81194"/>
                  </a:cubicBezTo>
                  <a:lnTo>
                    <a:pt x="143843" y="90384"/>
                  </a:lnTo>
                  <a:lnTo>
                    <a:pt x="143843" y="104060"/>
                  </a:lnTo>
                  <a:cubicBezTo>
                    <a:pt x="143843" y="115702"/>
                    <a:pt x="139358" y="126633"/>
                    <a:pt x="131196" y="134892"/>
                  </a:cubicBezTo>
                  <a:cubicBezTo>
                    <a:pt x="123035" y="143127"/>
                    <a:pt x="112178" y="147710"/>
                    <a:pt x="100609" y="147808"/>
                  </a:cubicBezTo>
                  <a:lnTo>
                    <a:pt x="100536" y="147808"/>
                  </a:lnTo>
                  <a:cubicBezTo>
                    <a:pt x="100438" y="147833"/>
                    <a:pt x="100340" y="147833"/>
                    <a:pt x="100242" y="147833"/>
                  </a:cubicBezTo>
                  <a:lnTo>
                    <a:pt x="70954" y="147833"/>
                  </a:lnTo>
                  <a:cubicBezTo>
                    <a:pt x="62694" y="147833"/>
                    <a:pt x="54827" y="147539"/>
                    <a:pt x="47474" y="144451"/>
                  </a:cubicBezTo>
                  <a:cubicBezTo>
                    <a:pt x="44974" y="143397"/>
                    <a:pt x="42303" y="142858"/>
                    <a:pt x="39607" y="142858"/>
                  </a:cubicBezTo>
                  <a:cubicBezTo>
                    <a:pt x="39043" y="142858"/>
                    <a:pt x="38480" y="142882"/>
                    <a:pt x="37916" y="142931"/>
                  </a:cubicBezTo>
                  <a:cubicBezTo>
                    <a:pt x="37507" y="142961"/>
                    <a:pt x="37098" y="142982"/>
                    <a:pt x="36683" y="142982"/>
                  </a:cubicBezTo>
                  <a:cubicBezTo>
                    <a:pt x="36427" y="142982"/>
                    <a:pt x="36168" y="142974"/>
                    <a:pt x="35906" y="142956"/>
                  </a:cubicBezTo>
                  <a:cubicBezTo>
                    <a:pt x="28309" y="142588"/>
                    <a:pt x="22108" y="136363"/>
                    <a:pt x="21814" y="128765"/>
                  </a:cubicBezTo>
                  <a:cubicBezTo>
                    <a:pt x="21765" y="127442"/>
                    <a:pt x="21863" y="126143"/>
                    <a:pt x="22157" y="124893"/>
                  </a:cubicBezTo>
                  <a:cubicBezTo>
                    <a:pt x="22917" y="121461"/>
                    <a:pt x="22892" y="118177"/>
                    <a:pt x="22108" y="115114"/>
                  </a:cubicBezTo>
                  <a:cubicBezTo>
                    <a:pt x="21176" y="111535"/>
                    <a:pt x="20686" y="107810"/>
                    <a:pt x="20686" y="104060"/>
                  </a:cubicBezTo>
                  <a:lnTo>
                    <a:pt x="20686" y="81365"/>
                  </a:lnTo>
                  <a:cubicBezTo>
                    <a:pt x="23382" y="83105"/>
                    <a:pt x="26568" y="84086"/>
                    <a:pt x="29730" y="84086"/>
                  </a:cubicBezTo>
                  <a:cubicBezTo>
                    <a:pt x="33651" y="84086"/>
                    <a:pt x="37401" y="82542"/>
                    <a:pt x="40220" y="79919"/>
                  </a:cubicBezTo>
                  <a:cubicBezTo>
                    <a:pt x="43014" y="82542"/>
                    <a:pt x="46764" y="84086"/>
                    <a:pt x="50685" y="84086"/>
                  </a:cubicBezTo>
                  <a:cubicBezTo>
                    <a:pt x="54606" y="84086"/>
                    <a:pt x="58381" y="82542"/>
                    <a:pt x="61175" y="79919"/>
                  </a:cubicBezTo>
                  <a:cubicBezTo>
                    <a:pt x="63969" y="82542"/>
                    <a:pt x="67719" y="84086"/>
                    <a:pt x="71665" y="84086"/>
                  </a:cubicBezTo>
                  <a:cubicBezTo>
                    <a:pt x="75586" y="84086"/>
                    <a:pt x="79336" y="82542"/>
                    <a:pt x="82130" y="79919"/>
                  </a:cubicBezTo>
                  <a:cubicBezTo>
                    <a:pt x="84948" y="82542"/>
                    <a:pt x="88698" y="84086"/>
                    <a:pt x="92620" y="84086"/>
                  </a:cubicBezTo>
                  <a:cubicBezTo>
                    <a:pt x="96541" y="84086"/>
                    <a:pt x="100291" y="82542"/>
                    <a:pt x="103109" y="79919"/>
                  </a:cubicBezTo>
                  <a:cubicBezTo>
                    <a:pt x="105903" y="82542"/>
                    <a:pt x="109653" y="84086"/>
                    <a:pt x="113575" y="84086"/>
                  </a:cubicBezTo>
                  <a:cubicBezTo>
                    <a:pt x="117520" y="84086"/>
                    <a:pt x="121270" y="82542"/>
                    <a:pt x="124064" y="79919"/>
                  </a:cubicBezTo>
                  <a:close/>
                  <a:moveTo>
                    <a:pt x="89433" y="153936"/>
                  </a:moveTo>
                  <a:lnTo>
                    <a:pt x="89433" y="154254"/>
                  </a:lnTo>
                  <a:cubicBezTo>
                    <a:pt x="89433" y="155627"/>
                    <a:pt x="89433" y="156779"/>
                    <a:pt x="89580" y="157759"/>
                  </a:cubicBezTo>
                  <a:cubicBezTo>
                    <a:pt x="87002" y="158973"/>
                    <a:pt x="84529" y="159406"/>
                    <a:pt x="82313" y="159406"/>
                  </a:cubicBezTo>
                  <a:cubicBezTo>
                    <a:pt x="78757" y="159406"/>
                    <a:pt x="75863" y="158290"/>
                    <a:pt x="74262" y="157489"/>
                  </a:cubicBezTo>
                  <a:cubicBezTo>
                    <a:pt x="74360" y="156558"/>
                    <a:pt x="74360" y="155504"/>
                    <a:pt x="74360" y="154254"/>
                  </a:cubicBezTo>
                  <a:lnTo>
                    <a:pt x="74360" y="153936"/>
                  </a:lnTo>
                  <a:close/>
                  <a:moveTo>
                    <a:pt x="81948" y="0"/>
                  </a:moveTo>
                  <a:cubicBezTo>
                    <a:pt x="65602" y="0"/>
                    <a:pt x="49851" y="5704"/>
                    <a:pt x="37940" y="16074"/>
                  </a:cubicBezTo>
                  <a:cubicBezTo>
                    <a:pt x="27818" y="24921"/>
                    <a:pt x="20441" y="37029"/>
                    <a:pt x="17182" y="50141"/>
                  </a:cubicBezTo>
                  <a:cubicBezTo>
                    <a:pt x="15098" y="58621"/>
                    <a:pt x="14657" y="68106"/>
                    <a:pt x="14584" y="76954"/>
                  </a:cubicBezTo>
                  <a:cubicBezTo>
                    <a:pt x="6373" y="78056"/>
                    <a:pt x="1" y="85139"/>
                    <a:pt x="1" y="93669"/>
                  </a:cubicBezTo>
                  <a:cubicBezTo>
                    <a:pt x="1" y="102345"/>
                    <a:pt x="6569" y="109526"/>
                    <a:pt x="14976" y="110433"/>
                  </a:cubicBezTo>
                  <a:cubicBezTo>
                    <a:pt x="15245" y="112540"/>
                    <a:pt x="15637" y="114599"/>
                    <a:pt x="16177" y="116658"/>
                  </a:cubicBezTo>
                  <a:cubicBezTo>
                    <a:pt x="16740" y="118766"/>
                    <a:pt x="16740" y="121094"/>
                    <a:pt x="16177" y="123545"/>
                  </a:cubicBezTo>
                  <a:cubicBezTo>
                    <a:pt x="15785" y="125334"/>
                    <a:pt x="15613" y="127172"/>
                    <a:pt x="15711" y="129010"/>
                  </a:cubicBezTo>
                  <a:cubicBezTo>
                    <a:pt x="16128" y="139745"/>
                    <a:pt x="24877" y="148568"/>
                    <a:pt x="35612" y="149083"/>
                  </a:cubicBezTo>
                  <a:cubicBezTo>
                    <a:pt x="35951" y="149100"/>
                    <a:pt x="36286" y="149108"/>
                    <a:pt x="36620" y="149108"/>
                  </a:cubicBezTo>
                  <a:cubicBezTo>
                    <a:pt x="37228" y="149108"/>
                    <a:pt x="37829" y="149081"/>
                    <a:pt x="38431" y="149034"/>
                  </a:cubicBezTo>
                  <a:cubicBezTo>
                    <a:pt x="38830" y="148999"/>
                    <a:pt x="39230" y="148982"/>
                    <a:pt x="39630" y="148982"/>
                  </a:cubicBezTo>
                  <a:cubicBezTo>
                    <a:pt x="41511" y="148982"/>
                    <a:pt x="43379" y="149360"/>
                    <a:pt x="45097" y="150088"/>
                  </a:cubicBezTo>
                  <a:cubicBezTo>
                    <a:pt x="52646" y="153249"/>
                    <a:pt x="60489" y="153862"/>
                    <a:pt x="68258" y="153936"/>
                  </a:cubicBezTo>
                  <a:lnTo>
                    <a:pt x="68258" y="154254"/>
                  </a:lnTo>
                  <a:cubicBezTo>
                    <a:pt x="68258" y="154989"/>
                    <a:pt x="68258" y="155896"/>
                    <a:pt x="68209" y="156509"/>
                  </a:cubicBezTo>
                  <a:cubicBezTo>
                    <a:pt x="67719" y="156607"/>
                    <a:pt x="67008" y="156705"/>
                    <a:pt x="66371" y="156803"/>
                  </a:cubicBezTo>
                  <a:lnTo>
                    <a:pt x="65929" y="156852"/>
                  </a:lnTo>
                  <a:cubicBezTo>
                    <a:pt x="61714" y="157465"/>
                    <a:pt x="57621" y="159107"/>
                    <a:pt x="54141" y="161607"/>
                  </a:cubicBezTo>
                  <a:cubicBezTo>
                    <a:pt x="47229" y="166607"/>
                    <a:pt x="43087" y="174670"/>
                    <a:pt x="43087" y="183175"/>
                  </a:cubicBezTo>
                  <a:cubicBezTo>
                    <a:pt x="43087" y="184866"/>
                    <a:pt x="44460" y="186238"/>
                    <a:pt x="46151" y="186238"/>
                  </a:cubicBezTo>
                  <a:cubicBezTo>
                    <a:pt x="47842" y="186238"/>
                    <a:pt x="49214" y="184866"/>
                    <a:pt x="49214" y="183175"/>
                  </a:cubicBezTo>
                  <a:cubicBezTo>
                    <a:pt x="49214" y="176631"/>
                    <a:pt x="52401" y="170405"/>
                    <a:pt x="57719" y="166558"/>
                  </a:cubicBezTo>
                  <a:cubicBezTo>
                    <a:pt x="60390" y="164646"/>
                    <a:pt x="63528" y="163371"/>
                    <a:pt x="66787" y="162906"/>
                  </a:cubicBezTo>
                  <a:lnTo>
                    <a:pt x="67204" y="162857"/>
                  </a:lnTo>
                  <a:cubicBezTo>
                    <a:pt x="68405" y="162685"/>
                    <a:pt x="69410" y="162538"/>
                    <a:pt x="70292" y="162318"/>
                  </a:cubicBezTo>
                  <a:cubicBezTo>
                    <a:pt x="72106" y="163347"/>
                    <a:pt x="76615" y="165553"/>
                    <a:pt x="82399" y="165553"/>
                  </a:cubicBezTo>
                  <a:cubicBezTo>
                    <a:pt x="85880" y="165553"/>
                    <a:pt x="89826" y="164744"/>
                    <a:pt x="93918" y="162416"/>
                  </a:cubicBezTo>
                  <a:cubicBezTo>
                    <a:pt x="94703" y="162587"/>
                    <a:pt x="95585" y="162710"/>
                    <a:pt x="96590" y="162857"/>
                  </a:cubicBezTo>
                  <a:lnTo>
                    <a:pt x="97007" y="162906"/>
                  </a:lnTo>
                  <a:cubicBezTo>
                    <a:pt x="100266" y="163371"/>
                    <a:pt x="103403" y="164646"/>
                    <a:pt x="106099" y="166558"/>
                  </a:cubicBezTo>
                  <a:cubicBezTo>
                    <a:pt x="111418" y="170405"/>
                    <a:pt x="114604" y="176631"/>
                    <a:pt x="114604" y="183175"/>
                  </a:cubicBezTo>
                  <a:lnTo>
                    <a:pt x="114604" y="202610"/>
                  </a:lnTo>
                  <a:lnTo>
                    <a:pt x="105364" y="202610"/>
                  </a:lnTo>
                  <a:lnTo>
                    <a:pt x="105364" y="195502"/>
                  </a:lnTo>
                  <a:cubicBezTo>
                    <a:pt x="105364" y="193811"/>
                    <a:pt x="103992" y="192439"/>
                    <a:pt x="102300" y="192439"/>
                  </a:cubicBezTo>
                  <a:cubicBezTo>
                    <a:pt x="100609" y="192439"/>
                    <a:pt x="99237" y="193811"/>
                    <a:pt x="99237" y="195502"/>
                  </a:cubicBezTo>
                  <a:lnTo>
                    <a:pt x="99261" y="202610"/>
                  </a:lnTo>
                  <a:lnTo>
                    <a:pt x="64557" y="202610"/>
                  </a:lnTo>
                  <a:lnTo>
                    <a:pt x="64557" y="195502"/>
                  </a:lnTo>
                  <a:cubicBezTo>
                    <a:pt x="64557" y="193811"/>
                    <a:pt x="63184" y="192439"/>
                    <a:pt x="61493" y="192439"/>
                  </a:cubicBezTo>
                  <a:cubicBezTo>
                    <a:pt x="59802" y="192439"/>
                    <a:pt x="58430" y="193811"/>
                    <a:pt x="58430" y="195502"/>
                  </a:cubicBezTo>
                  <a:lnTo>
                    <a:pt x="58454" y="202610"/>
                  </a:lnTo>
                  <a:lnTo>
                    <a:pt x="49214" y="202610"/>
                  </a:lnTo>
                  <a:lnTo>
                    <a:pt x="49214" y="197316"/>
                  </a:lnTo>
                  <a:cubicBezTo>
                    <a:pt x="49214" y="195625"/>
                    <a:pt x="47842" y="194253"/>
                    <a:pt x="46151" y="194253"/>
                  </a:cubicBezTo>
                  <a:cubicBezTo>
                    <a:pt x="44460" y="194253"/>
                    <a:pt x="43087" y="195625"/>
                    <a:pt x="43087" y="197316"/>
                  </a:cubicBezTo>
                  <a:lnTo>
                    <a:pt x="43087" y="205674"/>
                  </a:lnTo>
                  <a:cubicBezTo>
                    <a:pt x="43087" y="207365"/>
                    <a:pt x="44460" y="208737"/>
                    <a:pt x="46151" y="208737"/>
                  </a:cubicBezTo>
                  <a:lnTo>
                    <a:pt x="117667" y="208737"/>
                  </a:lnTo>
                  <a:cubicBezTo>
                    <a:pt x="119334" y="208737"/>
                    <a:pt x="120707" y="207365"/>
                    <a:pt x="120707" y="205674"/>
                  </a:cubicBezTo>
                  <a:lnTo>
                    <a:pt x="120707" y="183175"/>
                  </a:lnTo>
                  <a:cubicBezTo>
                    <a:pt x="120707" y="174670"/>
                    <a:pt x="116589" y="166607"/>
                    <a:pt x="109678" y="161607"/>
                  </a:cubicBezTo>
                  <a:cubicBezTo>
                    <a:pt x="106197" y="159107"/>
                    <a:pt x="102104" y="157465"/>
                    <a:pt x="97864" y="156852"/>
                  </a:cubicBezTo>
                  <a:lnTo>
                    <a:pt x="97448" y="156803"/>
                  </a:lnTo>
                  <a:cubicBezTo>
                    <a:pt x="96786" y="156705"/>
                    <a:pt x="96100" y="156607"/>
                    <a:pt x="95610" y="156509"/>
                  </a:cubicBezTo>
                  <a:cubicBezTo>
                    <a:pt x="95561" y="155896"/>
                    <a:pt x="95561" y="154989"/>
                    <a:pt x="95561" y="154254"/>
                  </a:cubicBezTo>
                  <a:lnTo>
                    <a:pt x="95561" y="153936"/>
                  </a:lnTo>
                  <a:lnTo>
                    <a:pt x="100707" y="153936"/>
                  </a:lnTo>
                  <a:cubicBezTo>
                    <a:pt x="113893" y="153813"/>
                    <a:pt x="126246" y="148568"/>
                    <a:pt x="135534" y="139181"/>
                  </a:cubicBezTo>
                  <a:cubicBezTo>
                    <a:pt x="143328" y="131314"/>
                    <a:pt x="148181" y="121265"/>
                    <a:pt x="149553" y="110433"/>
                  </a:cubicBezTo>
                  <a:cubicBezTo>
                    <a:pt x="157960" y="109526"/>
                    <a:pt x="164528" y="102345"/>
                    <a:pt x="164528" y="93669"/>
                  </a:cubicBezTo>
                  <a:cubicBezTo>
                    <a:pt x="164528" y="85115"/>
                    <a:pt x="158156" y="78056"/>
                    <a:pt x="149921" y="76954"/>
                  </a:cubicBezTo>
                  <a:cubicBezTo>
                    <a:pt x="149921" y="75311"/>
                    <a:pt x="149872" y="73694"/>
                    <a:pt x="149798" y="72052"/>
                  </a:cubicBezTo>
                  <a:cubicBezTo>
                    <a:pt x="149651" y="68817"/>
                    <a:pt x="149431" y="65581"/>
                    <a:pt x="149186" y="62395"/>
                  </a:cubicBezTo>
                  <a:cubicBezTo>
                    <a:pt x="148843" y="58278"/>
                    <a:pt x="148352" y="54160"/>
                    <a:pt x="147348" y="50141"/>
                  </a:cubicBezTo>
                  <a:cubicBezTo>
                    <a:pt x="146294" y="45876"/>
                    <a:pt x="144823" y="41710"/>
                    <a:pt x="142961" y="37740"/>
                  </a:cubicBezTo>
                  <a:cubicBezTo>
                    <a:pt x="142429" y="36624"/>
                    <a:pt x="141335" y="35969"/>
                    <a:pt x="140195" y="35969"/>
                  </a:cubicBezTo>
                  <a:cubicBezTo>
                    <a:pt x="139758" y="35969"/>
                    <a:pt x="139314" y="36065"/>
                    <a:pt x="138892" y="36269"/>
                  </a:cubicBezTo>
                  <a:cubicBezTo>
                    <a:pt x="137348" y="36980"/>
                    <a:pt x="136711" y="38793"/>
                    <a:pt x="137422" y="40337"/>
                  </a:cubicBezTo>
                  <a:cubicBezTo>
                    <a:pt x="139113" y="43940"/>
                    <a:pt x="140461" y="47739"/>
                    <a:pt x="141416" y="51611"/>
                  </a:cubicBezTo>
                  <a:cubicBezTo>
                    <a:pt x="142152" y="54602"/>
                    <a:pt x="142642" y="60042"/>
                    <a:pt x="142985" y="63645"/>
                  </a:cubicBezTo>
                  <a:lnTo>
                    <a:pt x="143059" y="64601"/>
                  </a:lnTo>
                  <a:cubicBezTo>
                    <a:pt x="143255" y="66586"/>
                    <a:pt x="143402" y="68768"/>
                    <a:pt x="143500" y="71218"/>
                  </a:cubicBezTo>
                  <a:cubicBezTo>
                    <a:pt x="143549" y="72346"/>
                    <a:pt x="143206" y="73400"/>
                    <a:pt x="142519" y="74209"/>
                  </a:cubicBezTo>
                  <a:cubicBezTo>
                    <a:pt x="142421" y="74356"/>
                    <a:pt x="142323" y="74478"/>
                    <a:pt x="142201" y="74601"/>
                  </a:cubicBezTo>
                  <a:cubicBezTo>
                    <a:pt x="140289" y="76684"/>
                    <a:pt x="137373" y="77983"/>
                    <a:pt x="134554" y="77983"/>
                  </a:cubicBezTo>
                  <a:cubicBezTo>
                    <a:pt x="131294" y="77983"/>
                    <a:pt x="128353" y="76316"/>
                    <a:pt x="126687" y="73522"/>
                  </a:cubicBezTo>
                  <a:cubicBezTo>
                    <a:pt x="126148" y="72591"/>
                    <a:pt x="125143" y="72027"/>
                    <a:pt x="124064" y="72027"/>
                  </a:cubicBezTo>
                  <a:cubicBezTo>
                    <a:pt x="122986" y="72027"/>
                    <a:pt x="122006" y="72591"/>
                    <a:pt x="121442" y="73522"/>
                  </a:cubicBezTo>
                  <a:cubicBezTo>
                    <a:pt x="119775" y="76316"/>
                    <a:pt x="116834" y="77983"/>
                    <a:pt x="113575" y="77983"/>
                  </a:cubicBezTo>
                  <a:cubicBezTo>
                    <a:pt x="110339" y="77983"/>
                    <a:pt x="107398" y="76316"/>
                    <a:pt x="105732" y="73498"/>
                  </a:cubicBezTo>
                  <a:cubicBezTo>
                    <a:pt x="105168" y="72591"/>
                    <a:pt x="104188" y="72027"/>
                    <a:pt x="103109" y="72027"/>
                  </a:cubicBezTo>
                  <a:cubicBezTo>
                    <a:pt x="102031" y="72027"/>
                    <a:pt x="101026" y="72591"/>
                    <a:pt x="100487" y="73522"/>
                  </a:cubicBezTo>
                  <a:cubicBezTo>
                    <a:pt x="98820" y="76267"/>
                    <a:pt x="95830" y="77983"/>
                    <a:pt x="92620" y="77983"/>
                  </a:cubicBezTo>
                  <a:cubicBezTo>
                    <a:pt x="89384" y="77983"/>
                    <a:pt x="86443" y="76316"/>
                    <a:pt x="84752" y="73522"/>
                  </a:cubicBezTo>
                  <a:cubicBezTo>
                    <a:pt x="84213" y="72591"/>
                    <a:pt x="83208" y="72027"/>
                    <a:pt x="82130" y="72027"/>
                  </a:cubicBezTo>
                  <a:cubicBezTo>
                    <a:pt x="81076" y="72027"/>
                    <a:pt x="80071" y="72591"/>
                    <a:pt x="79507" y="73522"/>
                  </a:cubicBezTo>
                  <a:cubicBezTo>
                    <a:pt x="77841" y="76316"/>
                    <a:pt x="74900" y="77983"/>
                    <a:pt x="71665" y="77983"/>
                  </a:cubicBezTo>
                  <a:cubicBezTo>
                    <a:pt x="68405" y="77983"/>
                    <a:pt x="65464" y="76316"/>
                    <a:pt x="63797" y="73522"/>
                  </a:cubicBezTo>
                  <a:cubicBezTo>
                    <a:pt x="63258" y="72591"/>
                    <a:pt x="62253" y="72027"/>
                    <a:pt x="61175" y="72027"/>
                  </a:cubicBezTo>
                  <a:cubicBezTo>
                    <a:pt x="60096" y="72027"/>
                    <a:pt x="59092" y="72591"/>
                    <a:pt x="58552" y="73522"/>
                  </a:cubicBezTo>
                  <a:cubicBezTo>
                    <a:pt x="56886" y="76316"/>
                    <a:pt x="53945" y="77983"/>
                    <a:pt x="50685" y="77983"/>
                  </a:cubicBezTo>
                  <a:cubicBezTo>
                    <a:pt x="47499" y="77983"/>
                    <a:pt x="44484" y="76267"/>
                    <a:pt x="42842" y="73522"/>
                  </a:cubicBezTo>
                  <a:cubicBezTo>
                    <a:pt x="42279" y="72591"/>
                    <a:pt x="41298" y="72027"/>
                    <a:pt x="40220" y="72027"/>
                  </a:cubicBezTo>
                  <a:cubicBezTo>
                    <a:pt x="39141" y="72027"/>
                    <a:pt x="38137" y="72591"/>
                    <a:pt x="37597" y="73498"/>
                  </a:cubicBezTo>
                  <a:cubicBezTo>
                    <a:pt x="35906" y="76316"/>
                    <a:pt x="32990" y="77983"/>
                    <a:pt x="29730" y="77983"/>
                  </a:cubicBezTo>
                  <a:cubicBezTo>
                    <a:pt x="26985" y="77983"/>
                    <a:pt x="24093" y="76733"/>
                    <a:pt x="22206" y="74723"/>
                  </a:cubicBezTo>
                  <a:cubicBezTo>
                    <a:pt x="22181" y="74723"/>
                    <a:pt x="22157" y="74699"/>
                    <a:pt x="22157" y="74699"/>
                  </a:cubicBezTo>
                  <a:cubicBezTo>
                    <a:pt x="21397" y="73890"/>
                    <a:pt x="21005" y="72738"/>
                    <a:pt x="21054" y="71562"/>
                  </a:cubicBezTo>
                  <a:cubicBezTo>
                    <a:pt x="21250" y="65778"/>
                    <a:pt x="21691" y="57420"/>
                    <a:pt x="23113" y="51611"/>
                  </a:cubicBezTo>
                  <a:cubicBezTo>
                    <a:pt x="26078" y="39700"/>
                    <a:pt x="32769" y="28720"/>
                    <a:pt x="41960" y="20681"/>
                  </a:cubicBezTo>
                  <a:cubicBezTo>
                    <a:pt x="52756" y="11273"/>
                    <a:pt x="67061" y="6102"/>
                    <a:pt x="81925" y="6102"/>
                  </a:cubicBezTo>
                  <a:cubicBezTo>
                    <a:pt x="83865" y="6102"/>
                    <a:pt x="85814" y="6190"/>
                    <a:pt x="87767" y="6368"/>
                  </a:cubicBezTo>
                  <a:cubicBezTo>
                    <a:pt x="104702" y="7912"/>
                    <a:pt x="120143" y="16049"/>
                    <a:pt x="130191" y="28671"/>
                  </a:cubicBezTo>
                  <a:cubicBezTo>
                    <a:pt x="130797" y="29431"/>
                    <a:pt x="131685" y="29828"/>
                    <a:pt x="132582" y="29828"/>
                  </a:cubicBezTo>
                  <a:cubicBezTo>
                    <a:pt x="133247" y="29828"/>
                    <a:pt x="133917" y="29610"/>
                    <a:pt x="134481" y="29161"/>
                  </a:cubicBezTo>
                  <a:cubicBezTo>
                    <a:pt x="135804" y="28108"/>
                    <a:pt x="136025" y="26196"/>
                    <a:pt x="134971" y="24872"/>
                  </a:cubicBezTo>
                  <a:cubicBezTo>
                    <a:pt x="123917" y="10951"/>
                    <a:pt x="106908" y="1981"/>
                    <a:pt x="88330" y="290"/>
                  </a:cubicBezTo>
                  <a:cubicBezTo>
                    <a:pt x="86198" y="96"/>
                    <a:pt x="84068" y="0"/>
                    <a:pt x="8194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4" name="Google Shape;2149;p46">
              <a:extLst>
                <a:ext uri="{FF2B5EF4-FFF2-40B4-BE49-F238E27FC236}">
                  <a16:creationId xmlns:a16="http://schemas.microsoft.com/office/drawing/2014/main" id="{C8781442-C9C1-4201-8FE1-3E0F2BD67DB2}"/>
                </a:ext>
              </a:extLst>
            </p:cNvPr>
            <p:cNvSpPr/>
            <p:nvPr/>
          </p:nvSpPr>
          <p:spPr>
            <a:xfrm>
              <a:off x="3610250" y="3358075"/>
              <a:ext cx="444225" cy="219375"/>
            </a:xfrm>
            <a:custGeom>
              <a:avLst/>
              <a:gdLst/>
              <a:ahLst/>
              <a:cxnLst/>
              <a:rect l="l" t="t" r="r" b="b"/>
              <a:pathLst>
                <a:path w="17769" h="8775" extrusionOk="0">
                  <a:moveTo>
                    <a:pt x="8897" y="1"/>
                  </a:moveTo>
                  <a:cubicBezTo>
                    <a:pt x="5784" y="1"/>
                    <a:pt x="2941" y="1398"/>
                    <a:pt x="1030" y="3849"/>
                  </a:cubicBezTo>
                  <a:cubicBezTo>
                    <a:pt x="0" y="5172"/>
                    <a:pt x="245" y="7108"/>
                    <a:pt x="1593" y="8138"/>
                  </a:cubicBezTo>
                  <a:cubicBezTo>
                    <a:pt x="2132" y="8579"/>
                    <a:pt x="2794" y="8775"/>
                    <a:pt x="3456" y="8775"/>
                  </a:cubicBezTo>
                  <a:cubicBezTo>
                    <a:pt x="4363" y="8775"/>
                    <a:pt x="5270" y="8358"/>
                    <a:pt x="5882" y="7598"/>
                  </a:cubicBezTo>
                  <a:cubicBezTo>
                    <a:pt x="6593" y="6643"/>
                    <a:pt x="7696" y="6103"/>
                    <a:pt x="8897" y="6103"/>
                  </a:cubicBezTo>
                  <a:cubicBezTo>
                    <a:pt x="10073" y="6103"/>
                    <a:pt x="11176" y="6643"/>
                    <a:pt x="11911" y="7598"/>
                  </a:cubicBezTo>
                  <a:cubicBezTo>
                    <a:pt x="12511" y="8370"/>
                    <a:pt x="13411" y="8775"/>
                    <a:pt x="14324" y="8775"/>
                  </a:cubicBezTo>
                  <a:cubicBezTo>
                    <a:pt x="14977" y="8775"/>
                    <a:pt x="15638" y="8567"/>
                    <a:pt x="16200" y="8138"/>
                  </a:cubicBezTo>
                  <a:cubicBezTo>
                    <a:pt x="17524" y="7108"/>
                    <a:pt x="17769" y="5172"/>
                    <a:pt x="16740" y="3849"/>
                  </a:cubicBezTo>
                  <a:cubicBezTo>
                    <a:pt x="14852" y="1398"/>
                    <a:pt x="11985" y="1"/>
                    <a:pt x="889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5" name="Google Shape;2150;p46">
              <a:extLst>
                <a:ext uri="{FF2B5EF4-FFF2-40B4-BE49-F238E27FC236}">
                  <a16:creationId xmlns:a16="http://schemas.microsoft.com/office/drawing/2014/main" id="{446F327B-C593-420A-A85F-4D5AB8B67A41}"/>
                </a:ext>
              </a:extLst>
            </p:cNvPr>
            <p:cNvSpPr/>
            <p:nvPr/>
          </p:nvSpPr>
          <p:spPr>
            <a:xfrm>
              <a:off x="1723075" y="3572825"/>
              <a:ext cx="343750" cy="196425"/>
            </a:xfrm>
            <a:custGeom>
              <a:avLst/>
              <a:gdLst/>
              <a:ahLst/>
              <a:cxnLst/>
              <a:rect l="l" t="t" r="r" b="b"/>
              <a:pathLst>
                <a:path w="13750" h="7857" extrusionOk="0">
                  <a:moveTo>
                    <a:pt x="10384" y="1"/>
                  </a:moveTo>
                  <a:cubicBezTo>
                    <a:pt x="10145" y="1"/>
                    <a:pt x="9901" y="29"/>
                    <a:pt x="9657" y="87"/>
                  </a:cubicBezTo>
                  <a:lnTo>
                    <a:pt x="2647" y="1827"/>
                  </a:lnTo>
                  <a:cubicBezTo>
                    <a:pt x="1005" y="2219"/>
                    <a:pt x="0" y="3886"/>
                    <a:pt x="392" y="5528"/>
                  </a:cubicBezTo>
                  <a:cubicBezTo>
                    <a:pt x="735" y="6925"/>
                    <a:pt x="1985" y="7856"/>
                    <a:pt x="3358" y="7856"/>
                  </a:cubicBezTo>
                  <a:cubicBezTo>
                    <a:pt x="3603" y="7856"/>
                    <a:pt x="3848" y="7807"/>
                    <a:pt x="4093" y="7758"/>
                  </a:cubicBezTo>
                  <a:lnTo>
                    <a:pt x="11127" y="6018"/>
                  </a:lnTo>
                  <a:cubicBezTo>
                    <a:pt x="12745" y="5626"/>
                    <a:pt x="13750" y="3959"/>
                    <a:pt x="13357" y="2317"/>
                  </a:cubicBezTo>
                  <a:cubicBezTo>
                    <a:pt x="13003" y="919"/>
                    <a:pt x="11760" y="1"/>
                    <a:pt x="1038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6" name="Google Shape;2151;p46">
              <a:extLst>
                <a:ext uri="{FF2B5EF4-FFF2-40B4-BE49-F238E27FC236}">
                  <a16:creationId xmlns:a16="http://schemas.microsoft.com/office/drawing/2014/main" id="{C6FB78BD-68E7-4DEE-A197-51D2EB190000}"/>
                </a:ext>
              </a:extLst>
            </p:cNvPr>
            <p:cNvSpPr/>
            <p:nvPr/>
          </p:nvSpPr>
          <p:spPr>
            <a:xfrm>
              <a:off x="1965100" y="3897725"/>
              <a:ext cx="294125" cy="282650"/>
            </a:xfrm>
            <a:custGeom>
              <a:avLst/>
              <a:gdLst/>
              <a:ahLst/>
              <a:cxnLst/>
              <a:rect l="l" t="t" r="r" b="b"/>
              <a:pathLst>
                <a:path w="11765" h="11306" extrusionOk="0">
                  <a:moveTo>
                    <a:pt x="8396" y="0"/>
                  </a:moveTo>
                  <a:cubicBezTo>
                    <a:pt x="7599" y="0"/>
                    <a:pt x="6801" y="313"/>
                    <a:pt x="6201" y="938"/>
                  </a:cubicBezTo>
                  <a:lnTo>
                    <a:pt x="1177" y="6110"/>
                  </a:lnTo>
                  <a:cubicBezTo>
                    <a:pt x="0" y="7335"/>
                    <a:pt x="25" y="9271"/>
                    <a:pt x="1226" y="10423"/>
                  </a:cubicBezTo>
                  <a:cubicBezTo>
                    <a:pt x="1814" y="11011"/>
                    <a:pt x="2598" y="11305"/>
                    <a:pt x="3358" y="11305"/>
                  </a:cubicBezTo>
                  <a:cubicBezTo>
                    <a:pt x="4167" y="11305"/>
                    <a:pt x="4951" y="10987"/>
                    <a:pt x="5564" y="10374"/>
                  </a:cubicBezTo>
                  <a:lnTo>
                    <a:pt x="10588" y="5178"/>
                  </a:lnTo>
                  <a:cubicBezTo>
                    <a:pt x="11764" y="3977"/>
                    <a:pt x="11740" y="2041"/>
                    <a:pt x="10514" y="865"/>
                  </a:cubicBezTo>
                  <a:cubicBezTo>
                    <a:pt x="9926" y="289"/>
                    <a:pt x="9162" y="0"/>
                    <a:pt x="839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7" name="Google Shape;2152;p46">
              <a:extLst>
                <a:ext uri="{FF2B5EF4-FFF2-40B4-BE49-F238E27FC236}">
                  <a16:creationId xmlns:a16="http://schemas.microsoft.com/office/drawing/2014/main" id="{E2A7E0F6-AB90-4878-8D2D-CBF4E44AC566}"/>
                </a:ext>
              </a:extLst>
            </p:cNvPr>
            <p:cNvSpPr/>
            <p:nvPr/>
          </p:nvSpPr>
          <p:spPr>
            <a:xfrm>
              <a:off x="2360900" y="4115350"/>
              <a:ext cx="185675" cy="332175"/>
            </a:xfrm>
            <a:custGeom>
              <a:avLst/>
              <a:gdLst/>
              <a:ahLst/>
              <a:cxnLst/>
              <a:rect l="l" t="t" r="r" b="b"/>
              <a:pathLst>
                <a:path w="7427" h="13287" extrusionOk="0">
                  <a:moveTo>
                    <a:pt x="4157" y="0"/>
                  </a:moveTo>
                  <a:cubicBezTo>
                    <a:pt x="2651" y="0"/>
                    <a:pt x="1333" y="1120"/>
                    <a:pt x="1153" y="2674"/>
                  </a:cubicBezTo>
                  <a:lnTo>
                    <a:pt x="221" y="9831"/>
                  </a:lnTo>
                  <a:cubicBezTo>
                    <a:pt x="1" y="11522"/>
                    <a:pt x="1177" y="13041"/>
                    <a:pt x="2868" y="13262"/>
                  </a:cubicBezTo>
                  <a:cubicBezTo>
                    <a:pt x="2991" y="13286"/>
                    <a:pt x="3113" y="13286"/>
                    <a:pt x="3260" y="13286"/>
                  </a:cubicBezTo>
                  <a:cubicBezTo>
                    <a:pt x="4780" y="13286"/>
                    <a:pt x="6079" y="12159"/>
                    <a:pt x="6275" y="10615"/>
                  </a:cubicBezTo>
                  <a:lnTo>
                    <a:pt x="7206" y="3458"/>
                  </a:lnTo>
                  <a:cubicBezTo>
                    <a:pt x="7427" y="1767"/>
                    <a:pt x="6250" y="248"/>
                    <a:pt x="4559" y="27"/>
                  </a:cubicBezTo>
                  <a:cubicBezTo>
                    <a:pt x="4424" y="9"/>
                    <a:pt x="4290" y="0"/>
                    <a:pt x="4157"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8" name="Google Shape;2153;p46">
              <a:extLst>
                <a:ext uri="{FF2B5EF4-FFF2-40B4-BE49-F238E27FC236}">
                  <a16:creationId xmlns:a16="http://schemas.microsoft.com/office/drawing/2014/main" id="{46A0D908-F341-4AAD-9DF6-58C881B99742}"/>
                </a:ext>
              </a:extLst>
            </p:cNvPr>
            <p:cNvSpPr/>
            <p:nvPr/>
          </p:nvSpPr>
          <p:spPr>
            <a:xfrm>
              <a:off x="3099850" y="2466575"/>
              <a:ext cx="152600" cy="321700"/>
            </a:xfrm>
            <a:custGeom>
              <a:avLst/>
              <a:gdLst/>
              <a:ahLst/>
              <a:cxnLst/>
              <a:rect l="l" t="t" r="r" b="b"/>
              <a:pathLst>
                <a:path w="6104" h="12868" extrusionOk="0">
                  <a:moveTo>
                    <a:pt x="3039" y="0"/>
                  </a:moveTo>
                  <a:cubicBezTo>
                    <a:pt x="1373" y="0"/>
                    <a:pt x="0" y="1373"/>
                    <a:pt x="0" y="3064"/>
                  </a:cubicBezTo>
                  <a:lnTo>
                    <a:pt x="0" y="9804"/>
                  </a:lnTo>
                  <a:cubicBezTo>
                    <a:pt x="0" y="11495"/>
                    <a:pt x="1373" y="12868"/>
                    <a:pt x="3039" y="12868"/>
                  </a:cubicBezTo>
                  <a:cubicBezTo>
                    <a:pt x="4731" y="12868"/>
                    <a:pt x="6103" y="11495"/>
                    <a:pt x="6103" y="9804"/>
                  </a:cubicBezTo>
                  <a:lnTo>
                    <a:pt x="6103" y="3064"/>
                  </a:lnTo>
                  <a:cubicBezTo>
                    <a:pt x="6103" y="1373"/>
                    <a:pt x="4731" y="0"/>
                    <a:pt x="303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49" name="Google Shape;2154;p46">
              <a:extLst>
                <a:ext uri="{FF2B5EF4-FFF2-40B4-BE49-F238E27FC236}">
                  <a16:creationId xmlns:a16="http://schemas.microsoft.com/office/drawing/2014/main" id="{9CF9BF14-84A3-4A51-BE09-9B39F2AE62D2}"/>
                </a:ext>
              </a:extLst>
            </p:cNvPr>
            <p:cNvSpPr/>
            <p:nvPr/>
          </p:nvSpPr>
          <p:spPr>
            <a:xfrm>
              <a:off x="4407400" y="2466575"/>
              <a:ext cx="153200" cy="321700"/>
            </a:xfrm>
            <a:custGeom>
              <a:avLst/>
              <a:gdLst/>
              <a:ahLst/>
              <a:cxnLst/>
              <a:rect l="l" t="t" r="r" b="b"/>
              <a:pathLst>
                <a:path w="6128" h="12868" extrusionOk="0">
                  <a:moveTo>
                    <a:pt x="3064" y="0"/>
                  </a:moveTo>
                  <a:cubicBezTo>
                    <a:pt x="1373" y="0"/>
                    <a:pt x="0" y="1373"/>
                    <a:pt x="0" y="3064"/>
                  </a:cubicBezTo>
                  <a:lnTo>
                    <a:pt x="0" y="9804"/>
                  </a:lnTo>
                  <a:cubicBezTo>
                    <a:pt x="0" y="11495"/>
                    <a:pt x="1373" y="12868"/>
                    <a:pt x="3064" y="12868"/>
                  </a:cubicBezTo>
                  <a:cubicBezTo>
                    <a:pt x="4755" y="12868"/>
                    <a:pt x="6127" y="11495"/>
                    <a:pt x="6127" y="9804"/>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50" name="Google Shape;2160;p46">
            <a:extLst>
              <a:ext uri="{FF2B5EF4-FFF2-40B4-BE49-F238E27FC236}">
                <a16:creationId xmlns:a16="http://schemas.microsoft.com/office/drawing/2014/main" id="{5CAD4F04-03A4-4F6C-B93E-1CC0DF39DB05}"/>
              </a:ext>
            </a:extLst>
          </p:cNvPr>
          <p:cNvGrpSpPr/>
          <p:nvPr/>
        </p:nvGrpSpPr>
        <p:grpSpPr>
          <a:xfrm>
            <a:off x="4635671" y="4673082"/>
            <a:ext cx="1351859" cy="1464623"/>
            <a:chOff x="3587575" y="-42425"/>
            <a:chExt cx="5003475" cy="5228350"/>
          </a:xfrm>
        </p:grpSpPr>
        <p:grpSp>
          <p:nvGrpSpPr>
            <p:cNvPr id="51" name="Google Shape;2161;p46">
              <a:extLst>
                <a:ext uri="{FF2B5EF4-FFF2-40B4-BE49-F238E27FC236}">
                  <a16:creationId xmlns:a16="http://schemas.microsoft.com/office/drawing/2014/main" id="{51A0EACB-6313-43A9-9222-6A4063CB294B}"/>
                </a:ext>
              </a:extLst>
            </p:cNvPr>
            <p:cNvGrpSpPr/>
            <p:nvPr/>
          </p:nvGrpSpPr>
          <p:grpSpPr>
            <a:xfrm>
              <a:off x="3587575" y="-42425"/>
              <a:ext cx="5003475" cy="5228350"/>
              <a:chOff x="1302750" y="238125"/>
              <a:chExt cx="5003475" cy="5228350"/>
            </a:xfrm>
          </p:grpSpPr>
          <p:sp>
            <p:nvSpPr>
              <p:cNvPr id="55" name="Google Shape;2162;p46">
                <a:extLst>
                  <a:ext uri="{FF2B5EF4-FFF2-40B4-BE49-F238E27FC236}">
                    <a16:creationId xmlns:a16="http://schemas.microsoft.com/office/drawing/2014/main" id="{0C9D511C-2BEF-4DA0-AB1F-2CC536862C33}"/>
                  </a:ext>
                </a:extLst>
              </p:cNvPr>
              <p:cNvSpPr/>
              <p:nvPr/>
            </p:nvSpPr>
            <p:spPr>
              <a:xfrm>
                <a:off x="2835775" y="4364775"/>
                <a:ext cx="1938050" cy="1025100"/>
              </a:xfrm>
              <a:custGeom>
                <a:avLst/>
                <a:gdLst/>
                <a:ahLst/>
                <a:cxnLst/>
                <a:rect l="l" t="t" r="r" b="b"/>
                <a:pathLst>
                  <a:path w="77522" h="41004" extrusionOk="0">
                    <a:moveTo>
                      <a:pt x="16298" y="1"/>
                    </a:moveTo>
                    <a:cubicBezTo>
                      <a:pt x="8578" y="5466"/>
                      <a:pt x="3113" y="14044"/>
                      <a:pt x="0" y="22990"/>
                    </a:cubicBezTo>
                    <a:lnTo>
                      <a:pt x="14166" y="41004"/>
                    </a:lnTo>
                    <a:lnTo>
                      <a:pt x="63355" y="41004"/>
                    </a:lnTo>
                    <a:lnTo>
                      <a:pt x="77521" y="22990"/>
                    </a:lnTo>
                    <a:cubicBezTo>
                      <a:pt x="74384" y="14044"/>
                      <a:pt x="68919" y="5466"/>
                      <a:pt x="61198" y="1"/>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56" name="Google Shape;2163;p46">
                <a:extLst>
                  <a:ext uri="{FF2B5EF4-FFF2-40B4-BE49-F238E27FC236}">
                    <a16:creationId xmlns:a16="http://schemas.microsoft.com/office/drawing/2014/main" id="{0E71D35D-40B7-45D5-9609-AFC8B80584DB}"/>
                  </a:ext>
                </a:extLst>
              </p:cNvPr>
              <p:cNvSpPr/>
              <p:nvPr/>
            </p:nvSpPr>
            <p:spPr>
              <a:xfrm>
                <a:off x="1550900" y="314700"/>
                <a:ext cx="4507800" cy="2221125"/>
              </a:xfrm>
              <a:custGeom>
                <a:avLst/>
                <a:gdLst/>
                <a:ahLst/>
                <a:cxnLst/>
                <a:rect l="l" t="t" r="r" b="b"/>
                <a:pathLst>
                  <a:path w="180312" h="88845" extrusionOk="0">
                    <a:moveTo>
                      <a:pt x="90143" y="1"/>
                    </a:moveTo>
                    <a:cubicBezTo>
                      <a:pt x="66100" y="1"/>
                      <a:pt x="43503" y="9216"/>
                      <a:pt x="26470" y="25955"/>
                    </a:cubicBezTo>
                    <a:cubicBezTo>
                      <a:pt x="9387" y="42744"/>
                      <a:pt x="0" y="65071"/>
                      <a:pt x="0" y="88845"/>
                    </a:cubicBezTo>
                    <a:lnTo>
                      <a:pt x="180311" y="88845"/>
                    </a:lnTo>
                    <a:cubicBezTo>
                      <a:pt x="180311" y="65071"/>
                      <a:pt x="170900" y="42744"/>
                      <a:pt x="153817" y="25955"/>
                    </a:cubicBezTo>
                    <a:cubicBezTo>
                      <a:pt x="136808" y="9216"/>
                      <a:pt x="114187" y="1"/>
                      <a:pt x="90143" y="1"/>
                    </a:cubicBezTo>
                    <a:close/>
                  </a:path>
                </a:pathLst>
              </a:custGeom>
              <a:solidFill>
                <a:srgbClr val="402D2C"/>
              </a:solidFill>
              <a:ln>
                <a:noFill/>
              </a:ln>
            </p:spPr>
            <p:txBody>
              <a:bodyPr spcFirstLastPara="1" wrap="square" lIns="97520" tIns="97520" rIns="97520" bIns="97520" anchor="ctr" anchorCtr="0">
                <a:noAutofit/>
              </a:bodyPr>
              <a:lstStyle/>
              <a:p>
                <a:endParaRPr sz="1920"/>
              </a:p>
            </p:txBody>
          </p:sp>
          <p:sp>
            <p:nvSpPr>
              <p:cNvPr id="57" name="Google Shape;2164;p46">
                <a:extLst>
                  <a:ext uri="{FF2B5EF4-FFF2-40B4-BE49-F238E27FC236}">
                    <a16:creationId xmlns:a16="http://schemas.microsoft.com/office/drawing/2014/main" id="{4E902439-00CD-4619-8BBB-EEFB2927D418}"/>
                  </a:ext>
                </a:extLst>
              </p:cNvPr>
              <p:cNvSpPr/>
              <p:nvPr/>
            </p:nvSpPr>
            <p:spPr>
              <a:xfrm>
                <a:off x="1550900" y="314700"/>
                <a:ext cx="2458250" cy="2221125"/>
              </a:xfrm>
              <a:custGeom>
                <a:avLst/>
                <a:gdLst/>
                <a:ahLst/>
                <a:cxnLst/>
                <a:rect l="l" t="t" r="r" b="b"/>
                <a:pathLst>
                  <a:path w="98330" h="88845" extrusionOk="0">
                    <a:moveTo>
                      <a:pt x="90143" y="1"/>
                    </a:moveTo>
                    <a:cubicBezTo>
                      <a:pt x="66100" y="1"/>
                      <a:pt x="43503" y="9216"/>
                      <a:pt x="26470" y="25955"/>
                    </a:cubicBezTo>
                    <a:cubicBezTo>
                      <a:pt x="9387" y="42744"/>
                      <a:pt x="0" y="65071"/>
                      <a:pt x="0" y="88845"/>
                    </a:cubicBezTo>
                    <a:lnTo>
                      <a:pt x="16323" y="88845"/>
                    </a:lnTo>
                    <a:cubicBezTo>
                      <a:pt x="16323" y="65071"/>
                      <a:pt x="25734" y="42744"/>
                      <a:pt x="42817" y="25955"/>
                    </a:cubicBezTo>
                    <a:cubicBezTo>
                      <a:pt x="57890" y="11128"/>
                      <a:pt x="77350" y="2206"/>
                      <a:pt x="98329" y="368"/>
                    </a:cubicBezTo>
                    <a:cubicBezTo>
                      <a:pt x="95609" y="123"/>
                      <a:pt x="92888" y="1"/>
                      <a:pt x="90143" y="1"/>
                    </a:cubicBezTo>
                    <a:close/>
                  </a:path>
                </a:pathLst>
              </a:custGeom>
              <a:solidFill>
                <a:srgbClr val="6B4B4A"/>
              </a:solidFill>
              <a:ln>
                <a:noFill/>
              </a:ln>
            </p:spPr>
            <p:txBody>
              <a:bodyPr spcFirstLastPara="1" wrap="square" lIns="97520" tIns="97520" rIns="97520" bIns="97520" anchor="ctr" anchorCtr="0">
                <a:noAutofit/>
              </a:bodyPr>
              <a:lstStyle/>
              <a:p>
                <a:endParaRPr sz="1920"/>
              </a:p>
            </p:txBody>
          </p:sp>
          <p:sp>
            <p:nvSpPr>
              <p:cNvPr id="58" name="Google Shape;2165;p46">
                <a:extLst>
                  <a:ext uri="{FF2B5EF4-FFF2-40B4-BE49-F238E27FC236}">
                    <a16:creationId xmlns:a16="http://schemas.microsoft.com/office/drawing/2014/main" id="{29F0ED50-F6B4-4684-94BD-128E33323D20}"/>
                  </a:ext>
                </a:extLst>
              </p:cNvPr>
              <p:cNvSpPr/>
              <p:nvPr/>
            </p:nvSpPr>
            <p:spPr>
              <a:xfrm>
                <a:off x="5265800" y="2157150"/>
                <a:ext cx="963850" cy="963825"/>
              </a:xfrm>
              <a:custGeom>
                <a:avLst/>
                <a:gdLst/>
                <a:ahLst/>
                <a:cxnLst/>
                <a:rect l="l" t="t" r="r" b="b"/>
                <a:pathLst>
                  <a:path w="38554" h="38553" extrusionOk="0">
                    <a:moveTo>
                      <a:pt x="19265" y="0"/>
                    </a:moveTo>
                    <a:cubicBezTo>
                      <a:pt x="8628" y="0"/>
                      <a:pt x="1" y="8628"/>
                      <a:pt x="1" y="19289"/>
                    </a:cubicBezTo>
                    <a:cubicBezTo>
                      <a:pt x="1" y="29926"/>
                      <a:pt x="8628" y="38553"/>
                      <a:pt x="19265" y="38553"/>
                    </a:cubicBezTo>
                    <a:cubicBezTo>
                      <a:pt x="29926" y="38553"/>
                      <a:pt x="38553" y="29926"/>
                      <a:pt x="38553" y="19289"/>
                    </a:cubicBezTo>
                    <a:cubicBezTo>
                      <a:pt x="38553" y="8628"/>
                      <a:pt x="29926" y="0"/>
                      <a:pt x="19265"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59" name="Google Shape;2166;p46">
                <a:extLst>
                  <a:ext uri="{FF2B5EF4-FFF2-40B4-BE49-F238E27FC236}">
                    <a16:creationId xmlns:a16="http://schemas.microsoft.com/office/drawing/2014/main" id="{2F455D63-95DF-44F1-8FF1-BB92834763BB}"/>
                  </a:ext>
                </a:extLst>
              </p:cNvPr>
              <p:cNvSpPr/>
              <p:nvPr/>
            </p:nvSpPr>
            <p:spPr>
              <a:xfrm>
                <a:off x="3421525" y="4062700"/>
                <a:ext cx="765925" cy="765925"/>
              </a:xfrm>
              <a:custGeom>
                <a:avLst/>
                <a:gdLst/>
                <a:ahLst/>
                <a:cxnLst/>
                <a:rect l="l" t="t" r="r" b="b"/>
                <a:pathLst>
                  <a:path w="30637" h="30637" extrusionOk="0">
                    <a:moveTo>
                      <a:pt x="15318" y="1"/>
                    </a:moveTo>
                    <a:cubicBezTo>
                      <a:pt x="6863" y="1"/>
                      <a:pt x="0" y="6863"/>
                      <a:pt x="0" y="15319"/>
                    </a:cubicBezTo>
                    <a:cubicBezTo>
                      <a:pt x="0" y="23774"/>
                      <a:pt x="6863" y="30637"/>
                      <a:pt x="15318" y="30637"/>
                    </a:cubicBezTo>
                    <a:cubicBezTo>
                      <a:pt x="23774" y="30637"/>
                      <a:pt x="30636" y="23774"/>
                      <a:pt x="30636" y="15319"/>
                    </a:cubicBezTo>
                    <a:cubicBezTo>
                      <a:pt x="30636" y="6863"/>
                      <a:pt x="23774" y="1"/>
                      <a:pt x="15318" y="1"/>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60" name="Google Shape;2167;p46">
                <a:extLst>
                  <a:ext uri="{FF2B5EF4-FFF2-40B4-BE49-F238E27FC236}">
                    <a16:creationId xmlns:a16="http://schemas.microsoft.com/office/drawing/2014/main" id="{26F732A1-EE5F-4882-BF16-3543359855F6}"/>
                  </a:ext>
                </a:extLst>
              </p:cNvPr>
              <p:cNvSpPr/>
              <p:nvPr/>
            </p:nvSpPr>
            <p:spPr>
              <a:xfrm>
                <a:off x="1861550" y="1556225"/>
                <a:ext cx="3885875" cy="2889450"/>
              </a:xfrm>
              <a:custGeom>
                <a:avLst/>
                <a:gdLst/>
                <a:ahLst/>
                <a:cxnLst/>
                <a:rect l="l" t="t" r="r" b="b"/>
                <a:pathLst>
                  <a:path w="155435" h="115578" extrusionOk="0">
                    <a:moveTo>
                      <a:pt x="54748" y="0"/>
                    </a:moveTo>
                    <a:cubicBezTo>
                      <a:pt x="50830" y="0"/>
                      <a:pt x="46910" y="932"/>
                      <a:pt x="43332" y="2788"/>
                    </a:cubicBezTo>
                    <a:cubicBezTo>
                      <a:pt x="39646" y="4700"/>
                      <a:pt x="35617" y="5681"/>
                      <a:pt x="31594" y="5681"/>
                    </a:cubicBezTo>
                    <a:cubicBezTo>
                      <a:pt x="27725" y="5681"/>
                      <a:pt x="23863" y="4773"/>
                      <a:pt x="20318" y="2911"/>
                    </a:cubicBezTo>
                    <a:cubicBezTo>
                      <a:pt x="18874" y="2149"/>
                      <a:pt x="17328" y="1789"/>
                      <a:pt x="15805" y="1789"/>
                    </a:cubicBezTo>
                    <a:cubicBezTo>
                      <a:pt x="12184" y="1789"/>
                      <a:pt x="8698" y="3827"/>
                      <a:pt x="7059" y="7347"/>
                    </a:cubicBezTo>
                    <a:cubicBezTo>
                      <a:pt x="2525" y="17028"/>
                      <a:pt x="0" y="27812"/>
                      <a:pt x="0" y="39184"/>
                    </a:cubicBezTo>
                    <a:cubicBezTo>
                      <a:pt x="0" y="81363"/>
                      <a:pt x="34803" y="115578"/>
                      <a:pt x="77717" y="115578"/>
                    </a:cubicBezTo>
                    <a:cubicBezTo>
                      <a:pt x="120657" y="115578"/>
                      <a:pt x="155435" y="81363"/>
                      <a:pt x="155435" y="39184"/>
                    </a:cubicBezTo>
                    <a:cubicBezTo>
                      <a:pt x="155435" y="27812"/>
                      <a:pt x="152910" y="17028"/>
                      <a:pt x="148401" y="7347"/>
                    </a:cubicBezTo>
                    <a:cubicBezTo>
                      <a:pt x="146744" y="3827"/>
                      <a:pt x="143253" y="1789"/>
                      <a:pt x="139630" y="1789"/>
                    </a:cubicBezTo>
                    <a:cubicBezTo>
                      <a:pt x="138107" y="1789"/>
                      <a:pt x="136561" y="2149"/>
                      <a:pt x="135117" y="2911"/>
                    </a:cubicBezTo>
                    <a:cubicBezTo>
                      <a:pt x="131584" y="4773"/>
                      <a:pt x="127722" y="5681"/>
                      <a:pt x="123850" y="5681"/>
                    </a:cubicBezTo>
                    <a:cubicBezTo>
                      <a:pt x="119824" y="5681"/>
                      <a:pt x="115789" y="4700"/>
                      <a:pt x="112103" y="2788"/>
                    </a:cubicBezTo>
                    <a:cubicBezTo>
                      <a:pt x="108537" y="932"/>
                      <a:pt x="104623" y="0"/>
                      <a:pt x="100708" y="0"/>
                    </a:cubicBezTo>
                    <a:cubicBezTo>
                      <a:pt x="96768" y="0"/>
                      <a:pt x="92827" y="944"/>
                      <a:pt x="89237" y="2837"/>
                    </a:cubicBezTo>
                    <a:cubicBezTo>
                      <a:pt x="85622" y="4737"/>
                      <a:pt x="81669" y="5687"/>
                      <a:pt x="77720" y="5687"/>
                    </a:cubicBezTo>
                    <a:cubicBezTo>
                      <a:pt x="73772" y="5687"/>
                      <a:pt x="69826" y="4737"/>
                      <a:pt x="66223" y="2837"/>
                    </a:cubicBezTo>
                    <a:cubicBezTo>
                      <a:pt x="62633" y="944"/>
                      <a:pt x="58691" y="0"/>
                      <a:pt x="54748" y="0"/>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1" name="Google Shape;2168;p46">
                <a:extLst>
                  <a:ext uri="{FF2B5EF4-FFF2-40B4-BE49-F238E27FC236}">
                    <a16:creationId xmlns:a16="http://schemas.microsoft.com/office/drawing/2014/main" id="{26E93D0E-84F3-4B4B-97D8-725A6988DCF9}"/>
                  </a:ext>
                </a:extLst>
              </p:cNvPr>
              <p:cNvSpPr/>
              <p:nvPr/>
            </p:nvSpPr>
            <p:spPr>
              <a:xfrm>
                <a:off x="1379325" y="1600950"/>
                <a:ext cx="2578350" cy="2844725"/>
              </a:xfrm>
              <a:custGeom>
                <a:avLst/>
                <a:gdLst/>
                <a:ahLst/>
                <a:cxnLst/>
                <a:rect l="l" t="t" r="r" b="b"/>
                <a:pathLst>
                  <a:path w="103134" h="113789" extrusionOk="0">
                    <a:moveTo>
                      <a:pt x="35094" y="0"/>
                    </a:moveTo>
                    <a:cubicBezTo>
                      <a:pt x="31473" y="0"/>
                      <a:pt x="27987" y="2038"/>
                      <a:pt x="26348" y="5558"/>
                    </a:cubicBezTo>
                    <a:cubicBezTo>
                      <a:pt x="23872" y="10852"/>
                      <a:pt x="21985" y="16464"/>
                      <a:pt x="20809" y="22322"/>
                    </a:cubicBezTo>
                    <a:cubicBezTo>
                      <a:pt x="20318" y="22273"/>
                      <a:pt x="19828" y="22248"/>
                      <a:pt x="19289" y="22248"/>
                    </a:cubicBezTo>
                    <a:cubicBezTo>
                      <a:pt x="8628" y="22248"/>
                      <a:pt x="1" y="30876"/>
                      <a:pt x="1" y="41537"/>
                    </a:cubicBezTo>
                    <a:cubicBezTo>
                      <a:pt x="1" y="52174"/>
                      <a:pt x="8628" y="60801"/>
                      <a:pt x="19289" y="60801"/>
                    </a:cubicBezTo>
                    <a:cubicBezTo>
                      <a:pt x="20637" y="60801"/>
                      <a:pt x="21838" y="60678"/>
                      <a:pt x="22867" y="60409"/>
                    </a:cubicBezTo>
                    <a:cubicBezTo>
                      <a:pt x="32818" y="91363"/>
                      <a:pt x="62253" y="113789"/>
                      <a:pt x="97006" y="113789"/>
                    </a:cubicBezTo>
                    <a:cubicBezTo>
                      <a:pt x="99065" y="113789"/>
                      <a:pt x="101124" y="113715"/>
                      <a:pt x="103134" y="113568"/>
                    </a:cubicBezTo>
                    <a:cubicBezTo>
                      <a:pt x="63086" y="110480"/>
                      <a:pt x="31543" y="77565"/>
                      <a:pt x="31543" y="37395"/>
                    </a:cubicBezTo>
                    <a:cubicBezTo>
                      <a:pt x="31543" y="26023"/>
                      <a:pt x="34068" y="15239"/>
                      <a:pt x="38602" y="5558"/>
                    </a:cubicBezTo>
                    <a:cubicBezTo>
                      <a:pt x="39288" y="4087"/>
                      <a:pt x="40269" y="2887"/>
                      <a:pt x="41470" y="1980"/>
                    </a:cubicBezTo>
                    <a:cubicBezTo>
                      <a:pt x="40832" y="1735"/>
                      <a:pt x="40220" y="1441"/>
                      <a:pt x="39607" y="1122"/>
                    </a:cubicBezTo>
                    <a:cubicBezTo>
                      <a:pt x="38163" y="360"/>
                      <a:pt x="36617" y="0"/>
                      <a:pt x="35094" y="0"/>
                    </a:cubicBezTo>
                    <a:close/>
                  </a:path>
                </a:pathLst>
              </a:custGeom>
              <a:solidFill>
                <a:srgbClr val="DBC1A6"/>
              </a:solidFill>
              <a:ln>
                <a:noFill/>
              </a:ln>
            </p:spPr>
            <p:txBody>
              <a:bodyPr spcFirstLastPara="1" wrap="square" lIns="97520" tIns="97520" rIns="97520" bIns="97520" anchor="ctr" anchorCtr="0">
                <a:noAutofit/>
              </a:bodyPr>
              <a:lstStyle/>
              <a:p>
                <a:endParaRPr sz="1920"/>
              </a:p>
            </p:txBody>
          </p:sp>
          <p:sp>
            <p:nvSpPr>
              <p:cNvPr id="62" name="Google Shape;2169;p46">
                <a:extLst>
                  <a:ext uri="{FF2B5EF4-FFF2-40B4-BE49-F238E27FC236}">
                    <a16:creationId xmlns:a16="http://schemas.microsoft.com/office/drawing/2014/main" id="{79DE9416-C320-47BE-97C4-2EDC70FDEBC9}"/>
                  </a:ext>
                </a:extLst>
              </p:cNvPr>
              <p:cNvSpPr/>
              <p:nvPr/>
            </p:nvSpPr>
            <p:spPr>
              <a:xfrm>
                <a:off x="2758550" y="4939500"/>
                <a:ext cx="431400" cy="450375"/>
              </a:xfrm>
              <a:custGeom>
                <a:avLst/>
                <a:gdLst/>
                <a:ahLst/>
                <a:cxnLst/>
                <a:rect l="l" t="t" r="r" b="b"/>
                <a:pathLst>
                  <a:path w="17256" h="18015" extrusionOk="0">
                    <a:moveTo>
                      <a:pt x="3089" y="1"/>
                    </a:moveTo>
                    <a:cubicBezTo>
                      <a:pt x="2721" y="1030"/>
                      <a:pt x="2378" y="2084"/>
                      <a:pt x="2084" y="3138"/>
                    </a:cubicBezTo>
                    <a:cubicBezTo>
                      <a:pt x="687" y="7966"/>
                      <a:pt x="1" y="12990"/>
                      <a:pt x="1" y="18015"/>
                    </a:cubicBezTo>
                    <a:lnTo>
                      <a:pt x="17255" y="18015"/>
                    </a:lnTo>
                    <a:lnTo>
                      <a:pt x="17255" y="1"/>
                    </a:ln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3" name="Google Shape;2170;p46">
                <a:extLst>
                  <a:ext uri="{FF2B5EF4-FFF2-40B4-BE49-F238E27FC236}">
                    <a16:creationId xmlns:a16="http://schemas.microsoft.com/office/drawing/2014/main" id="{F495E516-E1E7-4831-B1D7-36F9E9B9A04E}"/>
                  </a:ext>
                </a:extLst>
              </p:cNvPr>
              <p:cNvSpPr/>
              <p:nvPr/>
            </p:nvSpPr>
            <p:spPr>
              <a:xfrm>
                <a:off x="4419650" y="4939500"/>
                <a:ext cx="430750" cy="450375"/>
              </a:xfrm>
              <a:custGeom>
                <a:avLst/>
                <a:gdLst/>
                <a:ahLst/>
                <a:cxnLst/>
                <a:rect l="l" t="t" r="r" b="b"/>
                <a:pathLst>
                  <a:path w="17230" h="18015" extrusionOk="0">
                    <a:moveTo>
                      <a:pt x="0" y="1"/>
                    </a:moveTo>
                    <a:lnTo>
                      <a:pt x="0" y="18015"/>
                    </a:lnTo>
                    <a:lnTo>
                      <a:pt x="17230" y="18015"/>
                    </a:lnTo>
                    <a:cubicBezTo>
                      <a:pt x="17230" y="12990"/>
                      <a:pt x="16544" y="7966"/>
                      <a:pt x="15171" y="3138"/>
                    </a:cubicBezTo>
                    <a:cubicBezTo>
                      <a:pt x="14853" y="2084"/>
                      <a:pt x="14534" y="1030"/>
                      <a:pt x="14166" y="1"/>
                    </a:cubicBezTo>
                    <a:close/>
                  </a:path>
                </a:pathLst>
              </a:custGeom>
              <a:solidFill>
                <a:srgbClr val="F4D7B9"/>
              </a:solidFill>
              <a:ln>
                <a:noFill/>
              </a:ln>
            </p:spPr>
            <p:txBody>
              <a:bodyPr spcFirstLastPara="1" wrap="square" lIns="97520" tIns="97520" rIns="97520" bIns="97520" anchor="ctr" anchorCtr="0">
                <a:noAutofit/>
              </a:bodyPr>
              <a:lstStyle/>
              <a:p>
                <a:endParaRPr sz="1920"/>
              </a:p>
            </p:txBody>
          </p:sp>
          <p:sp>
            <p:nvSpPr>
              <p:cNvPr id="64" name="Google Shape;2171;p46">
                <a:extLst>
                  <a:ext uri="{FF2B5EF4-FFF2-40B4-BE49-F238E27FC236}">
                    <a16:creationId xmlns:a16="http://schemas.microsoft.com/office/drawing/2014/main" id="{814D8ABD-2BF2-4D7E-8FE8-6D8C71F82057}"/>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27" y="6127"/>
                      <a:pt x="13775" y="4755"/>
                      <a:pt x="13775" y="3064"/>
                    </a:cubicBezTo>
                    <a:cubicBezTo>
                      <a:pt x="13775" y="1373"/>
                      <a:pt x="12402" y="0"/>
                      <a:pt x="10711"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65" name="Google Shape;2172;p46">
                <a:extLst>
                  <a:ext uri="{FF2B5EF4-FFF2-40B4-BE49-F238E27FC236}">
                    <a16:creationId xmlns:a16="http://schemas.microsoft.com/office/drawing/2014/main" id="{9E835CC3-0E91-4B78-9272-194BFA900254}"/>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66" name="Google Shape;2173;p46">
                <a:extLst>
                  <a:ext uri="{FF2B5EF4-FFF2-40B4-BE49-F238E27FC236}">
                    <a16:creationId xmlns:a16="http://schemas.microsoft.com/office/drawing/2014/main" id="{962BD9A1-8781-478B-A4CD-D5B7C4F3CB2B}"/>
                  </a:ext>
                </a:extLst>
              </p:cNvPr>
              <p:cNvSpPr/>
              <p:nvPr/>
            </p:nvSpPr>
            <p:spPr>
              <a:xfrm>
                <a:off x="5536025" y="3815550"/>
                <a:ext cx="303925" cy="288850"/>
              </a:xfrm>
              <a:custGeom>
                <a:avLst/>
                <a:gdLst/>
                <a:ahLst/>
                <a:cxnLst/>
                <a:rect l="l" t="t" r="r" b="b"/>
                <a:pathLst>
                  <a:path w="12157" h="11554" extrusionOk="0">
                    <a:moveTo>
                      <a:pt x="3358" y="1"/>
                    </a:moveTo>
                    <a:cubicBezTo>
                      <a:pt x="2578" y="1"/>
                      <a:pt x="1799" y="295"/>
                      <a:pt x="1201" y="892"/>
                    </a:cubicBezTo>
                    <a:cubicBezTo>
                      <a:pt x="0" y="2093"/>
                      <a:pt x="0" y="4029"/>
                      <a:pt x="1201" y="5230"/>
                    </a:cubicBezTo>
                    <a:lnTo>
                      <a:pt x="6618" y="10647"/>
                    </a:lnTo>
                    <a:cubicBezTo>
                      <a:pt x="7230" y="11259"/>
                      <a:pt x="8015" y="11553"/>
                      <a:pt x="8799" y="11553"/>
                    </a:cubicBezTo>
                    <a:cubicBezTo>
                      <a:pt x="9583" y="11553"/>
                      <a:pt x="10367" y="11259"/>
                      <a:pt x="10956" y="10647"/>
                    </a:cubicBezTo>
                    <a:cubicBezTo>
                      <a:pt x="12157" y="9470"/>
                      <a:pt x="12157" y="7509"/>
                      <a:pt x="10956" y="6333"/>
                    </a:cubicBezTo>
                    <a:lnTo>
                      <a:pt x="5539" y="892"/>
                    </a:lnTo>
                    <a:cubicBezTo>
                      <a:pt x="4936" y="301"/>
                      <a:pt x="4146" y="1"/>
                      <a:pt x="3358" y="1"/>
                    </a:cubicBezTo>
                    <a:close/>
                  </a:path>
                </a:pathLst>
              </a:custGeom>
              <a:solidFill>
                <a:srgbClr val="A2CFE4"/>
              </a:solidFill>
              <a:ln>
                <a:noFill/>
              </a:ln>
            </p:spPr>
            <p:txBody>
              <a:bodyPr spcFirstLastPara="1" wrap="square" lIns="97520" tIns="97520" rIns="97520" bIns="97520" anchor="ctr" anchorCtr="0">
                <a:noAutofit/>
              </a:bodyPr>
              <a:lstStyle/>
              <a:p>
                <a:endParaRPr sz="1920"/>
              </a:p>
            </p:txBody>
          </p:sp>
          <p:sp>
            <p:nvSpPr>
              <p:cNvPr id="67" name="Google Shape;2174;p46">
                <a:extLst>
                  <a:ext uri="{FF2B5EF4-FFF2-40B4-BE49-F238E27FC236}">
                    <a16:creationId xmlns:a16="http://schemas.microsoft.com/office/drawing/2014/main" id="{675481DE-5F7A-44E4-A604-25EDC3EA259A}"/>
                  </a:ext>
                </a:extLst>
              </p:cNvPr>
              <p:cNvSpPr/>
              <p:nvPr/>
            </p:nvSpPr>
            <p:spPr>
              <a:xfrm>
                <a:off x="4711900" y="2400400"/>
                <a:ext cx="153225" cy="344375"/>
              </a:xfrm>
              <a:custGeom>
                <a:avLst/>
                <a:gdLst/>
                <a:ahLst/>
                <a:cxnLst/>
                <a:rect l="l" t="t" r="r" b="b"/>
                <a:pathLst>
                  <a:path w="6129" h="13775" extrusionOk="0">
                    <a:moveTo>
                      <a:pt x="3065" y="0"/>
                    </a:moveTo>
                    <a:cubicBezTo>
                      <a:pt x="1373" y="0"/>
                      <a:pt x="1" y="1373"/>
                      <a:pt x="1" y="3064"/>
                    </a:cubicBezTo>
                    <a:lnTo>
                      <a:pt x="1" y="10711"/>
                    </a:lnTo>
                    <a:cubicBezTo>
                      <a:pt x="1" y="12402"/>
                      <a:pt x="1373" y="13774"/>
                      <a:pt x="3065" y="13774"/>
                    </a:cubicBezTo>
                    <a:cubicBezTo>
                      <a:pt x="4756" y="13774"/>
                      <a:pt x="6128" y="12402"/>
                      <a:pt x="6128" y="10711"/>
                    </a:cubicBezTo>
                    <a:lnTo>
                      <a:pt x="6128" y="3064"/>
                    </a:lnTo>
                    <a:cubicBezTo>
                      <a:pt x="6128" y="1373"/>
                      <a:pt x="4756" y="0"/>
                      <a:pt x="306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8" name="Google Shape;2175;p46">
                <a:extLst>
                  <a:ext uri="{FF2B5EF4-FFF2-40B4-BE49-F238E27FC236}">
                    <a16:creationId xmlns:a16="http://schemas.microsoft.com/office/drawing/2014/main" id="{A9464B15-7625-4262-89D5-1EF04CD7595E}"/>
                  </a:ext>
                </a:extLst>
              </p:cNvPr>
              <p:cNvSpPr/>
              <p:nvPr/>
            </p:nvSpPr>
            <p:spPr>
              <a:xfrm>
                <a:off x="2744475" y="2400400"/>
                <a:ext cx="153200" cy="344375"/>
              </a:xfrm>
              <a:custGeom>
                <a:avLst/>
                <a:gdLst/>
                <a:ahLst/>
                <a:cxnLst/>
                <a:rect l="l" t="t" r="r" b="b"/>
                <a:pathLst>
                  <a:path w="6128" h="13775" extrusionOk="0">
                    <a:moveTo>
                      <a:pt x="3064" y="0"/>
                    </a:moveTo>
                    <a:cubicBezTo>
                      <a:pt x="1373" y="0"/>
                      <a:pt x="0" y="1373"/>
                      <a:pt x="0" y="3064"/>
                    </a:cubicBezTo>
                    <a:lnTo>
                      <a:pt x="0" y="10711"/>
                    </a:lnTo>
                    <a:cubicBezTo>
                      <a:pt x="0" y="12402"/>
                      <a:pt x="1373" y="13774"/>
                      <a:pt x="3064" y="13774"/>
                    </a:cubicBezTo>
                    <a:cubicBezTo>
                      <a:pt x="4755" y="13774"/>
                      <a:pt x="6127" y="12402"/>
                      <a:pt x="6127" y="10711"/>
                    </a:cubicBezTo>
                    <a:lnTo>
                      <a:pt x="6127" y="3064"/>
                    </a:lnTo>
                    <a:cubicBezTo>
                      <a:pt x="6127"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69" name="Google Shape;2176;p46">
                <a:extLst>
                  <a:ext uri="{FF2B5EF4-FFF2-40B4-BE49-F238E27FC236}">
                    <a16:creationId xmlns:a16="http://schemas.microsoft.com/office/drawing/2014/main" id="{2BFEF3A7-5CE9-4061-9692-E99A4EEA09C2}"/>
                  </a:ext>
                </a:extLst>
              </p:cNvPr>
              <p:cNvSpPr/>
              <p:nvPr/>
            </p:nvSpPr>
            <p:spPr>
              <a:xfrm>
                <a:off x="3543450" y="2921000"/>
                <a:ext cx="673400" cy="462225"/>
              </a:xfrm>
              <a:custGeom>
                <a:avLst/>
                <a:gdLst/>
                <a:ahLst/>
                <a:cxnLst/>
                <a:rect l="l" t="t" r="r" b="b"/>
                <a:pathLst>
                  <a:path w="26936" h="18489" extrusionOk="0">
                    <a:moveTo>
                      <a:pt x="23610" y="0"/>
                    </a:moveTo>
                    <a:cubicBezTo>
                      <a:pt x="23381" y="0"/>
                      <a:pt x="23149" y="27"/>
                      <a:pt x="22916" y="82"/>
                    </a:cubicBezTo>
                    <a:cubicBezTo>
                      <a:pt x="20662" y="573"/>
                      <a:pt x="18603" y="1749"/>
                      <a:pt x="16961" y="3391"/>
                    </a:cubicBezTo>
                    <a:cubicBezTo>
                      <a:pt x="15049" y="2215"/>
                      <a:pt x="12794" y="1577"/>
                      <a:pt x="10441" y="1577"/>
                    </a:cubicBezTo>
                    <a:cubicBezTo>
                      <a:pt x="6814" y="1577"/>
                      <a:pt x="3407" y="3097"/>
                      <a:pt x="1104" y="5744"/>
                    </a:cubicBezTo>
                    <a:cubicBezTo>
                      <a:pt x="1" y="7018"/>
                      <a:pt x="123" y="8955"/>
                      <a:pt x="1398" y="10058"/>
                    </a:cubicBezTo>
                    <a:cubicBezTo>
                      <a:pt x="1968" y="10561"/>
                      <a:pt x="2686" y="10809"/>
                      <a:pt x="3403" y="10809"/>
                    </a:cubicBezTo>
                    <a:cubicBezTo>
                      <a:pt x="4258" y="10809"/>
                      <a:pt x="5112" y="10456"/>
                      <a:pt x="5711" y="9763"/>
                    </a:cubicBezTo>
                    <a:cubicBezTo>
                      <a:pt x="6863" y="8464"/>
                      <a:pt x="8579" y="7705"/>
                      <a:pt x="10441" y="7705"/>
                    </a:cubicBezTo>
                    <a:cubicBezTo>
                      <a:pt x="11667" y="7705"/>
                      <a:pt x="12819" y="8048"/>
                      <a:pt x="13799" y="8636"/>
                    </a:cubicBezTo>
                    <a:cubicBezTo>
                      <a:pt x="13015" y="11209"/>
                      <a:pt x="13064" y="13979"/>
                      <a:pt x="13995" y="16479"/>
                    </a:cubicBezTo>
                    <a:cubicBezTo>
                      <a:pt x="14436" y="17729"/>
                      <a:pt x="15613" y="18489"/>
                      <a:pt x="16863" y="18489"/>
                    </a:cubicBezTo>
                    <a:cubicBezTo>
                      <a:pt x="18946" y="18489"/>
                      <a:pt x="20466" y="16332"/>
                      <a:pt x="19730" y="14371"/>
                    </a:cubicBezTo>
                    <a:cubicBezTo>
                      <a:pt x="19118" y="12729"/>
                      <a:pt x="19289" y="10842"/>
                      <a:pt x="20171" y="9224"/>
                    </a:cubicBezTo>
                    <a:cubicBezTo>
                      <a:pt x="21054" y="7582"/>
                      <a:pt x="22549" y="6430"/>
                      <a:pt x="24240" y="6038"/>
                    </a:cubicBezTo>
                    <a:cubicBezTo>
                      <a:pt x="25906" y="5670"/>
                      <a:pt x="26936" y="4053"/>
                      <a:pt x="26568" y="2386"/>
                    </a:cubicBezTo>
                    <a:cubicBezTo>
                      <a:pt x="26253" y="977"/>
                      <a:pt x="24998" y="0"/>
                      <a:pt x="2361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0" name="Google Shape;2177;p46">
                <a:extLst>
                  <a:ext uri="{FF2B5EF4-FFF2-40B4-BE49-F238E27FC236}">
                    <a16:creationId xmlns:a16="http://schemas.microsoft.com/office/drawing/2014/main" id="{3B5B1B73-0C50-433B-B7BD-AF4C756A2B36}"/>
                  </a:ext>
                </a:extLst>
              </p:cNvPr>
              <p:cNvSpPr/>
              <p:nvPr/>
            </p:nvSpPr>
            <p:spPr>
              <a:xfrm>
                <a:off x="5764550" y="3427325"/>
                <a:ext cx="344375" cy="153200"/>
              </a:xfrm>
              <a:custGeom>
                <a:avLst/>
                <a:gdLst/>
                <a:ahLst/>
                <a:cxnLst/>
                <a:rect l="l" t="t" r="r" b="b"/>
                <a:pathLst>
                  <a:path w="13775" h="6128" extrusionOk="0">
                    <a:moveTo>
                      <a:pt x="3065" y="0"/>
                    </a:moveTo>
                    <a:cubicBezTo>
                      <a:pt x="1373" y="0"/>
                      <a:pt x="1" y="1373"/>
                      <a:pt x="1" y="3064"/>
                    </a:cubicBezTo>
                    <a:cubicBezTo>
                      <a:pt x="1" y="4755"/>
                      <a:pt x="1373" y="6127"/>
                      <a:pt x="3065" y="6127"/>
                    </a:cubicBezTo>
                    <a:lnTo>
                      <a:pt x="10711" y="6127"/>
                    </a:lnTo>
                    <a:cubicBezTo>
                      <a:pt x="12402" y="6127"/>
                      <a:pt x="13775" y="4755"/>
                      <a:pt x="13775" y="3064"/>
                    </a:cubicBezTo>
                    <a:cubicBezTo>
                      <a:pt x="13775" y="1373"/>
                      <a:pt x="12402" y="0"/>
                      <a:pt x="107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1" name="Google Shape;2178;p46">
                <a:extLst>
                  <a:ext uri="{FF2B5EF4-FFF2-40B4-BE49-F238E27FC236}">
                    <a16:creationId xmlns:a16="http://schemas.microsoft.com/office/drawing/2014/main" id="{85827CCE-4A45-4E36-9FA8-A2215A80D389}"/>
                  </a:ext>
                </a:extLst>
              </p:cNvPr>
              <p:cNvSpPr/>
              <p:nvPr/>
            </p:nvSpPr>
            <p:spPr>
              <a:xfrm>
                <a:off x="5217400" y="4129500"/>
                <a:ext cx="153200" cy="344975"/>
              </a:xfrm>
              <a:custGeom>
                <a:avLst/>
                <a:gdLst/>
                <a:ahLst/>
                <a:cxnLst/>
                <a:rect l="l" t="t" r="r" b="b"/>
                <a:pathLst>
                  <a:path w="6128" h="13799" extrusionOk="0">
                    <a:moveTo>
                      <a:pt x="3064" y="0"/>
                    </a:moveTo>
                    <a:cubicBezTo>
                      <a:pt x="1373" y="0"/>
                      <a:pt x="1" y="1373"/>
                      <a:pt x="1" y="3064"/>
                    </a:cubicBezTo>
                    <a:lnTo>
                      <a:pt x="1" y="10735"/>
                    </a:lnTo>
                    <a:cubicBezTo>
                      <a:pt x="1" y="12426"/>
                      <a:pt x="1373" y="13799"/>
                      <a:pt x="3064" y="13799"/>
                    </a:cubicBezTo>
                    <a:cubicBezTo>
                      <a:pt x="4755" y="13799"/>
                      <a:pt x="6128" y="12426"/>
                      <a:pt x="6128" y="10735"/>
                    </a:cubicBezTo>
                    <a:lnTo>
                      <a:pt x="6128" y="3064"/>
                    </a:lnTo>
                    <a:cubicBezTo>
                      <a:pt x="6128" y="1373"/>
                      <a:pt x="4755" y="0"/>
                      <a:pt x="306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2" name="Google Shape;2179;p46">
                <a:extLst>
                  <a:ext uri="{FF2B5EF4-FFF2-40B4-BE49-F238E27FC236}">
                    <a16:creationId xmlns:a16="http://schemas.microsoft.com/office/drawing/2014/main" id="{63148C7E-6BB2-4224-8798-478FD73BF5DD}"/>
                  </a:ext>
                </a:extLst>
              </p:cNvPr>
              <p:cNvSpPr/>
              <p:nvPr/>
            </p:nvSpPr>
            <p:spPr>
              <a:xfrm>
                <a:off x="5536025" y="3815325"/>
                <a:ext cx="303925" cy="288450"/>
              </a:xfrm>
              <a:custGeom>
                <a:avLst/>
                <a:gdLst/>
                <a:ahLst/>
                <a:cxnLst/>
                <a:rect l="l" t="t" r="r" b="b"/>
                <a:pathLst>
                  <a:path w="12157" h="11538" extrusionOk="0">
                    <a:moveTo>
                      <a:pt x="3370" y="0"/>
                    </a:moveTo>
                    <a:cubicBezTo>
                      <a:pt x="2586" y="0"/>
                      <a:pt x="1802" y="301"/>
                      <a:pt x="1201" y="901"/>
                    </a:cubicBezTo>
                    <a:cubicBezTo>
                      <a:pt x="0" y="2102"/>
                      <a:pt x="0" y="4038"/>
                      <a:pt x="1201" y="5239"/>
                    </a:cubicBezTo>
                    <a:lnTo>
                      <a:pt x="6618" y="10656"/>
                    </a:lnTo>
                    <a:cubicBezTo>
                      <a:pt x="7181" y="11219"/>
                      <a:pt x="7990" y="11538"/>
                      <a:pt x="8799" y="11538"/>
                    </a:cubicBezTo>
                    <a:cubicBezTo>
                      <a:pt x="9583" y="11538"/>
                      <a:pt x="10367" y="11244"/>
                      <a:pt x="10956" y="10656"/>
                    </a:cubicBezTo>
                    <a:cubicBezTo>
                      <a:pt x="12157" y="9479"/>
                      <a:pt x="12157" y="7518"/>
                      <a:pt x="10956" y="6342"/>
                    </a:cubicBezTo>
                    <a:lnTo>
                      <a:pt x="5539" y="901"/>
                    </a:lnTo>
                    <a:cubicBezTo>
                      <a:pt x="4939" y="301"/>
                      <a:pt x="4154" y="0"/>
                      <a:pt x="3370"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73" name="Google Shape;2180;p46">
                <a:extLst>
                  <a:ext uri="{FF2B5EF4-FFF2-40B4-BE49-F238E27FC236}">
                    <a16:creationId xmlns:a16="http://schemas.microsoft.com/office/drawing/2014/main" id="{384204F8-B951-430A-BA88-E27708C4F386}"/>
                  </a:ext>
                </a:extLst>
              </p:cNvPr>
              <p:cNvSpPr/>
              <p:nvPr/>
            </p:nvSpPr>
            <p:spPr>
              <a:xfrm>
                <a:off x="1302750" y="238125"/>
                <a:ext cx="5003475" cy="5228350"/>
              </a:xfrm>
              <a:custGeom>
                <a:avLst/>
                <a:gdLst/>
                <a:ahLst/>
                <a:cxnLst/>
                <a:rect l="l" t="t" r="r" b="b"/>
                <a:pathLst>
                  <a:path w="200139" h="209134" extrusionOk="0">
                    <a:moveTo>
                      <a:pt x="20195" y="79972"/>
                    </a:moveTo>
                    <a:cubicBezTo>
                      <a:pt x="19779" y="82693"/>
                      <a:pt x="19509" y="85438"/>
                      <a:pt x="19387" y="88232"/>
                    </a:cubicBezTo>
                    <a:cubicBezTo>
                      <a:pt x="19019" y="96246"/>
                      <a:pt x="19877" y="104456"/>
                      <a:pt x="21960" y="112250"/>
                    </a:cubicBezTo>
                    <a:cubicBezTo>
                      <a:pt x="13210" y="112054"/>
                      <a:pt x="6127" y="104849"/>
                      <a:pt x="6127" y="96050"/>
                    </a:cubicBezTo>
                    <a:cubicBezTo>
                      <a:pt x="6127" y="88085"/>
                      <a:pt x="11887" y="81467"/>
                      <a:pt x="19460" y="80095"/>
                    </a:cubicBezTo>
                    <a:cubicBezTo>
                      <a:pt x="19705" y="80046"/>
                      <a:pt x="19926" y="80021"/>
                      <a:pt x="20171" y="79972"/>
                    </a:cubicBezTo>
                    <a:close/>
                    <a:moveTo>
                      <a:pt x="179993" y="79972"/>
                    </a:moveTo>
                    <a:cubicBezTo>
                      <a:pt x="180213" y="80021"/>
                      <a:pt x="180458" y="80046"/>
                      <a:pt x="180703" y="80095"/>
                    </a:cubicBezTo>
                    <a:cubicBezTo>
                      <a:pt x="183130" y="80536"/>
                      <a:pt x="185384" y="81516"/>
                      <a:pt x="187321" y="82938"/>
                    </a:cubicBezTo>
                    <a:cubicBezTo>
                      <a:pt x="191365" y="85879"/>
                      <a:pt x="194012" y="90658"/>
                      <a:pt x="194012" y="96050"/>
                    </a:cubicBezTo>
                    <a:cubicBezTo>
                      <a:pt x="194012" y="104849"/>
                      <a:pt x="186953" y="112054"/>
                      <a:pt x="178179" y="112250"/>
                    </a:cubicBezTo>
                    <a:cubicBezTo>
                      <a:pt x="180287" y="104456"/>
                      <a:pt x="181144" y="96295"/>
                      <a:pt x="180777" y="88232"/>
                    </a:cubicBezTo>
                    <a:cubicBezTo>
                      <a:pt x="180654" y="85438"/>
                      <a:pt x="180385" y="82693"/>
                      <a:pt x="179968" y="79972"/>
                    </a:cubicBezTo>
                    <a:close/>
                    <a:moveTo>
                      <a:pt x="77165" y="55789"/>
                    </a:moveTo>
                    <a:cubicBezTo>
                      <a:pt x="77982" y="55789"/>
                      <a:pt x="78797" y="55836"/>
                      <a:pt x="79605" y="55929"/>
                    </a:cubicBezTo>
                    <a:cubicBezTo>
                      <a:pt x="79629" y="55954"/>
                      <a:pt x="79654" y="55954"/>
                      <a:pt x="79678" y="55954"/>
                    </a:cubicBezTo>
                    <a:cubicBezTo>
                      <a:pt x="84997" y="56615"/>
                      <a:pt x="89359" y="59850"/>
                      <a:pt x="94579" y="60929"/>
                    </a:cubicBezTo>
                    <a:cubicBezTo>
                      <a:pt x="96393" y="61296"/>
                      <a:pt x="98231" y="61480"/>
                      <a:pt x="100069" y="61480"/>
                    </a:cubicBezTo>
                    <a:cubicBezTo>
                      <a:pt x="101908" y="61480"/>
                      <a:pt x="103746" y="61296"/>
                      <a:pt x="105559" y="60929"/>
                    </a:cubicBezTo>
                    <a:cubicBezTo>
                      <a:pt x="111123" y="59801"/>
                      <a:pt x="115976" y="56199"/>
                      <a:pt x="121735" y="55831"/>
                    </a:cubicBezTo>
                    <a:cubicBezTo>
                      <a:pt x="122087" y="55809"/>
                      <a:pt x="122433" y="55798"/>
                      <a:pt x="122775" y="55798"/>
                    </a:cubicBezTo>
                    <a:cubicBezTo>
                      <a:pt x="128917" y="55798"/>
                      <a:pt x="133580" y="59195"/>
                      <a:pt x="139431" y="60635"/>
                    </a:cubicBezTo>
                    <a:cubicBezTo>
                      <a:pt x="141651" y="61177"/>
                      <a:pt x="143929" y="61453"/>
                      <a:pt x="146206" y="61453"/>
                    </a:cubicBezTo>
                    <a:cubicBezTo>
                      <a:pt x="148353" y="61453"/>
                      <a:pt x="150498" y="61208"/>
                      <a:pt x="152592" y="60708"/>
                    </a:cubicBezTo>
                    <a:cubicBezTo>
                      <a:pt x="155663" y="59969"/>
                      <a:pt x="158954" y="57631"/>
                      <a:pt x="162227" y="57631"/>
                    </a:cubicBezTo>
                    <a:cubicBezTo>
                      <a:pt x="163185" y="57631"/>
                      <a:pt x="164142" y="57831"/>
                      <a:pt x="165091" y="58331"/>
                    </a:cubicBezTo>
                    <a:cubicBezTo>
                      <a:pt x="167616" y="59679"/>
                      <a:pt x="168645" y="62742"/>
                      <a:pt x="169650" y="65242"/>
                    </a:cubicBezTo>
                    <a:cubicBezTo>
                      <a:pt x="169650" y="65242"/>
                      <a:pt x="169650" y="65267"/>
                      <a:pt x="169650" y="65267"/>
                    </a:cubicBezTo>
                    <a:cubicBezTo>
                      <a:pt x="174208" y="76639"/>
                      <a:pt x="175703" y="89212"/>
                      <a:pt x="174110" y="101344"/>
                    </a:cubicBezTo>
                    <a:cubicBezTo>
                      <a:pt x="169968" y="132936"/>
                      <a:pt x="145264" y="158302"/>
                      <a:pt x="113647" y="164013"/>
                    </a:cubicBezTo>
                    <a:cubicBezTo>
                      <a:pt x="109174" y="164834"/>
                      <a:pt x="104622" y="165244"/>
                      <a:pt x="100069" y="165244"/>
                    </a:cubicBezTo>
                    <a:cubicBezTo>
                      <a:pt x="95517" y="165244"/>
                      <a:pt x="90964" y="164834"/>
                      <a:pt x="86492" y="164013"/>
                    </a:cubicBezTo>
                    <a:cubicBezTo>
                      <a:pt x="54875" y="158302"/>
                      <a:pt x="30170" y="132936"/>
                      <a:pt x="26028" y="101344"/>
                    </a:cubicBezTo>
                    <a:cubicBezTo>
                      <a:pt x="24484" y="89555"/>
                      <a:pt x="25881" y="77399"/>
                      <a:pt x="30097" y="66296"/>
                    </a:cubicBezTo>
                    <a:cubicBezTo>
                      <a:pt x="31175" y="63453"/>
                      <a:pt x="32156" y="59924"/>
                      <a:pt x="34999" y="58380"/>
                    </a:cubicBezTo>
                    <a:cubicBezTo>
                      <a:pt x="35979" y="57850"/>
                      <a:pt x="37074" y="57585"/>
                      <a:pt x="38171" y="57585"/>
                    </a:cubicBezTo>
                    <a:cubicBezTo>
                      <a:pt x="39104" y="57585"/>
                      <a:pt x="40038" y="57776"/>
                      <a:pt x="40905" y="58159"/>
                    </a:cubicBezTo>
                    <a:cubicBezTo>
                      <a:pt x="45377" y="60178"/>
                      <a:pt x="49982" y="61317"/>
                      <a:pt x="54577" y="61317"/>
                    </a:cubicBezTo>
                    <a:cubicBezTo>
                      <a:pt x="58798" y="61317"/>
                      <a:pt x="63010" y="60356"/>
                      <a:pt x="67105" y="58233"/>
                    </a:cubicBezTo>
                    <a:cubicBezTo>
                      <a:pt x="70181" y="56626"/>
                      <a:pt x="73690" y="55789"/>
                      <a:pt x="77165" y="55789"/>
                    </a:cubicBezTo>
                    <a:close/>
                    <a:moveTo>
                      <a:pt x="88011" y="170483"/>
                    </a:moveTo>
                    <a:lnTo>
                      <a:pt x="88011" y="170483"/>
                    </a:lnTo>
                    <a:cubicBezTo>
                      <a:pt x="88109" y="170508"/>
                      <a:pt x="88183" y="170508"/>
                      <a:pt x="88281" y="170532"/>
                    </a:cubicBezTo>
                    <a:cubicBezTo>
                      <a:pt x="92178" y="171096"/>
                      <a:pt x="96124" y="171365"/>
                      <a:pt x="100069" y="171365"/>
                    </a:cubicBezTo>
                    <a:cubicBezTo>
                      <a:pt x="104015" y="171365"/>
                      <a:pt x="107961" y="171071"/>
                      <a:pt x="111883" y="170532"/>
                    </a:cubicBezTo>
                    <a:cubicBezTo>
                      <a:pt x="111956" y="170508"/>
                      <a:pt x="112054" y="170508"/>
                      <a:pt x="112128" y="170483"/>
                    </a:cubicBezTo>
                    <a:lnTo>
                      <a:pt x="112128" y="170483"/>
                    </a:lnTo>
                    <a:cubicBezTo>
                      <a:pt x="111098" y="176218"/>
                      <a:pt x="106099" y="180556"/>
                      <a:pt x="100069" y="180556"/>
                    </a:cubicBezTo>
                    <a:cubicBezTo>
                      <a:pt x="94065" y="180556"/>
                      <a:pt x="89040" y="176218"/>
                      <a:pt x="88011" y="170483"/>
                    </a:cubicBezTo>
                    <a:close/>
                    <a:moveTo>
                      <a:pt x="72424" y="191119"/>
                    </a:moveTo>
                    <a:lnTo>
                      <a:pt x="72424" y="203006"/>
                    </a:lnTo>
                    <a:lnTo>
                      <a:pt x="61395" y="203006"/>
                    </a:lnTo>
                    <a:cubicBezTo>
                      <a:pt x="61615" y="199256"/>
                      <a:pt x="62228" y="195580"/>
                      <a:pt x="63257" y="192051"/>
                    </a:cubicBezTo>
                    <a:cubicBezTo>
                      <a:pt x="63331" y="191732"/>
                      <a:pt x="63429" y="191414"/>
                      <a:pt x="63527" y="191119"/>
                    </a:cubicBezTo>
                    <a:close/>
                    <a:moveTo>
                      <a:pt x="121907" y="168424"/>
                    </a:moveTo>
                    <a:cubicBezTo>
                      <a:pt x="126980" y="172370"/>
                      <a:pt x="131294" y="178105"/>
                      <a:pt x="134333" y="184992"/>
                    </a:cubicBezTo>
                    <a:lnTo>
                      <a:pt x="124676" y="184992"/>
                    </a:lnTo>
                    <a:cubicBezTo>
                      <a:pt x="122985" y="184992"/>
                      <a:pt x="121613" y="186365"/>
                      <a:pt x="121613" y="188056"/>
                    </a:cubicBezTo>
                    <a:lnTo>
                      <a:pt x="121613" y="203006"/>
                    </a:lnTo>
                    <a:lnTo>
                      <a:pt x="78551" y="203006"/>
                    </a:lnTo>
                    <a:lnTo>
                      <a:pt x="78551" y="188056"/>
                    </a:lnTo>
                    <a:cubicBezTo>
                      <a:pt x="78551" y="186365"/>
                      <a:pt x="77178" y="184992"/>
                      <a:pt x="75487" y="184992"/>
                    </a:cubicBezTo>
                    <a:lnTo>
                      <a:pt x="65831" y="184992"/>
                    </a:lnTo>
                    <a:cubicBezTo>
                      <a:pt x="68870" y="178105"/>
                      <a:pt x="73159" y="172370"/>
                      <a:pt x="78232" y="168424"/>
                    </a:cubicBezTo>
                    <a:cubicBezTo>
                      <a:pt x="79384" y="168743"/>
                      <a:pt x="80560" y="169037"/>
                      <a:pt x="81712" y="169307"/>
                    </a:cubicBezTo>
                    <a:cubicBezTo>
                      <a:pt x="82227" y="178988"/>
                      <a:pt x="90266" y="186683"/>
                      <a:pt x="100069" y="186683"/>
                    </a:cubicBezTo>
                    <a:cubicBezTo>
                      <a:pt x="109873" y="186683"/>
                      <a:pt x="117912" y="178988"/>
                      <a:pt x="118426" y="169307"/>
                    </a:cubicBezTo>
                    <a:cubicBezTo>
                      <a:pt x="119603" y="169037"/>
                      <a:pt x="120755" y="168743"/>
                      <a:pt x="121907" y="168424"/>
                    </a:cubicBezTo>
                    <a:close/>
                    <a:moveTo>
                      <a:pt x="136612" y="191119"/>
                    </a:moveTo>
                    <a:cubicBezTo>
                      <a:pt x="136710" y="191414"/>
                      <a:pt x="136808" y="191732"/>
                      <a:pt x="136906" y="192051"/>
                    </a:cubicBezTo>
                    <a:cubicBezTo>
                      <a:pt x="137911" y="195580"/>
                      <a:pt x="138548" y="199256"/>
                      <a:pt x="138769" y="203006"/>
                    </a:cubicBezTo>
                    <a:lnTo>
                      <a:pt x="127740" y="203006"/>
                    </a:lnTo>
                    <a:lnTo>
                      <a:pt x="127740" y="191119"/>
                    </a:lnTo>
                    <a:close/>
                    <a:moveTo>
                      <a:pt x="100069" y="0"/>
                    </a:moveTo>
                    <a:cubicBezTo>
                      <a:pt x="75218" y="0"/>
                      <a:pt x="51836" y="9534"/>
                      <a:pt x="34239" y="26813"/>
                    </a:cubicBezTo>
                    <a:cubicBezTo>
                      <a:pt x="19656" y="41150"/>
                      <a:pt x="10514" y="59238"/>
                      <a:pt x="7745" y="79163"/>
                    </a:cubicBezTo>
                    <a:cubicBezTo>
                      <a:pt x="3015" y="83256"/>
                      <a:pt x="0" y="89310"/>
                      <a:pt x="0" y="96050"/>
                    </a:cubicBezTo>
                    <a:cubicBezTo>
                      <a:pt x="0" y="108378"/>
                      <a:pt x="10024" y="118377"/>
                      <a:pt x="22352" y="118377"/>
                    </a:cubicBezTo>
                    <a:cubicBezTo>
                      <a:pt x="22867" y="118377"/>
                      <a:pt x="23381" y="118353"/>
                      <a:pt x="23896" y="118328"/>
                    </a:cubicBezTo>
                    <a:cubicBezTo>
                      <a:pt x="31788" y="140337"/>
                      <a:pt x="49312" y="157935"/>
                      <a:pt x="71443" y="166218"/>
                    </a:cubicBezTo>
                    <a:cubicBezTo>
                      <a:pt x="65880" y="171512"/>
                      <a:pt x="61321" y="178718"/>
                      <a:pt x="58429" y="187051"/>
                    </a:cubicBezTo>
                    <a:cubicBezTo>
                      <a:pt x="56297" y="193154"/>
                      <a:pt x="55169" y="199599"/>
                      <a:pt x="55169" y="206070"/>
                    </a:cubicBezTo>
                    <a:cubicBezTo>
                      <a:pt x="55169" y="207761"/>
                      <a:pt x="56542" y="209133"/>
                      <a:pt x="58233" y="209133"/>
                    </a:cubicBezTo>
                    <a:lnTo>
                      <a:pt x="141930" y="209133"/>
                    </a:lnTo>
                    <a:cubicBezTo>
                      <a:pt x="143622" y="209133"/>
                      <a:pt x="144994" y="207761"/>
                      <a:pt x="144994" y="206070"/>
                    </a:cubicBezTo>
                    <a:cubicBezTo>
                      <a:pt x="144994" y="205996"/>
                      <a:pt x="144969" y="205923"/>
                      <a:pt x="144969" y="205849"/>
                    </a:cubicBezTo>
                    <a:cubicBezTo>
                      <a:pt x="144528" y="199599"/>
                      <a:pt x="144259" y="192737"/>
                      <a:pt x="141661" y="186806"/>
                    </a:cubicBezTo>
                    <a:cubicBezTo>
                      <a:pt x="138744" y="178595"/>
                      <a:pt x="134235" y="171463"/>
                      <a:pt x="128696" y="166218"/>
                    </a:cubicBezTo>
                    <a:cubicBezTo>
                      <a:pt x="150827" y="157935"/>
                      <a:pt x="168351" y="140337"/>
                      <a:pt x="176267" y="118328"/>
                    </a:cubicBezTo>
                    <a:cubicBezTo>
                      <a:pt x="176782" y="118353"/>
                      <a:pt x="177297" y="118377"/>
                      <a:pt x="177787" y="118377"/>
                    </a:cubicBezTo>
                    <a:cubicBezTo>
                      <a:pt x="190115" y="118377"/>
                      <a:pt x="200139" y="108378"/>
                      <a:pt x="200139" y="96050"/>
                    </a:cubicBezTo>
                    <a:cubicBezTo>
                      <a:pt x="200139" y="89310"/>
                      <a:pt x="197149" y="83256"/>
                      <a:pt x="192418" y="79163"/>
                    </a:cubicBezTo>
                    <a:cubicBezTo>
                      <a:pt x="189624" y="59238"/>
                      <a:pt x="180483" y="41150"/>
                      <a:pt x="165900" y="26813"/>
                    </a:cubicBezTo>
                    <a:cubicBezTo>
                      <a:pt x="164797" y="25734"/>
                      <a:pt x="163645" y="24656"/>
                      <a:pt x="162469" y="23602"/>
                    </a:cubicBezTo>
                    <a:cubicBezTo>
                      <a:pt x="161883" y="23084"/>
                      <a:pt x="161159" y="22830"/>
                      <a:pt x="160437" y="22830"/>
                    </a:cubicBezTo>
                    <a:cubicBezTo>
                      <a:pt x="159586" y="22830"/>
                      <a:pt x="158740" y="23182"/>
                      <a:pt x="158131" y="23872"/>
                    </a:cubicBezTo>
                    <a:cubicBezTo>
                      <a:pt x="157003" y="25121"/>
                      <a:pt x="157126" y="27058"/>
                      <a:pt x="158376" y="28185"/>
                    </a:cubicBezTo>
                    <a:cubicBezTo>
                      <a:pt x="159479" y="29165"/>
                      <a:pt x="160582" y="30170"/>
                      <a:pt x="161611" y="31200"/>
                    </a:cubicBezTo>
                    <a:cubicBezTo>
                      <a:pt x="173988" y="43381"/>
                      <a:pt x="182174" y="58453"/>
                      <a:pt x="185507" y="75070"/>
                    </a:cubicBezTo>
                    <a:cubicBezTo>
                      <a:pt x="183791" y="74433"/>
                      <a:pt x="182002" y="74016"/>
                      <a:pt x="180164" y="73845"/>
                    </a:cubicBezTo>
                    <a:cubicBezTo>
                      <a:pt x="179698" y="73796"/>
                      <a:pt x="179208" y="73747"/>
                      <a:pt x="178743" y="73722"/>
                    </a:cubicBezTo>
                    <a:cubicBezTo>
                      <a:pt x="177983" y="70512"/>
                      <a:pt x="177002" y="67350"/>
                      <a:pt x="175826" y="64237"/>
                    </a:cubicBezTo>
                    <a:cubicBezTo>
                      <a:pt x="175017" y="62081"/>
                      <a:pt x="174208" y="59899"/>
                      <a:pt x="173057" y="57890"/>
                    </a:cubicBezTo>
                    <a:cubicBezTo>
                      <a:pt x="171537" y="55169"/>
                      <a:pt x="169086" y="53135"/>
                      <a:pt x="166072" y="52106"/>
                    </a:cubicBezTo>
                    <a:cubicBezTo>
                      <a:pt x="164786" y="51677"/>
                      <a:pt x="163397" y="51461"/>
                      <a:pt x="162006" y="51461"/>
                    </a:cubicBezTo>
                    <a:cubicBezTo>
                      <a:pt x="160852" y="51461"/>
                      <a:pt x="159697" y="51610"/>
                      <a:pt x="158596" y="51910"/>
                    </a:cubicBezTo>
                    <a:cubicBezTo>
                      <a:pt x="155974" y="52645"/>
                      <a:pt x="153670" y="54164"/>
                      <a:pt x="150999" y="54777"/>
                    </a:cubicBezTo>
                    <a:cubicBezTo>
                      <a:pt x="149424" y="55141"/>
                      <a:pt x="147818" y="55317"/>
                      <a:pt x="146216" y="55317"/>
                    </a:cubicBezTo>
                    <a:cubicBezTo>
                      <a:pt x="142631" y="55317"/>
                      <a:pt x="139061" y="54435"/>
                      <a:pt x="135877" y="52792"/>
                    </a:cubicBezTo>
                    <a:cubicBezTo>
                      <a:pt x="131931" y="50733"/>
                      <a:pt x="127519" y="49655"/>
                      <a:pt x="123083" y="49655"/>
                    </a:cubicBezTo>
                    <a:cubicBezTo>
                      <a:pt x="118574" y="49655"/>
                      <a:pt x="114137" y="50758"/>
                      <a:pt x="110143" y="52865"/>
                    </a:cubicBezTo>
                    <a:cubicBezTo>
                      <a:pt x="107030" y="54495"/>
                      <a:pt x="103556" y="55310"/>
                      <a:pt x="100079" y="55310"/>
                    </a:cubicBezTo>
                    <a:cubicBezTo>
                      <a:pt x="96601" y="55310"/>
                      <a:pt x="93121" y="54495"/>
                      <a:pt x="89996" y="52865"/>
                    </a:cubicBezTo>
                    <a:cubicBezTo>
                      <a:pt x="86026" y="50758"/>
                      <a:pt x="81565" y="49655"/>
                      <a:pt x="77080" y="49655"/>
                    </a:cubicBezTo>
                    <a:cubicBezTo>
                      <a:pt x="72693" y="49655"/>
                      <a:pt x="68208" y="50733"/>
                      <a:pt x="64262" y="52792"/>
                    </a:cubicBezTo>
                    <a:cubicBezTo>
                      <a:pt x="61092" y="54446"/>
                      <a:pt x="57524" y="55299"/>
                      <a:pt x="53963" y="55299"/>
                    </a:cubicBezTo>
                    <a:cubicBezTo>
                      <a:pt x="50558" y="55299"/>
                      <a:pt x="47158" y="54520"/>
                      <a:pt x="44116" y="52914"/>
                    </a:cubicBezTo>
                    <a:cubicBezTo>
                      <a:pt x="42269" y="51954"/>
                      <a:pt x="40190" y="51466"/>
                      <a:pt x="38116" y="51466"/>
                    </a:cubicBezTo>
                    <a:cubicBezTo>
                      <a:pt x="36750" y="51466"/>
                      <a:pt x="35386" y="51677"/>
                      <a:pt x="34092" y="52106"/>
                    </a:cubicBezTo>
                    <a:cubicBezTo>
                      <a:pt x="30832" y="53209"/>
                      <a:pt x="28087" y="55659"/>
                      <a:pt x="26641" y="58772"/>
                    </a:cubicBezTo>
                    <a:cubicBezTo>
                      <a:pt x="24386" y="63551"/>
                      <a:pt x="22646" y="68576"/>
                      <a:pt x="21421" y="73722"/>
                    </a:cubicBezTo>
                    <a:cubicBezTo>
                      <a:pt x="21372" y="73722"/>
                      <a:pt x="20416" y="73771"/>
                      <a:pt x="19975" y="73820"/>
                    </a:cubicBezTo>
                    <a:cubicBezTo>
                      <a:pt x="18137" y="74016"/>
                      <a:pt x="16347" y="74433"/>
                      <a:pt x="14632" y="75070"/>
                    </a:cubicBezTo>
                    <a:cubicBezTo>
                      <a:pt x="17965" y="58429"/>
                      <a:pt x="26151" y="43381"/>
                      <a:pt x="38552" y="31200"/>
                    </a:cubicBezTo>
                    <a:cubicBezTo>
                      <a:pt x="54998" y="15024"/>
                      <a:pt x="76835" y="6127"/>
                      <a:pt x="100069" y="6127"/>
                    </a:cubicBezTo>
                    <a:cubicBezTo>
                      <a:pt x="117642" y="6127"/>
                      <a:pt x="134553" y="11225"/>
                      <a:pt x="148940" y="20881"/>
                    </a:cubicBezTo>
                    <a:cubicBezTo>
                      <a:pt x="149469" y="21237"/>
                      <a:pt x="150063" y="21406"/>
                      <a:pt x="150649" y="21406"/>
                    </a:cubicBezTo>
                    <a:cubicBezTo>
                      <a:pt x="151637" y="21406"/>
                      <a:pt x="152604" y="20925"/>
                      <a:pt x="153204" y="20048"/>
                    </a:cubicBezTo>
                    <a:cubicBezTo>
                      <a:pt x="154136" y="18651"/>
                      <a:pt x="153768" y="16739"/>
                      <a:pt x="152371" y="15784"/>
                    </a:cubicBezTo>
                    <a:cubicBezTo>
                      <a:pt x="136955" y="5465"/>
                      <a:pt x="118868" y="0"/>
                      <a:pt x="10006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grpSp>
          <p:nvGrpSpPr>
            <p:cNvPr id="52" name="Google Shape;2181;p46">
              <a:extLst>
                <a:ext uri="{FF2B5EF4-FFF2-40B4-BE49-F238E27FC236}">
                  <a16:creationId xmlns:a16="http://schemas.microsoft.com/office/drawing/2014/main" id="{4D8BEF6F-E6FC-438D-BBD0-9E05630CA8C0}"/>
                </a:ext>
              </a:extLst>
            </p:cNvPr>
            <p:cNvGrpSpPr/>
            <p:nvPr/>
          </p:nvGrpSpPr>
          <p:grpSpPr>
            <a:xfrm>
              <a:off x="4430586" y="2419727"/>
              <a:ext cx="3317443" cy="515264"/>
              <a:chOff x="2691775" y="2748425"/>
              <a:chExt cx="2276275" cy="353550"/>
            </a:xfrm>
          </p:grpSpPr>
          <p:sp>
            <p:nvSpPr>
              <p:cNvPr id="53" name="Google Shape;2182;p46">
                <a:extLst>
                  <a:ext uri="{FF2B5EF4-FFF2-40B4-BE49-F238E27FC236}">
                    <a16:creationId xmlns:a16="http://schemas.microsoft.com/office/drawing/2014/main" id="{7AA879E8-15D8-4B88-A5CE-1D8F7A1D7A0E}"/>
                  </a:ext>
                </a:extLst>
              </p:cNvPr>
              <p:cNvSpPr/>
              <p:nvPr/>
            </p:nvSpPr>
            <p:spPr>
              <a:xfrm>
                <a:off x="2691775" y="2748425"/>
                <a:ext cx="354175" cy="353550"/>
              </a:xfrm>
              <a:custGeom>
                <a:avLst/>
                <a:gdLst/>
                <a:ahLst/>
                <a:cxnLst/>
                <a:rect l="l" t="t" r="r" b="b"/>
                <a:pathLst>
                  <a:path w="14167" h="14142" extrusionOk="0">
                    <a:moveTo>
                      <a:pt x="7084" y="0"/>
                    </a:moveTo>
                    <a:cubicBezTo>
                      <a:pt x="3187" y="0"/>
                      <a:pt x="0" y="3162"/>
                      <a:pt x="0" y="7083"/>
                    </a:cubicBezTo>
                    <a:cubicBezTo>
                      <a:pt x="0"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sp>
            <p:nvSpPr>
              <p:cNvPr id="54" name="Google Shape;2183;p46">
                <a:extLst>
                  <a:ext uri="{FF2B5EF4-FFF2-40B4-BE49-F238E27FC236}">
                    <a16:creationId xmlns:a16="http://schemas.microsoft.com/office/drawing/2014/main" id="{0C49BAC1-22A2-4C66-ADF9-E26C6D0C0931}"/>
                  </a:ext>
                </a:extLst>
              </p:cNvPr>
              <p:cNvSpPr/>
              <p:nvPr/>
            </p:nvSpPr>
            <p:spPr>
              <a:xfrm>
                <a:off x="4613875" y="2748425"/>
                <a:ext cx="354175" cy="353550"/>
              </a:xfrm>
              <a:custGeom>
                <a:avLst/>
                <a:gdLst/>
                <a:ahLst/>
                <a:cxnLst/>
                <a:rect l="l" t="t" r="r" b="b"/>
                <a:pathLst>
                  <a:path w="14167" h="14142" extrusionOk="0">
                    <a:moveTo>
                      <a:pt x="7084" y="0"/>
                    </a:moveTo>
                    <a:cubicBezTo>
                      <a:pt x="3187" y="0"/>
                      <a:pt x="1" y="3162"/>
                      <a:pt x="1" y="7083"/>
                    </a:cubicBezTo>
                    <a:cubicBezTo>
                      <a:pt x="1" y="10980"/>
                      <a:pt x="3187" y="14142"/>
                      <a:pt x="7084" y="14142"/>
                    </a:cubicBezTo>
                    <a:cubicBezTo>
                      <a:pt x="11005" y="14142"/>
                      <a:pt x="14167" y="10980"/>
                      <a:pt x="14167" y="7083"/>
                    </a:cubicBezTo>
                    <a:cubicBezTo>
                      <a:pt x="14167" y="3162"/>
                      <a:pt x="11005" y="0"/>
                      <a:pt x="7084" y="0"/>
                    </a:cubicBezTo>
                    <a:close/>
                  </a:path>
                </a:pathLst>
              </a:custGeom>
              <a:solidFill>
                <a:srgbClr val="FF9A9A"/>
              </a:solidFill>
              <a:ln>
                <a:noFill/>
              </a:ln>
            </p:spPr>
            <p:txBody>
              <a:bodyPr spcFirstLastPara="1" wrap="square" lIns="97520" tIns="97520" rIns="97520" bIns="97520" anchor="ctr" anchorCtr="0">
                <a:noAutofit/>
              </a:bodyPr>
              <a:lstStyle/>
              <a:p>
                <a:endParaRPr sz="1920"/>
              </a:p>
            </p:txBody>
          </p:sp>
        </p:grpSp>
      </p:grpSp>
    </p:spTree>
    <p:extLst>
      <p:ext uri="{BB962C8B-B14F-4D97-AF65-F5344CB8AC3E}">
        <p14:creationId xmlns:p14="http://schemas.microsoft.com/office/powerpoint/2010/main" val="7331027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arn(inVertical)">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4"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barn(inVertical)">
                                      <p:cBhvr>
                                        <p:cTn id="6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E2B7AFAB-1EFA-41C9-A711-9F20ADCEC98F}"/>
              </a:ext>
            </a:extLst>
          </p:cNvPr>
          <p:cNvGrpSpPr/>
          <p:nvPr/>
        </p:nvGrpSpPr>
        <p:grpSpPr>
          <a:xfrm>
            <a:off x="1143001" y="495300"/>
            <a:ext cx="8381999" cy="1075519"/>
            <a:chOff x="0" y="0"/>
            <a:chExt cx="5002584" cy="1584444"/>
          </a:xfrm>
          <a:solidFill>
            <a:schemeClr val="bg1"/>
          </a:solidFill>
        </p:grpSpPr>
        <p:sp>
          <p:nvSpPr>
            <p:cNvPr id="7" name="Freeform 9">
              <a:extLst>
                <a:ext uri="{FF2B5EF4-FFF2-40B4-BE49-F238E27FC236}">
                  <a16:creationId xmlns:a16="http://schemas.microsoft.com/office/drawing/2014/main" id="{195545F9-CCD5-4916-95AF-265E9C616A55}"/>
                </a:ext>
              </a:extLst>
            </p:cNvPr>
            <p:cNvSpPr/>
            <p:nvPr/>
          </p:nvSpPr>
          <p:spPr>
            <a:xfrm>
              <a:off x="0" y="0"/>
              <a:ext cx="5002584" cy="1584444"/>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8" name="Picture 30">
            <a:extLst>
              <a:ext uri="{FF2B5EF4-FFF2-40B4-BE49-F238E27FC236}">
                <a16:creationId xmlns:a16="http://schemas.microsoft.com/office/drawing/2014/main" id="{2C6273E8-D141-42A3-AAF2-11FF9F38C3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9788" y="603227"/>
            <a:ext cx="969540" cy="957201"/>
          </a:xfrm>
          <a:prstGeom prst="rect">
            <a:avLst/>
          </a:prstGeom>
        </p:spPr>
      </p:pic>
      <p:sp>
        <p:nvSpPr>
          <p:cNvPr id="9" name="TextBox 8">
            <a:extLst>
              <a:ext uri="{FF2B5EF4-FFF2-40B4-BE49-F238E27FC236}">
                <a16:creationId xmlns:a16="http://schemas.microsoft.com/office/drawing/2014/main" id="{B7057CB5-4A1C-420B-A79B-114FDC97BCFB}"/>
              </a:ext>
            </a:extLst>
          </p:cNvPr>
          <p:cNvSpPr txBox="1"/>
          <p:nvPr/>
        </p:nvSpPr>
        <p:spPr>
          <a:xfrm>
            <a:off x="2271479" y="679116"/>
            <a:ext cx="7066485" cy="707886"/>
          </a:xfrm>
          <a:prstGeom prst="rect">
            <a:avLst/>
          </a:prstGeom>
          <a:noFill/>
        </p:spPr>
        <p:txBody>
          <a:bodyPr wrap="square">
            <a:spAutoFit/>
          </a:bodyPr>
          <a:lstStyle/>
          <a:p>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về các cách thở</a:t>
            </a:r>
            <a:endParaRPr lang="en-US" sz="4000">
              <a:solidFill>
                <a:schemeClr val="accent6">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604ABB2-B118-42D1-99E2-E19A387317FD}"/>
              </a:ext>
            </a:extLst>
          </p:cNvPr>
          <p:cNvSpPr txBox="1"/>
          <p:nvPr/>
        </p:nvSpPr>
        <p:spPr>
          <a:xfrm>
            <a:off x="609600" y="3009900"/>
            <a:ext cx="8153400" cy="800412"/>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rgbClr val="C00000"/>
                </a:solidFill>
                <a:effectLst/>
                <a:latin typeface="Arial" panose="020B0604020202020204" pitchFamily="34" charset="0"/>
                <a:ea typeface="Calibri" panose="020F0502020204030204" pitchFamily="34" charset="0"/>
                <a:cs typeface="Arial" panose="020B0604020202020204" pitchFamily="34" charset="0"/>
              </a:rPr>
              <a:t>Khi ngạt mũi em có thể thở bằng gì?</a:t>
            </a:r>
            <a:endParaRPr lang="en-US" sz="35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72F35C7-B726-47C6-ADE9-FDD678EDA234}"/>
              </a:ext>
            </a:extLst>
          </p:cNvPr>
          <p:cNvSpPr txBox="1"/>
          <p:nvPr/>
        </p:nvSpPr>
        <p:spPr>
          <a:xfrm>
            <a:off x="9677400" y="3009900"/>
            <a:ext cx="7620000" cy="800412"/>
          </a:xfrm>
          <a:prstGeom prst="rect">
            <a:avLst/>
          </a:prstGeom>
          <a:noFill/>
        </p:spPr>
        <p:txBody>
          <a:bodyPr wrap="square">
            <a:spAutoFit/>
          </a:bodyPr>
          <a:lstStyle/>
          <a:p>
            <a:pPr marL="0" marR="0" algn="just">
              <a:lnSpc>
                <a:spcPct val="150000"/>
              </a:lnSpc>
              <a:spcBef>
                <a:spcPts val="700"/>
              </a:spcBef>
              <a:spcAft>
                <a:spcPts val="700"/>
              </a:spcAft>
              <a:tabLst>
                <a:tab pos="3160395" algn="ctr"/>
                <a:tab pos="5740400" algn="l"/>
              </a:tabLst>
            </a:pPr>
            <a:r>
              <a:rPr lang="nl-NL" sz="3500" b="1">
                <a:solidFill>
                  <a:srgbClr val="C00000"/>
                </a:solidFill>
                <a:effectLst/>
                <a:latin typeface="Arial" panose="020B0604020202020204" pitchFamily="34" charset="0"/>
                <a:ea typeface="Calibri" panose="020F0502020204030204" pitchFamily="34" charset="0"/>
                <a:cs typeface="Arial" panose="020B0604020202020204" pitchFamily="34" charset="0"/>
              </a:rPr>
              <a:t>Khi bơi người ta thở như thế nào?</a:t>
            </a:r>
            <a:endParaRPr lang="en-US" sz="35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Phương pháp giữ gìn sức khoẻ hằng ngày dành cho giới công sở – Kỳ 1 “Cải  thiện giấc ngủ” | WAppuri">
            <a:extLst>
              <a:ext uri="{FF2B5EF4-FFF2-40B4-BE49-F238E27FC236}">
                <a16:creationId xmlns:a16="http://schemas.microsoft.com/office/drawing/2014/main" id="{CEFEB2D0-630D-4E10-BCA9-DEC435917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16" y="4018550"/>
            <a:ext cx="5166014" cy="50104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6EEB089-788B-4C13-9DCB-A52D54ED7ABE}"/>
              </a:ext>
            </a:extLst>
          </p:cNvPr>
          <p:cNvSpPr txBox="1"/>
          <p:nvPr/>
        </p:nvSpPr>
        <p:spPr>
          <a:xfrm>
            <a:off x="228600" y="9590566"/>
            <a:ext cx="8153400" cy="357983"/>
          </a:xfrm>
          <a:prstGeom prst="rect">
            <a:avLst/>
          </a:prstGeom>
          <a:noFill/>
        </p:spPr>
        <p:txBody>
          <a:bodyPr wrap="square">
            <a:spAutoFit/>
          </a:bodyPr>
          <a:lstStyle/>
          <a:p>
            <a:pPr marL="457200" marR="0" indent="-457200">
              <a:lnSpc>
                <a:spcPts val="1700"/>
              </a:lnSpc>
              <a:spcBef>
                <a:spcPts val="700"/>
              </a:spcBef>
              <a:spcAft>
                <a:spcPts val="700"/>
              </a:spcAft>
              <a:buFont typeface="Courier New" panose="02070309020205020404" pitchFamily="49" charset="0"/>
              <a:buChar char="o"/>
              <a:tabLst>
                <a:tab pos="3160395" algn="ctr"/>
                <a:tab pos="5740400" algn="l"/>
              </a:tabLst>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Khi ngạt mũi, có thể thở bằng miệng.</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Làm thế nào để tăng thời gian nín thở khi bơi gấp nhiều lần bình thường?">
            <a:extLst>
              <a:ext uri="{FF2B5EF4-FFF2-40B4-BE49-F238E27FC236}">
                <a16:creationId xmlns:a16="http://schemas.microsoft.com/office/drawing/2014/main" id="{12A6BE78-9B25-49FA-B026-070B7BEB9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0" y="4301003"/>
            <a:ext cx="6286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A5EF276-BFEE-4977-A49F-1A65726B998C}"/>
              </a:ext>
            </a:extLst>
          </p:cNvPr>
          <p:cNvSpPr txBox="1"/>
          <p:nvPr/>
        </p:nvSpPr>
        <p:spPr>
          <a:xfrm>
            <a:off x="9434946" y="7773773"/>
            <a:ext cx="8562109" cy="2416239"/>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Khi bơi </a:t>
            </a:r>
            <a:r>
              <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rPr>
              <a:t>chúng ta </a:t>
            </a: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thở ra bằng mũi, và khi ngoi lên khỏi mặt nước thì chúng ta sẽ hít vào bằng miệng.</a:t>
            </a:r>
            <a:endParaRPr lang="en-US" sz="3500">
              <a:solidFill>
                <a:srgbClr val="0070C0"/>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C37D366-075C-45C8-8836-B2CB22FCB131}"/>
              </a:ext>
            </a:extLst>
          </p:cNvPr>
          <p:cNvCxnSpPr>
            <a:cxnSpLocks/>
          </p:cNvCxnSpPr>
          <p:nvPr/>
        </p:nvCxnSpPr>
        <p:spPr>
          <a:xfrm flipH="1">
            <a:off x="8382000" y="2857500"/>
            <a:ext cx="955964" cy="7332512"/>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054" name="Picture 6" descr="Học Tập, Giáo Dục, Trẻ Em, Học Bài, Tải hình PNG 103 - Free.Vector6.com">
            <a:extLst>
              <a:ext uri="{FF2B5EF4-FFF2-40B4-BE49-F238E27FC236}">
                <a16:creationId xmlns:a16="http://schemas.microsoft.com/office/drawing/2014/main" id="{748863BD-9891-4721-B6EA-C6785F707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0412" y="247743"/>
            <a:ext cx="4021088" cy="29497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te Animated Honey Bee Gifs at Best Animations - ClipArt Best - ClipArt  Best | Animated clipart, Honey bee cartoon, Animation">
            <a:extLst>
              <a:ext uri="{FF2B5EF4-FFF2-40B4-BE49-F238E27FC236}">
                <a16:creationId xmlns:a16="http://schemas.microsoft.com/office/drawing/2014/main" id="{2E4CD50B-06FC-4F4E-8366-6AE9992439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05729" y="5143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in on School Counselor">
            <a:extLst>
              <a:ext uri="{FF2B5EF4-FFF2-40B4-BE49-F238E27FC236}">
                <a16:creationId xmlns:a16="http://schemas.microsoft.com/office/drawing/2014/main" id="{564C72B5-14E9-4C11-B480-320576CE6F0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30926"/>
            <a:ext cx="3235036" cy="32350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8"/>
                                        </p:tgtEl>
                                        <p:attrNameLst>
                                          <p:attrName>style.visibility</p:attrName>
                                        </p:attrNameLst>
                                      </p:cBhvr>
                                      <p:to>
                                        <p:strVal val="visible"/>
                                      </p:to>
                                    </p:set>
                                    <p:anim calcmode="lin" valueType="num">
                                      <p:cBhvr additive="base">
                                        <p:cTn id="13" dur="500" fill="hold"/>
                                        <p:tgtEl>
                                          <p:spTgt spid="2058"/>
                                        </p:tgtEl>
                                        <p:attrNameLst>
                                          <p:attrName>ppt_x</p:attrName>
                                        </p:attrNameLst>
                                      </p:cBhvr>
                                      <p:tavLst>
                                        <p:tav tm="0">
                                          <p:val>
                                            <p:strVal val="#ppt_x"/>
                                          </p:val>
                                        </p:tav>
                                        <p:tav tm="100000">
                                          <p:val>
                                            <p:strVal val="#ppt_x"/>
                                          </p:val>
                                        </p:tav>
                                      </p:tavLst>
                                    </p:anim>
                                    <p:anim calcmode="lin" valueType="num">
                                      <p:cBhvr additive="base">
                                        <p:cTn id="1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circle(in)">
                                      <p:cBhvr>
                                        <p:cTn id="35" dur="20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barn(inVertical)">
                                      <p:cBhvr>
                                        <p:cTn id="4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6200" y="255283"/>
            <a:ext cx="2209800" cy="21816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6068" flipH="1">
            <a:off x="327809" y="8466574"/>
            <a:ext cx="2712860" cy="1469877"/>
          </a:xfrm>
          <a:prstGeom prst="rect">
            <a:avLst/>
          </a:prstGeom>
        </p:spPr>
      </p:pic>
      <p:grpSp>
        <p:nvGrpSpPr>
          <p:cNvPr id="7" name="Group 8">
            <a:extLst>
              <a:ext uri="{FF2B5EF4-FFF2-40B4-BE49-F238E27FC236}">
                <a16:creationId xmlns:a16="http://schemas.microsoft.com/office/drawing/2014/main" id="{C4867255-3CDB-4829-9809-8295275C1C71}"/>
              </a:ext>
            </a:extLst>
          </p:cNvPr>
          <p:cNvGrpSpPr/>
          <p:nvPr/>
        </p:nvGrpSpPr>
        <p:grpSpPr>
          <a:xfrm>
            <a:off x="1143001" y="495300"/>
            <a:ext cx="8381999" cy="1075519"/>
            <a:chOff x="0" y="0"/>
            <a:chExt cx="5002584" cy="1584444"/>
          </a:xfrm>
          <a:solidFill>
            <a:schemeClr val="bg1"/>
          </a:solidFill>
        </p:grpSpPr>
        <p:sp>
          <p:nvSpPr>
            <p:cNvPr id="8" name="Freeform 9">
              <a:extLst>
                <a:ext uri="{FF2B5EF4-FFF2-40B4-BE49-F238E27FC236}">
                  <a16:creationId xmlns:a16="http://schemas.microsoft.com/office/drawing/2014/main" id="{6632FDAF-892B-495E-B04E-A27AD04FA127}"/>
                </a:ext>
              </a:extLst>
            </p:cNvPr>
            <p:cNvSpPr/>
            <p:nvPr/>
          </p:nvSpPr>
          <p:spPr>
            <a:xfrm>
              <a:off x="0" y="0"/>
              <a:ext cx="5002584" cy="1584444"/>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9" name="Picture 30">
            <a:extLst>
              <a:ext uri="{FF2B5EF4-FFF2-40B4-BE49-F238E27FC236}">
                <a16:creationId xmlns:a16="http://schemas.microsoft.com/office/drawing/2014/main" id="{832641E1-89C0-48BA-8C71-1B9F6F0D0C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9788" y="603227"/>
            <a:ext cx="969540" cy="957201"/>
          </a:xfrm>
          <a:prstGeom prst="rect">
            <a:avLst/>
          </a:prstGeom>
        </p:spPr>
      </p:pic>
      <p:sp>
        <p:nvSpPr>
          <p:cNvPr id="10" name="TextBox 9">
            <a:extLst>
              <a:ext uri="{FF2B5EF4-FFF2-40B4-BE49-F238E27FC236}">
                <a16:creationId xmlns:a16="http://schemas.microsoft.com/office/drawing/2014/main" id="{F9DEC7B5-8D7A-4022-9395-A04ECE27A615}"/>
              </a:ext>
            </a:extLst>
          </p:cNvPr>
          <p:cNvSpPr txBox="1"/>
          <p:nvPr/>
        </p:nvSpPr>
        <p:spPr>
          <a:xfrm>
            <a:off x="2271479" y="679116"/>
            <a:ext cx="7066485" cy="707886"/>
          </a:xfrm>
          <a:prstGeom prst="rect">
            <a:avLst/>
          </a:prstGeom>
          <a:noFill/>
        </p:spPr>
        <p:txBody>
          <a:bodyPr wrap="square">
            <a:spAutoFit/>
          </a:bodyPr>
          <a:lstStyle/>
          <a:p>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về các cách thở</a:t>
            </a:r>
            <a:endParaRPr lang="en-US" sz="4000">
              <a:solidFill>
                <a:schemeClr val="accent6">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8D3DDDA-7E4C-43BE-B2CE-46DCBBB6D762}"/>
              </a:ext>
            </a:extLst>
          </p:cNvPr>
          <p:cNvSpPr txBox="1"/>
          <p:nvPr/>
        </p:nvSpPr>
        <p:spPr>
          <a:xfrm>
            <a:off x="1474201" y="2586616"/>
            <a:ext cx="12070936" cy="5647893"/>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Thở bằng mũi giúp không khí vào cơ thể được loại bớt bụi bẩn, làm ấm và ẩm. </a:t>
            </a:r>
          </a:p>
          <a:p>
            <a:pPr marL="457200" indent="-457200">
              <a:lnSpc>
                <a:spcPct val="150000"/>
              </a:lnSpc>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Trong một số trường hợp chúng ta phải thở bằng miệng hoặc kết hợp thở cả bằng mũi và miệng. </a:t>
            </a:r>
          </a:p>
          <a:p>
            <a:pPr marL="457200" indent="-457200">
              <a:lnSpc>
                <a:spcPct val="150000"/>
              </a:lnSpc>
              <a:buFont typeface="Courier New" panose="02070309020205020404" pitchFamily="49" charset="0"/>
              <a:buChar char="o"/>
            </a:pP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Tuy nhiên, thở bằng miệng lâu dài dễ khiến cơ thể bị nhiễm khuẩn và nhiễm lạnh</a:t>
            </a:r>
            <a:r>
              <a:rPr lang="nl-NL" sz="3500">
                <a:solidFill>
                  <a:srgbClr val="0070C0"/>
                </a:solidFill>
                <a:latin typeface="Arial" panose="020B0604020202020204" pitchFamily="34" charset="0"/>
                <a:ea typeface="Calibri" panose="020F0502020204030204" pitchFamily="34" charset="0"/>
                <a:cs typeface="Arial" panose="020B0604020202020204" pitchFamily="34" charset="0"/>
              </a:rPr>
              <a:t> =&gt; </a:t>
            </a:r>
            <a:r>
              <a:rPr lang="nl-NL" sz="3500">
                <a:solidFill>
                  <a:srgbClr val="0070C0"/>
                </a:solidFill>
                <a:effectLst/>
                <a:latin typeface="Arial" panose="020B0604020202020204" pitchFamily="34" charset="0"/>
                <a:ea typeface="Calibri" panose="020F0502020204030204" pitchFamily="34" charset="0"/>
                <a:cs typeface="Arial" panose="020B0604020202020204" pitchFamily="34" charset="0"/>
              </a:rPr>
              <a:t>tránh tạo thành thói quen thở bằng miệng</a:t>
            </a:r>
            <a:endParaRPr lang="en-US" sz="3500">
              <a:solidFill>
                <a:srgbClr val="0070C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8C70199-332B-4A6D-814B-F3BCE2A5E6A6}"/>
              </a:ext>
            </a:extLst>
          </p:cNvPr>
          <p:cNvSpPr/>
          <p:nvPr/>
        </p:nvSpPr>
        <p:spPr>
          <a:xfrm>
            <a:off x="1143001" y="2705100"/>
            <a:ext cx="13715999" cy="5647893"/>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1AFA1C49-C221-4D45-AD17-10DCE6C2D7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82518" y="3407311"/>
            <a:ext cx="6166703" cy="6879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8">
            <a:extLst>
              <a:ext uri="{FF2B5EF4-FFF2-40B4-BE49-F238E27FC236}">
                <a16:creationId xmlns:a16="http://schemas.microsoft.com/office/drawing/2014/main" id="{69247C09-D6F2-401B-8E5C-7500724A2349}"/>
              </a:ext>
            </a:extLst>
          </p:cNvPr>
          <p:cNvGrpSpPr/>
          <p:nvPr/>
        </p:nvGrpSpPr>
        <p:grpSpPr>
          <a:xfrm>
            <a:off x="1524000" y="405055"/>
            <a:ext cx="10550588" cy="1075519"/>
            <a:chOff x="0" y="0"/>
            <a:chExt cx="5002584" cy="1764738"/>
          </a:xfrm>
          <a:solidFill>
            <a:schemeClr val="accent6">
              <a:lumMod val="20000"/>
              <a:lumOff val="80000"/>
            </a:schemeClr>
          </a:solidFill>
        </p:grpSpPr>
        <p:sp>
          <p:nvSpPr>
            <p:cNvPr id="18" name="Freeform 9">
              <a:extLst>
                <a:ext uri="{FF2B5EF4-FFF2-40B4-BE49-F238E27FC236}">
                  <a16:creationId xmlns:a16="http://schemas.microsoft.com/office/drawing/2014/main" id="{6C71C2A5-6F87-4F9F-A955-E4FBA1F6A028}"/>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19" name="Picture 30">
            <a:extLst>
              <a:ext uri="{FF2B5EF4-FFF2-40B4-BE49-F238E27FC236}">
                <a16:creationId xmlns:a16="http://schemas.microsoft.com/office/drawing/2014/main" id="{22AD42F7-5569-419B-A6CE-767FEC97CF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484400"/>
            <a:ext cx="1009016" cy="996174"/>
          </a:xfrm>
          <a:prstGeom prst="rect">
            <a:avLst/>
          </a:prstGeom>
        </p:spPr>
      </p:pic>
      <p:sp>
        <p:nvSpPr>
          <p:cNvPr id="20" name="TextBox 19">
            <a:extLst>
              <a:ext uri="{FF2B5EF4-FFF2-40B4-BE49-F238E27FC236}">
                <a16:creationId xmlns:a16="http://schemas.microsoft.com/office/drawing/2014/main" id="{C3F96877-8968-413F-ADEC-0722AA2F694B}"/>
              </a:ext>
            </a:extLst>
          </p:cNvPr>
          <p:cNvSpPr txBox="1"/>
          <p:nvPr/>
        </p:nvSpPr>
        <p:spPr>
          <a:xfrm>
            <a:off x="2743200" y="588871"/>
            <a:ext cx="10081779" cy="707886"/>
          </a:xfrm>
          <a:prstGeom prst="rect">
            <a:avLst/>
          </a:prstGeom>
          <a:noFill/>
        </p:spPr>
        <p:txBody>
          <a:bodyPr wrap="square">
            <a:spAutoFit/>
          </a:bodyPr>
          <a:lstStyle/>
          <a:p>
            <a:r>
              <a:rPr lang="nl-NL" sz="4000" b="1">
                <a:solidFill>
                  <a:schemeClr val="accent6">
                    <a:lumMod val="75000"/>
                  </a:schemeClr>
                </a:solidFill>
                <a:latin typeface="Arial" panose="020B0604020202020204" pitchFamily="34" charset="0"/>
                <a:cs typeface="Arial" panose="020B0604020202020204" pitchFamily="34" charset="0"/>
              </a:rPr>
              <a:t>2. Thực hành tập hít thở đúng cách</a:t>
            </a:r>
            <a:endParaRPr lang="en-US" sz="4000">
              <a:solidFill>
                <a:schemeClr val="accent6">
                  <a:lumMod val="7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5DD49A8-0507-476E-8438-1F5B028DC0C7}"/>
              </a:ext>
            </a:extLst>
          </p:cNvPr>
          <p:cNvPicPr>
            <a:picLocks noChangeAspect="1"/>
          </p:cNvPicPr>
          <p:nvPr/>
        </p:nvPicPr>
        <p:blipFill>
          <a:blip r:embed="rId4"/>
          <a:stretch>
            <a:fillRect/>
          </a:stretch>
        </p:blipFill>
        <p:spPr>
          <a:xfrm>
            <a:off x="3699816" y="2504002"/>
            <a:ext cx="12001500" cy="7661018"/>
          </a:xfrm>
          <a:prstGeom prst="rect">
            <a:avLst/>
          </a:prstGeom>
        </p:spPr>
      </p:pic>
      <p:sp>
        <p:nvSpPr>
          <p:cNvPr id="26" name="TextBox 25">
            <a:extLst>
              <a:ext uri="{FF2B5EF4-FFF2-40B4-BE49-F238E27FC236}">
                <a16:creationId xmlns:a16="http://schemas.microsoft.com/office/drawing/2014/main" id="{763141D6-42C5-4648-9A57-E55E5F4F764F}"/>
              </a:ext>
            </a:extLst>
          </p:cNvPr>
          <p:cNvSpPr txBox="1"/>
          <p:nvPr/>
        </p:nvSpPr>
        <p:spPr>
          <a:xfrm>
            <a:off x="4953000" y="1803756"/>
            <a:ext cx="9525000" cy="630942"/>
          </a:xfrm>
          <a:prstGeom prst="rect">
            <a:avLst/>
          </a:prstGeom>
          <a:noFill/>
        </p:spPr>
        <p:txBody>
          <a:bodyPr wrap="square">
            <a:spAutoFit/>
          </a:bodyPr>
          <a:lstStyle/>
          <a:p>
            <a:r>
              <a:rPr lang="nl-NL" sz="3500" b="1">
                <a:solidFill>
                  <a:srgbClr val="C00000"/>
                </a:solidFill>
                <a:effectLst/>
                <a:latin typeface="Arial" panose="020B0604020202020204" pitchFamily="34" charset="0"/>
                <a:ea typeface="Calibri" panose="020F0502020204030204" pitchFamily="34" charset="0"/>
                <a:cs typeface="Arial" panose="020B0604020202020204" pitchFamily="34" charset="0"/>
              </a:rPr>
              <a:t>Quan sát hình và thực hành thở đúng cách</a:t>
            </a:r>
            <a:endParaRPr lang="en-US" sz="3500" b="1">
              <a:solidFill>
                <a:srgbClr val="C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C91AD0C-70EA-4512-AC01-0681996C5B56}"/>
              </a:ext>
            </a:extLst>
          </p:cNvPr>
          <p:cNvSpPr/>
          <p:nvPr/>
        </p:nvSpPr>
        <p:spPr>
          <a:xfrm>
            <a:off x="4876800" y="1654624"/>
            <a:ext cx="9525000" cy="8870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2">
            <a:extLst>
              <a:ext uri="{FF2B5EF4-FFF2-40B4-BE49-F238E27FC236}">
                <a16:creationId xmlns:a16="http://schemas.microsoft.com/office/drawing/2014/main" id="{C2F30498-BE9E-4267-B145-8BD7A9BD6A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7581" y="3832415"/>
            <a:ext cx="3206219" cy="6412433"/>
          </a:xfrm>
          <a:prstGeom prst="rect">
            <a:avLst/>
          </a:prstGeom>
        </p:spPr>
      </p:pic>
      <p:grpSp>
        <p:nvGrpSpPr>
          <p:cNvPr id="30" name="Google Shape;2170;p50">
            <a:extLst>
              <a:ext uri="{FF2B5EF4-FFF2-40B4-BE49-F238E27FC236}">
                <a16:creationId xmlns:a16="http://schemas.microsoft.com/office/drawing/2014/main" id="{F98BF9F7-2A84-44D6-94EB-B4B1CDB214A5}"/>
              </a:ext>
            </a:extLst>
          </p:cNvPr>
          <p:cNvGrpSpPr/>
          <p:nvPr/>
        </p:nvGrpSpPr>
        <p:grpSpPr>
          <a:xfrm>
            <a:off x="14422582" y="4523509"/>
            <a:ext cx="3769139" cy="5679187"/>
            <a:chOff x="3633723" y="2856442"/>
            <a:chExt cx="1247568" cy="1907424"/>
          </a:xfrm>
        </p:grpSpPr>
        <p:grpSp>
          <p:nvGrpSpPr>
            <p:cNvPr id="31" name="Google Shape;2171;p50">
              <a:extLst>
                <a:ext uri="{FF2B5EF4-FFF2-40B4-BE49-F238E27FC236}">
                  <a16:creationId xmlns:a16="http://schemas.microsoft.com/office/drawing/2014/main" id="{4D30954C-D785-4217-90FF-06C0D8015289}"/>
                </a:ext>
              </a:extLst>
            </p:cNvPr>
            <p:cNvGrpSpPr/>
            <p:nvPr/>
          </p:nvGrpSpPr>
          <p:grpSpPr>
            <a:xfrm>
              <a:off x="3633723" y="2856442"/>
              <a:ext cx="1247568" cy="1907424"/>
              <a:chOff x="535450" y="273275"/>
              <a:chExt cx="1547275" cy="2365650"/>
            </a:xfrm>
          </p:grpSpPr>
          <p:sp>
            <p:nvSpPr>
              <p:cNvPr id="34" name="Google Shape;2172;p50">
                <a:extLst>
                  <a:ext uri="{FF2B5EF4-FFF2-40B4-BE49-F238E27FC236}">
                    <a16:creationId xmlns:a16="http://schemas.microsoft.com/office/drawing/2014/main" id="{AA3F7E21-E5A5-46E7-990D-30946E1894E1}"/>
                  </a:ext>
                </a:extLst>
              </p:cNvPr>
              <p:cNvSpPr/>
              <p:nvPr/>
            </p:nvSpPr>
            <p:spPr>
              <a:xfrm>
                <a:off x="1301100" y="1020925"/>
                <a:ext cx="127375" cy="121925"/>
              </a:xfrm>
              <a:custGeom>
                <a:avLst/>
                <a:gdLst/>
                <a:ahLst/>
                <a:cxnLst/>
                <a:rect l="l" t="t" r="r" b="b"/>
                <a:pathLst>
                  <a:path w="5095" h="4877" extrusionOk="0">
                    <a:moveTo>
                      <a:pt x="5095" y="0"/>
                    </a:moveTo>
                    <a:cubicBezTo>
                      <a:pt x="3550" y="717"/>
                      <a:pt x="1839" y="1267"/>
                      <a:pt x="0" y="1627"/>
                    </a:cubicBezTo>
                    <a:cubicBezTo>
                      <a:pt x="103" y="2355"/>
                      <a:pt x="259" y="3474"/>
                      <a:pt x="448" y="4876"/>
                    </a:cubicBezTo>
                    <a:cubicBezTo>
                      <a:pt x="2015" y="2646"/>
                      <a:pt x="3765" y="977"/>
                      <a:pt x="5095"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35" name="Google Shape;2173;p50">
                <a:extLst>
                  <a:ext uri="{FF2B5EF4-FFF2-40B4-BE49-F238E27FC236}">
                    <a16:creationId xmlns:a16="http://schemas.microsoft.com/office/drawing/2014/main" id="{46A6CE77-D7CA-48D6-8C8D-437818F23AB3}"/>
                  </a:ext>
                </a:extLst>
              </p:cNvPr>
              <p:cNvSpPr/>
              <p:nvPr/>
            </p:nvSpPr>
            <p:spPr>
              <a:xfrm>
                <a:off x="669975" y="1020500"/>
                <a:ext cx="1053600" cy="1292525"/>
              </a:xfrm>
              <a:custGeom>
                <a:avLst/>
                <a:gdLst/>
                <a:ahLst/>
                <a:cxnLst/>
                <a:rect l="l" t="t" r="r" b="b"/>
                <a:pathLst>
                  <a:path w="42144" h="51701" extrusionOk="0">
                    <a:moveTo>
                      <a:pt x="9664" y="1"/>
                    </a:moveTo>
                    <a:cubicBezTo>
                      <a:pt x="10455" y="841"/>
                      <a:pt x="9769" y="4297"/>
                      <a:pt x="8952" y="8312"/>
                    </a:cubicBezTo>
                    <a:cubicBezTo>
                      <a:pt x="8746" y="9330"/>
                      <a:pt x="8207" y="11064"/>
                      <a:pt x="7492" y="13147"/>
                    </a:cubicBezTo>
                    <a:cubicBezTo>
                      <a:pt x="7469" y="13217"/>
                      <a:pt x="7445" y="13286"/>
                      <a:pt x="7421" y="13355"/>
                    </a:cubicBezTo>
                    <a:cubicBezTo>
                      <a:pt x="7436" y="13394"/>
                      <a:pt x="7453" y="13434"/>
                      <a:pt x="7469" y="13473"/>
                    </a:cubicBezTo>
                    <a:cubicBezTo>
                      <a:pt x="8242" y="15439"/>
                      <a:pt x="6652" y="25864"/>
                      <a:pt x="2348" y="26599"/>
                    </a:cubicBezTo>
                    <a:cubicBezTo>
                      <a:pt x="2302" y="26707"/>
                      <a:pt x="2258" y="26812"/>
                      <a:pt x="2216" y="26918"/>
                    </a:cubicBezTo>
                    <a:cubicBezTo>
                      <a:pt x="1400" y="28857"/>
                      <a:pt x="731" y="30337"/>
                      <a:pt x="373" y="30958"/>
                    </a:cubicBezTo>
                    <a:cubicBezTo>
                      <a:pt x="311" y="31064"/>
                      <a:pt x="239" y="31163"/>
                      <a:pt x="159" y="31255"/>
                    </a:cubicBezTo>
                    <a:cubicBezTo>
                      <a:pt x="0" y="37927"/>
                      <a:pt x="1295" y="43533"/>
                      <a:pt x="4955" y="47301"/>
                    </a:cubicBezTo>
                    <a:cubicBezTo>
                      <a:pt x="4970" y="47320"/>
                      <a:pt x="4988" y="47338"/>
                      <a:pt x="5006" y="47355"/>
                    </a:cubicBezTo>
                    <a:cubicBezTo>
                      <a:pt x="5529" y="47890"/>
                      <a:pt x="6094" y="48380"/>
                      <a:pt x="6696" y="48824"/>
                    </a:cubicBezTo>
                    <a:cubicBezTo>
                      <a:pt x="9363" y="50790"/>
                      <a:pt x="13692" y="51651"/>
                      <a:pt x="18364" y="51699"/>
                    </a:cubicBezTo>
                    <a:lnTo>
                      <a:pt x="18451" y="51699"/>
                    </a:lnTo>
                    <a:cubicBezTo>
                      <a:pt x="18575" y="51700"/>
                      <a:pt x="18699" y="51701"/>
                      <a:pt x="18824" y="51701"/>
                    </a:cubicBezTo>
                    <a:cubicBezTo>
                      <a:pt x="21971" y="51701"/>
                      <a:pt x="25257" y="51334"/>
                      <a:pt x="28275" y="50690"/>
                    </a:cubicBezTo>
                    <a:cubicBezTo>
                      <a:pt x="28341" y="50678"/>
                      <a:pt x="28407" y="50663"/>
                      <a:pt x="28471" y="50648"/>
                    </a:cubicBezTo>
                    <a:cubicBezTo>
                      <a:pt x="28480" y="50645"/>
                      <a:pt x="28490" y="50643"/>
                      <a:pt x="28500" y="50643"/>
                    </a:cubicBezTo>
                    <a:cubicBezTo>
                      <a:pt x="28711" y="50597"/>
                      <a:pt x="28925" y="50550"/>
                      <a:pt x="29133" y="50498"/>
                    </a:cubicBezTo>
                    <a:cubicBezTo>
                      <a:pt x="29343" y="50450"/>
                      <a:pt x="29554" y="50399"/>
                      <a:pt x="29759" y="50347"/>
                    </a:cubicBezTo>
                    <a:cubicBezTo>
                      <a:pt x="29987" y="50290"/>
                      <a:pt x="30213" y="50233"/>
                      <a:pt x="30436" y="50170"/>
                    </a:cubicBezTo>
                    <a:cubicBezTo>
                      <a:pt x="30533" y="50146"/>
                      <a:pt x="30626" y="50119"/>
                      <a:pt x="30719" y="50092"/>
                    </a:cubicBezTo>
                    <a:cubicBezTo>
                      <a:pt x="30903" y="50043"/>
                      <a:pt x="31087" y="49992"/>
                      <a:pt x="31267" y="49938"/>
                    </a:cubicBezTo>
                    <a:cubicBezTo>
                      <a:pt x="31403" y="49899"/>
                      <a:pt x="31538" y="49857"/>
                      <a:pt x="31673" y="49815"/>
                    </a:cubicBezTo>
                    <a:cubicBezTo>
                      <a:pt x="31778" y="49784"/>
                      <a:pt x="31883" y="49752"/>
                      <a:pt x="31986" y="49718"/>
                    </a:cubicBezTo>
                    <a:cubicBezTo>
                      <a:pt x="32333" y="49607"/>
                      <a:pt x="32672" y="49495"/>
                      <a:pt x="33004" y="49378"/>
                    </a:cubicBezTo>
                    <a:cubicBezTo>
                      <a:pt x="33335" y="49260"/>
                      <a:pt x="33654" y="49140"/>
                      <a:pt x="33967" y="49014"/>
                    </a:cubicBezTo>
                    <a:cubicBezTo>
                      <a:pt x="34085" y="48968"/>
                      <a:pt x="34202" y="48921"/>
                      <a:pt x="34316" y="48872"/>
                    </a:cubicBezTo>
                    <a:cubicBezTo>
                      <a:pt x="34433" y="48824"/>
                      <a:pt x="34545" y="48776"/>
                      <a:pt x="34660" y="48728"/>
                    </a:cubicBezTo>
                    <a:cubicBezTo>
                      <a:pt x="35033" y="48568"/>
                      <a:pt x="35393" y="48400"/>
                      <a:pt x="35738" y="48228"/>
                    </a:cubicBezTo>
                    <a:cubicBezTo>
                      <a:pt x="35948" y="48123"/>
                      <a:pt x="36150" y="48017"/>
                      <a:pt x="36345" y="47909"/>
                    </a:cubicBezTo>
                    <a:cubicBezTo>
                      <a:pt x="36953" y="47578"/>
                      <a:pt x="37499" y="47226"/>
                      <a:pt x="37974" y="46861"/>
                    </a:cubicBezTo>
                    <a:cubicBezTo>
                      <a:pt x="38034" y="46816"/>
                      <a:pt x="38092" y="46771"/>
                      <a:pt x="38146" y="46726"/>
                    </a:cubicBezTo>
                    <a:cubicBezTo>
                      <a:pt x="38224" y="46666"/>
                      <a:pt x="38296" y="46605"/>
                      <a:pt x="38368" y="46543"/>
                    </a:cubicBezTo>
                    <a:cubicBezTo>
                      <a:pt x="38440" y="46482"/>
                      <a:pt x="38510" y="46419"/>
                      <a:pt x="38579" y="46355"/>
                    </a:cubicBezTo>
                    <a:cubicBezTo>
                      <a:pt x="38645" y="46296"/>
                      <a:pt x="38708" y="46232"/>
                      <a:pt x="38768" y="46172"/>
                    </a:cubicBezTo>
                    <a:cubicBezTo>
                      <a:pt x="38832" y="46109"/>
                      <a:pt x="38892" y="46049"/>
                      <a:pt x="38949" y="45985"/>
                    </a:cubicBezTo>
                    <a:cubicBezTo>
                      <a:pt x="40220" y="44616"/>
                      <a:pt x="41021" y="42860"/>
                      <a:pt x="41502" y="40927"/>
                    </a:cubicBezTo>
                    <a:cubicBezTo>
                      <a:pt x="41547" y="40744"/>
                      <a:pt x="41589" y="40560"/>
                      <a:pt x="41631" y="40374"/>
                    </a:cubicBezTo>
                    <a:cubicBezTo>
                      <a:pt x="41658" y="40244"/>
                      <a:pt x="41685" y="40114"/>
                      <a:pt x="41710" y="39986"/>
                    </a:cubicBezTo>
                    <a:cubicBezTo>
                      <a:pt x="41734" y="39868"/>
                      <a:pt x="41754" y="39748"/>
                      <a:pt x="41776" y="39631"/>
                    </a:cubicBezTo>
                    <a:cubicBezTo>
                      <a:pt x="41788" y="39552"/>
                      <a:pt x="41803" y="39470"/>
                      <a:pt x="41815" y="39393"/>
                    </a:cubicBezTo>
                    <a:cubicBezTo>
                      <a:pt x="41833" y="39288"/>
                      <a:pt x="41848" y="39178"/>
                      <a:pt x="41863" y="39073"/>
                    </a:cubicBezTo>
                    <a:cubicBezTo>
                      <a:pt x="41865" y="39071"/>
                      <a:pt x="41866" y="39068"/>
                      <a:pt x="41866" y="39065"/>
                    </a:cubicBezTo>
                    <a:cubicBezTo>
                      <a:pt x="41891" y="38892"/>
                      <a:pt x="41915" y="38721"/>
                      <a:pt x="41935" y="38546"/>
                    </a:cubicBezTo>
                    <a:cubicBezTo>
                      <a:pt x="41957" y="38394"/>
                      <a:pt x="41972" y="38240"/>
                      <a:pt x="41986" y="38086"/>
                    </a:cubicBezTo>
                    <a:cubicBezTo>
                      <a:pt x="42004" y="37932"/>
                      <a:pt x="42020" y="37779"/>
                      <a:pt x="42032" y="37623"/>
                    </a:cubicBezTo>
                    <a:lnTo>
                      <a:pt x="42032" y="37620"/>
                    </a:lnTo>
                    <a:cubicBezTo>
                      <a:pt x="42071" y="37177"/>
                      <a:pt x="42098" y="36734"/>
                      <a:pt x="42116" y="36286"/>
                    </a:cubicBezTo>
                    <a:cubicBezTo>
                      <a:pt x="42122" y="36078"/>
                      <a:pt x="42128" y="35871"/>
                      <a:pt x="42134" y="35663"/>
                    </a:cubicBezTo>
                    <a:cubicBezTo>
                      <a:pt x="42140" y="35473"/>
                      <a:pt x="42143" y="35284"/>
                      <a:pt x="42140" y="35094"/>
                    </a:cubicBezTo>
                    <a:cubicBezTo>
                      <a:pt x="42143" y="34775"/>
                      <a:pt x="42140" y="34456"/>
                      <a:pt x="42133" y="34137"/>
                    </a:cubicBezTo>
                    <a:cubicBezTo>
                      <a:pt x="40143" y="35211"/>
                      <a:pt x="37553" y="36134"/>
                      <a:pt x="34801" y="36134"/>
                    </a:cubicBezTo>
                    <a:cubicBezTo>
                      <a:pt x="34190" y="36134"/>
                      <a:pt x="33571" y="36088"/>
                      <a:pt x="32948" y="35988"/>
                    </a:cubicBezTo>
                    <a:cubicBezTo>
                      <a:pt x="32732" y="35952"/>
                      <a:pt x="32515" y="35909"/>
                      <a:pt x="32301" y="35855"/>
                    </a:cubicBezTo>
                    <a:cubicBezTo>
                      <a:pt x="32252" y="35847"/>
                      <a:pt x="32204" y="35835"/>
                      <a:pt x="32157" y="35820"/>
                    </a:cubicBezTo>
                    <a:cubicBezTo>
                      <a:pt x="32147" y="35816"/>
                      <a:pt x="32137" y="35814"/>
                      <a:pt x="32127" y="35813"/>
                    </a:cubicBezTo>
                    <a:cubicBezTo>
                      <a:pt x="32060" y="35796"/>
                      <a:pt x="31994" y="35774"/>
                      <a:pt x="31924" y="35757"/>
                    </a:cubicBezTo>
                    <a:cubicBezTo>
                      <a:pt x="31145" y="35524"/>
                      <a:pt x="30395" y="35178"/>
                      <a:pt x="29676" y="34730"/>
                    </a:cubicBezTo>
                    <a:cubicBezTo>
                      <a:pt x="29601" y="34682"/>
                      <a:pt x="29528" y="34633"/>
                      <a:pt x="29453" y="34586"/>
                    </a:cubicBezTo>
                    <a:lnTo>
                      <a:pt x="29450" y="34586"/>
                    </a:lnTo>
                    <a:cubicBezTo>
                      <a:pt x="29381" y="34540"/>
                      <a:pt x="29315" y="34495"/>
                      <a:pt x="29246" y="34447"/>
                    </a:cubicBezTo>
                    <a:cubicBezTo>
                      <a:pt x="29188" y="34407"/>
                      <a:pt x="29129" y="34365"/>
                      <a:pt x="29071" y="34324"/>
                    </a:cubicBezTo>
                    <a:cubicBezTo>
                      <a:pt x="28911" y="34203"/>
                      <a:pt x="28749" y="34082"/>
                      <a:pt x="28595" y="33959"/>
                    </a:cubicBezTo>
                    <a:cubicBezTo>
                      <a:pt x="28505" y="33887"/>
                      <a:pt x="28418" y="33814"/>
                      <a:pt x="28330" y="33739"/>
                    </a:cubicBezTo>
                    <a:lnTo>
                      <a:pt x="28330" y="33743"/>
                    </a:lnTo>
                    <a:cubicBezTo>
                      <a:pt x="28321" y="34098"/>
                      <a:pt x="28297" y="34441"/>
                      <a:pt x="28259" y="34781"/>
                    </a:cubicBezTo>
                    <a:cubicBezTo>
                      <a:pt x="28228" y="35019"/>
                      <a:pt x="28192" y="35254"/>
                      <a:pt x="28150" y="35485"/>
                    </a:cubicBezTo>
                    <a:cubicBezTo>
                      <a:pt x="28125" y="35600"/>
                      <a:pt x="28102" y="35715"/>
                      <a:pt x="28078" y="35825"/>
                    </a:cubicBezTo>
                    <a:cubicBezTo>
                      <a:pt x="28051" y="35946"/>
                      <a:pt x="28020" y="36066"/>
                      <a:pt x="27988" y="36183"/>
                    </a:cubicBezTo>
                    <a:cubicBezTo>
                      <a:pt x="27942" y="36362"/>
                      <a:pt x="27891" y="36536"/>
                      <a:pt x="27834" y="36707"/>
                    </a:cubicBezTo>
                    <a:cubicBezTo>
                      <a:pt x="27792" y="36837"/>
                      <a:pt x="27747" y="36967"/>
                      <a:pt x="27696" y="37093"/>
                    </a:cubicBezTo>
                    <a:cubicBezTo>
                      <a:pt x="27609" y="37334"/>
                      <a:pt x="27510" y="37570"/>
                      <a:pt x="27398" y="37800"/>
                    </a:cubicBezTo>
                    <a:cubicBezTo>
                      <a:pt x="27334" y="37939"/>
                      <a:pt x="27263" y="38077"/>
                      <a:pt x="27190" y="38213"/>
                    </a:cubicBezTo>
                    <a:cubicBezTo>
                      <a:pt x="27133" y="38321"/>
                      <a:pt x="27072" y="38429"/>
                      <a:pt x="27006" y="38535"/>
                    </a:cubicBezTo>
                    <a:cubicBezTo>
                      <a:pt x="26979" y="38583"/>
                      <a:pt x="26949" y="38635"/>
                      <a:pt x="26920" y="38682"/>
                    </a:cubicBezTo>
                    <a:cubicBezTo>
                      <a:pt x="26871" y="38764"/>
                      <a:pt x="26820" y="38842"/>
                      <a:pt x="26771" y="38917"/>
                    </a:cubicBezTo>
                    <a:cubicBezTo>
                      <a:pt x="26736" y="38968"/>
                      <a:pt x="26702" y="39020"/>
                      <a:pt x="26670" y="39068"/>
                    </a:cubicBezTo>
                    <a:cubicBezTo>
                      <a:pt x="26516" y="39291"/>
                      <a:pt x="26354" y="39504"/>
                      <a:pt x="26185" y="39710"/>
                    </a:cubicBezTo>
                    <a:cubicBezTo>
                      <a:pt x="26092" y="39823"/>
                      <a:pt x="25992" y="39935"/>
                      <a:pt x="25892" y="40043"/>
                    </a:cubicBezTo>
                    <a:cubicBezTo>
                      <a:pt x="25793" y="40151"/>
                      <a:pt x="25691" y="40261"/>
                      <a:pt x="25585" y="40362"/>
                    </a:cubicBezTo>
                    <a:cubicBezTo>
                      <a:pt x="23861" y="42073"/>
                      <a:pt x="21501" y="43034"/>
                      <a:pt x="19037" y="43034"/>
                    </a:cubicBezTo>
                    <a:cubicBezTo>
                      <a:pt x="15814" y="43034"/>
                      <a:pt x="12411" y="41390"/>
                      <a:pt x="10012" y="37626"/>
                    </a:cubicBezTo>
                    <a:cubicBezTo>
                      <a:pt x="4630" y="29173"/>
                      <a:pt x="10283" y="5284"/>
                      <a:pt x="11416" y="786"/>
                    </a:cubicBezTo>
                    <a:cubicBezTo>
                      <a:pt x="11337" y="759"/>
                      <a:pt x="11256" y="729"/>
                      <a:pt x="11181" y="696"/>
                    </a:cubicBezTo>
                    <a:cubicBezTo>
                      <a:pt x="11102" y="666"/>
                      <a:pt x="11027" y="635"/>
                      <a:pt x="10948" y="603"/>
                    </a:cubicBezTo>
                    <a:cubicBezTo>
                      <a:pt x="10904" y="584"/>
                      <a:pt x="10858" y="566"/>
                      <a:pt x="10813" y="545"/>
                    </a:cubicBezTo>
                    <a:cubicBezTo>
                      <a:pt x="10720" y="506"/>
                      <a:pt x="10627" y="467"/>
                      <a:pt x="10536" y="427"/>
                    </a:cubicBezTo>
                    <a:cubicBezTo>
                      <a:pt x="10440" y="383"/>
                      <a:pt x="10343" y="341"/>
                      <a:pt x="10250" y="292"/>
                    </a:cubicBezTo>
                    <a:cubicBezTo>
                      <a:pt x="10157" y="251"/>
                      <a:pt x="10064" y="206"/>
                      <a:pt x="9971" y="157"/>
                    </a:cubicBezTo>
                    <a:cubicBezTo>
                      <a:pt x="9865" y="106"/>
                      <a:pt x="9763" y="55"/>
                      <a:pt x="966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36" name="Google Shape;2174;p50">
                <a:extLst>
                  <a:ext uri="{FF2B5EF4-FFF2-40B4-BE49-F238E27FC236}">
                    <a16:creationId xmlns:a16="http://schemas.microsoft.com/office/drawing/2014/main" id="{250BE5BF-6AA3-4330-9BEC-65116A90B5ED}"/>
                  </a:ext>
                </a:extLst>
              </p:cNvPr>
              <p:cNvSpPr/>
              <p:nvPr/>
            </p:nvSpPr>
            <p:spPr>
              <a:xfrm>
                <a:off x="785725" y="1040125"/>
                <a:ext cx="592500" cy="1056225"/>
              </a:xfrm>
              <a:custGeom>
                <a:avLst/>
                <a:gdLst/>
                <a:ahLst/>
                <a:cxnLst/>
                <a:rect l="l" t="t" r="r" b="b"/>
                <a:pathLst>
                  <a:path w="23700" h="42249" extrusionOk="0">
                    <a:moveTo>
                      <a:pt x="6785" y="1"/>
                    </a:moveTo>
                    <a:cubicBezTo>
                      <a:pt x="5653" y="4498"/>
                      <a:pt x="1" y="28388"/>
                      <a:pt x="5383" y="36839"/>
                    </a:cubicBezTo>
                    <a:cubicBezTo>
                      <a:pt x="7781" y="40604"/>
                      <a:pt x="11184" y="42249"/>
                      <a:pt x="14408" y="42249"/>
                    </a:cubicBezTo>
                    <a:cubicBezTo>
                      <a:pt x="19187" y="42249"/>
                      <a:pt x="23571" y="38634"/>
                      <a:pt x="23700" y="32955"/>
                    </a:cubicBezTo>
                    <a:cubicBezTo>
                      <a:pt x="21899" y="31416"/>
                      <a:pt x="20368" y="29201"/>
                      <a:pt x="19246" y="26550"/>
                    </a:cubicBezTo>
                    <a:cubicBezTo>
                      <a:pt x="15387" y="24342"/>
                      <a:pt x="15419" y="21490"/>
                      <a:pt x="16257" y="18236"/>
                    </a:cubicBezTo>
                    <a:cubicBezTo>
                      <a:pt x="16484" y="17347"/>
                      <a:pt x="16805" y="16484"/>
                      <a:pt x="17216" y="15662"/>
                    </a:cubicBezTo>
                    <a:cubicBezTo>
                      <a:pt x="17218" y="15488"/>
                      <a:pt x="17219" y="15315"/>
                      <a:pt x="17224" y="15140"/>
                    </a:cubicBezTo>
                    <a:cubicBezTo>
                      <a:pt x="17365" y="10723"/>
                      <a:pt x="19064" y="6957"/>
                      <a:pt x="21063" y="4108"/>
                    </a:cubicBezTo>
                    <a:cubicBezTo>
                      <a:pt x="20874" y="2707"/>
                      <a:pt x="20718" y="1587"/>
                      <a:pt x="20615" y="860"/>
                    </a:cubicBezTo>
                    <a:cubicBezTo>
                      <a:pt x="18964" y="1184"/>
                      <a:pt x="17209" y="1356"/>
                      <a:pt x="15373" y="1356"/>
                    </a:cubicBezTo>
                    <a:cubicBezTo>
                      <a:pt x="15004" y="1356"/>
                      <a:pt x="14632" y="1349"/>
                      <a:pt x="14256" y="1335"/>
                    </a:cubicBezTo>
                    <a:cubicBezTo>
                      <a:pt x="11217" y="1221"/>
                      <a:pt x="8762" y="741"/>
                      <a:pt x="6785" y="1"/>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37" name="Google Shape;2175;p50">
                <a:extLst>
                  <a:ext uri="{FF2B5EF4-FFF2-40B4-BE49-F238E27FC236}">
                    <a16:creationId xmlns:a16="http://schemas.microsoft.com/office/drawing/2014/main" id="{970B5422-6DC1-47C7-8D73-93B7DB37FD49}"/>
                  </a:ext>
                </a:extLst>
              </p:cNvPr>
              <p:cNvSpPr/>
              <p:nvPr/>
            </p:nvSpPr>
            <p:spPr>
              <a:xfrm>
                <a:off x="669625" y="273275"/>
                <a:ext cx="328600" cy="294000"/>
              </a:xfrm>
              <a:custGeom>
                <a:avLst/>
                <a:gdLst/>
                <a:ahLst/>
                <a:cxnLst/>
                <a:rect l="l" t="t" r="r" b="b"/>
                <a:pathLst>
                  <a:path w="13144" h="11760" extrusionOk="0">
                    <a:moveTo>
                      <a:pt x="8173" y="0"/>
                    </a:moveTo>
                    <a:cubicBezTo>
                      <a:pt x="7696" y="0"/>
                      <a:pt x="7186" y="93"/>
                      <a:pt x="6644" y="301"/>
                    </a:cubicBezTo>
                    <a:cubicBezTo>
                      <a:pt x="1987" y="2092"/>
                      <a:pt x="0" y="7704"/>
                      <a:pt x="2812" y="10268"/>
                    </a:cubicBezTo>
                    <a:cubicBezTo>
                      <a:pt x="3758" y="11130"/>
                      <a:pt x="4758" y="11581"/>
                      <a:pt x="5673" y="11759"/>
                    </a:cubicBezTo>
                    <a:cubicBezTo>
                      <a:pt x="6180" y="10814"/>
                      <a:pt x="6793" y="9903"/>
                      <a:pt x="7491" y="9044"/>
                    </a:cubicBezTo>
                    <a:cubicBezTo>
                      <a:pt x="6539" y="8423"/>
                      <a:pt x="5391" y="7832"/>
                      <a:pt x="4898" y="7366"/>
                    </a:cubicBezTo>
                    <a:cubicBezTo>
                      <a:pt x="4021" y="6538"/>
                      <a:pt x="5073" y="4835"/>
                      <a:pt x="6388" y="4835"/>
                    </a:cubicBezTo>
                    <a:cubicBezTo>
                      <a:pt x="6456" y="4835"/>
                      <a:pt x="6525" y="4840"/>
                      <a:pt x="6595" y="4849"/>
                    </a:cubicBezTo>
                    <a:cubicBezTo>
                      <a:pt x="7426" y="4963"/>
                      <a:pt x="8614" y="6076"/>
                      <a:pt x="9446" y="6967"/>
                    </a:cubicBezTo>
                    <a:cubicBezTo>
                      <a:pt x="10578" y="5928"/>
                      <a:pt x="11831" y="5023"/>
                      <a:pt x="13143" y="4304"/>
                    </a:cubicBezTo>
                    <a:cubicBezTo>
                      <a:pt x="12392" y="2713"/>
                      <a:pt x="10760" y="0"/>
                      <a:pt x="817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38" name="Google Shape;2176;p50">
                <a:extLst>
                  <a:ext uri="{FF2B5EF4-FFF2-40B4-BE49-F238E27FC236}">
                    <a16:creationId xmlns:a16="http://schemas.microsoft.com/office/drawing/2014/main" id="{31C5D3C7-1550-47CF-A65B-73333F5996B5}"/>
                  </a:ext>
                </a:extLst>
              </p:cNvPr>
              <p:cNvSpPr/>
              <p:nvPr/>
            </p:nvSpPr>
            <p:spPr>
              <a:xfrm>
                <a:off x="770150" y="394150"/>
                <a:ext cx="135600" cy="105225"/>
              </a:xfrm>
              <a:custGeom>
                <a:avLst/>
                <a:gdLst/>
                <a:ahLst/>
                <a:cxnLst/>
                <a:rect l="l" t="t" r="r" b="b"/>
                <a:pathLst>
                  <a:path w="5424" h="4209" extrusionOk="0">
                    <a:moveTo>
                      <a:pt x="2367" y="0"/>
                    </a:moveTo>
                    <a:cubicBezTo>
                      <a:pt x="1052" y="0"/>
                      <a:pt x="0" y="1703"/>
                      <a:pt x="877" y="2531"/>
                    </a:cubicBezTo>
                    <a:cubicBezTo>
                      <a:pt x="1370" y="2997"/>
                      <a:pt x="2518" y="3590"/>
                      <a:pt x="3470" y="4209"/>
                    </a:cubicBezTo>
                    <a:cubicBezTo>
                      <a:pt x="4070" y="3469"/>
                      <a:pt x="4722" y="2776"/>
                      <a:pt x="5424" y="2132"/>
                    </a:cubicBezTo>
                    <a:cubicBezTo>
                      <a:pt x="4593" y="1242"/>
                      <a:pt x="3405" y="129"/>
                      <a:pt x="2574" y="14"/>
                    </a:cubicBezTo>
                    <a:cubicBezTo>
                      <a:pt x="2504" y="5"/>
                      <a:pt x="2435" y="0"/>
                      <a:pt x="2367"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39" name="Google Shape;2177;p50">
                <a:extLst>
                  <a:ext uri="{FF2B5EF4-FFF2-40B4-BE49-F238E27FC236}">
                    <a16:creationId xmlns:a16="http://schemas.microsoft.com/office/drawing/2014/main" id="{FECFFE21-18EC-407E-9461-9593BDAF131C}"/>
                  </a:ext>
                </a:extLst>
              </p:cNvPr>
              <p:cNvSpPr/>
              <p:nvPr/>
            </p:nvSpPr>
            <p:spPr>
              <a:xfrm>
                <a:off x="1541375" y="430400"/>
                <a:ext cx="133850" cy="113475"/>
              </a:xfrm>
              <a:custGeom>
                <a:avLst/>
                <a:gdLst/>
                <a:ahLst/>
                <a:cxnLst/>
                <a:rect l="l" t="t" r="r" b="b"/>
                <a:pathLst>
                  <a:path w="5354" h="4539" extrusionOk="0">
                    <a:moveTo>
                      <a:pt x="2993" y="1"/>
                    </a:moveTo>
                    <a:cubicBezTo>
                      <a:pt x="2925" y="1"/>
                      <a:pt x="2856" y="5"/>
                      <a:pt x="2787" y="15"/>
                    </a:cubicBezTo>
                    <a:cubicBezTo>
                      <a:pt x="1976" y="126"/>
                      <a:pt x="828" y="1190"/>
                      <a:pt x="1" y="2069"/>
                    </a:cubicBezTo>
                    <a:cubicBezTo>
                      <a:pt x="524" y="2861"/>
                      <a:pt x="995" y="3686"/>
                      <a:pt x="1413" y="4538"/>
                    </a:cubicBezTo>
                    <a:cubicBezTo>
                      <a:pt x="2419" y="3801"/>
                      <a:pt x="3900" y="3079"/>
                      <a:pt x="4479" y="2530"/>
                    </a:cubicBezTo>
                    <a:cubicBezTo>
                      <a:pt x="5354" y="1703"/>
                      <a:pt x="4304" y="1"/>
                      <a:pt x="2993"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40" name="Google Shape;2178;p50">
                <a:extLst>
                  <a:ext uri="{FF2B5EF4-FFF2-40B4-BE49-F238E27FC236}">
                    <a16:creationId xmlns:a16="http://schemas.microsoft.com/office/drawing/2014/main" id="{AA2040D8-23F4-4B87-8D4E-97285A1ED3B9}"/>
                  </a:ext>
                </a:extLst>
              </p:cNvPr>
              <p:cNvSpPr/>
              <p:nvPr/>
            </p:nvSpPr>
            <p:spPr>
              <a:xfrm>
                <a:off x="1455975" y="309525"/>
                <a:ext cx="319575" cy="296275"/>
              </a:xfrm>
              <a:custGeom>
                <a:avLst/>
                <a:gdLst/>
                <a:ahLst/>
                <a:cxnLst/>
                <a:rect l="l" t="t" r="r" b="b"/>
                <a:pathLst>
                  <a:path w="12783" h="11851" extrusionOk="0">
                    <a:moveTo>
                      <a:pt x="4626" y="0"/>
                    </a:moveTo>
                    <a:cubicBezTo>
                      <a:pt x="2377" y="0"/>
                      <a:pt x="852" y="2062"/>
                      <a:pt x="1" y="3645"/>
                    </a:cubicBezTo>
                    <a:cubicBezTo>
                      <a:pt x="1357" y="4483"/>
                      <a:pt x="2528" y="5554"/>
                      <a:pt x="3412" y="6898"/>
                    </a:cubicBezTo>
                    <a:cubicBezTo>
                      <a:pt x="3413" y="6900"/>
                      <a:pt x="3416" y="6902"/>
                      <a:pt x="3417" y="6904"/>
                    </a:cubicBezTo>
                    <a:cubicBezTo>
                      <a:pt x="4244" y="6025"/>
                      <a:pt x="5392" y="4961"/>
                      <a:pt x="6203" y="4850"/>
                    </a:cubicBezTo>
                    <a:cubicBezTo>
                      <a:pt x="6272" y="4840"/>
                      <a:pt x="6341" y="4836"/>
                      <a:pt x="6409" y="4836"/>
                    </a:cubicBezTo>
                    <a:cubicBezTo>
                      <a:pt x="7720" y="4836"/>
                      <a:pt x="8770" y="6538"/>
                      <a:pt x="7895" y="7365"/>
                    </a:cubicBezTo>
                    <a:cubicBezTo>
                      <a:pt x="7316" y="7914"/>
                      <a:pt x="5835" y="8636"/>
                      <a:pt x="4829" y="9373"/>
                    </a:cubicBezTo>
                    <a:cubicBezTo>
                      <a:pt x="5219" y="10169"/>
                      <a:pt x="5550" y="10992"/>
                      <a:pt x="5819" y="11835"/>
                    </a:cubicBezTo>
                    <a:cubicBezTo>
                      <a:pt x="5940" y="11846"/>
                      <a:pt x="6065" y="11851"/>
                      <a:pt x="6192" y="11851"/>
                    </a:cubicBezTo>
                    <a:cubicBezTo>
                      <a:pt x="7319" y="11851"/>
                      <a:pt x="8697" y="11437"/>
                      <a:pt x="9976" y="10268"/>
                    </a:cubicBezTo>
                    <a:cubicBezTo>
                      <a:pt x="12782" y="7704"/>
                      <a:pt x="10798" y="2092"/>
                      <a:pt x="6154" y="302"/>
                    </a:cubicBezTo>
                    <a:cubicBezTo>
                      <a:pt x="5612" y="93"/>
                      <a:pt x="5103" y="0"/>
                      <a:pt x="46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1" name="Google Shape;2179;p50">
                <a:extLst>
                  <a:ext uri="{FF2B5EF4-FFF2-40B4-BE49-F238E27FC236}">
                    <a16:creationId xmlns:a16="http://schemas.microsoft.com/office/drawing/2014/main" id="{8BB1AE36-44F6-426A-8F84-4D02398C5320}"/>
                  </a:ext>
                </a:extLst>
              </p:cNvPr>
              <p:cNvSpPr/>
              <p:nvPr/>
            </p:nvSpPr>
            <p:spPr>
              <a:xfrm>
                <a:off x="1596850" y="1174850"/>
                <a:ext cx="2350" cy="5000"/>
              </a:xfrm>
              <a:custGeom>
                <a:avLst/>
                <a:gdLst/>
                <a:ahLst/>
                <a:cxnLst/>
                <a:rect l="l" t="t" r="r" b="b"/>
                <a:pathLst>
                  <a:path w="94" h="200" extrusionOk="0">
                    <a:moveTo>
                      <a:pt x="36" y="1"/>
                    </a:moveTo>
                    <a:cubicBezTo>
                      <a:pt x="24" y="9"/>
                      <a:pt x="12" y="18"/>
                      <a:pt x="0" y="28"/>
                    </a:cubicBezTo>
                    <a:cubicBezTo>
                      <a:pt x="31" y="84"/>
                      <a:pt x="62" y="143"/>
                      <a:pt x="94" y="200"/>
                    </a:cubicBezTo>
                    <a:cubicBezTo>
                      <a:pt x="74" y="133"/>
                      <a:pt x="56" y="67"/>
                      <a:pt x="36" y="1"/>
                    </a:cubicBezTo>
                    <a:close/>
                  </a:path>
                </a:pathLst>
              </a:custGeom>
              <a:solidFill>
                <a:srgbClr val="8CC63F"/>
              </a:solidFill>
              <a:ln>
                <a:noFill/>
              </a:ln>
            </p:spPr>
            <p:txBody>
              <a:bodyPr spcFirstLastPara="1" wrap="square" lIns="97520" tIns="97520" rIns="97520" bIns="97520" anchor="ctr" anchorCtr="0">
                <a:noAutofit/>
              </a:bodyPr>
              <a:lstStyle/>
              <a:p>
                <a:endParaRPr sz="1920"/>
              </a:p>
            </p:txBody>
          </p:sp>
          <p:sp>
            <p:nvSpPr>
              <p:cNvPr id="42" name="Google Shape;2180;p50">
                <a:extLst>
                  <a:ext uri="{FF2B5EF4-FFF2-40B4-BE49-F238E27FC236}">
                    <a16:creationId xmlns:a16="http://schemas.microsoft.com/office/drawing/2014/main" id="{75101D0C-5BBE-467A-8128-EB5599D2E7FE}"/>
                  </a:ext>
                </a:extLst>
              </p:cNvPr>
              <p:cNvSpPr/>
              <p:nvPr/>
            </p:nvSpPr>
            <p:spPr>
              <a:xfrm>
                <a:off x="1591925" y="1169375"/>
                <a:ext cx="20475" cy="43050"/>
              </a:xfrm>
              <a:custGeom>
                <a:avLst/>
                <a:gdLst/>
                <a:ahLst/>
                <a:cxnLst/>
                <a:rect l="l" t="t" r="r" b="b"/>
                <a:pathLst>
                  <a:path w="819" h="1722" extrusionOk="0">
                    <a:moveTo>
                      <a:pt x="283" y="0"/>
                    </a:moveTo>
                    <a:lnTo>
                      <a:pt x="0" y="201"/>
                    </a:lnTo>
                    <a:lnTo>
                      <a:pt x="819" y="1721"/>
                    </a:lnTo>
                    <a:lnTo>
                      <a:pt x="378" y="178"/>
                    </a:lnTo>
                    <a:lnTo>
                      <a:pt x="283"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3" name="Google Shape;2181;p50">
                <a:extLst>
                  <a:ext uri="{FF2B5EF4-FFF2-40B4-BE49-F238E27FC236}">
                    <a16:creationId xmlns:a16="http://schemas.microsoft.com/office/drawing/2014/main" id="{314A62CA-F9F2-4102-B1A8-7F1AFCCE8331}"/>
                  </a:ext>
                </a:extLst>
              </p:cNvPr>
              <p:cNvSpPr/>
              <p:nvPr/>
            </p:nvSpPr>
            <p:spPr>
              <a:xfrm>
                <a:off x="1418200" y="1714075"/>
                <a:ext cx="303250" cy="139725"/>
              </a:xfrm>
              <a:custGeom>
                <a:avLst/>
                <a:gdLst/>
                <a:ahLst/>
                <a:cxnLst/>
                <a:rect l="l" t="t" r="r" b="b"/>
                <a:pathLst>
                  <a:path w="12130" h="5589" extrusionOk="0">
                    <a:moveTo>
                      <a:pt x="11709" y="0"/>
                    </a:moveTo>
                    <a:cubicBezTo>
                      <a:pt x="10590" y="1711"/>
                      <a:pt x="8574" y="2548"/>
                      <a:pt x="5677" y="2548"/>
                    </a:cubicBezTo>
                    <a:cubicBezTo>
                      <a:pt x="4152" y="2548"/>
                      <a:pt x="2384" y="2316"/>
                      <a:pt x="375" y="1858"/>
                    </a:cubicBezTo>
                    <a:cubicBezTo>
                      <a:pt x="246" y="1829"/>
                      <a:pt x="126" y="1799"/>
                      <a:pt x="1" y="1769"/>
                    </a:cubicBezTo>
                    <a:lnTo>
                      <a:pt x="1" y="1769"/>
                    </a:lnTo>
                    <a:cubicBezTo>
                      <a:pt x="1715" y="3873"/>
                      <a:pt x="4174" y="4991"/>
                      <a:pt x="6762" y="5471"/>
                    </a:cubicBezTo>
                    <a:cubicBezTo>
                      <a:pt x="7196" y="5552"/>
                      <a:pt x="7625" y="5588"/>
                      <a:pt x="8046" y="5588"/>
                    </a:cubicBezTo>
                    <a:cubicBezTo>
                      <a:pt x="9562" y="5588"/>
                      <a:pt x="10970" y="5115"/>
                      <a:pt x="12130" y="4531"/>
                    </a:cubicBezTo>
                    <a:cubicBezTo>
                      <a:pt x="12034" y="2928"/>
                      <a:pt x="11870" y="1387"/>
                      <a:pt x="11709"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44" name="Google Shape;2182;p50">
                <a:extLst>
                  <a:ext uri="{FF2B5EF4-FFF2-40B4-BE49-F238E27FC236}">
                    <a16:creationId xmlns:a16="http://schemas.microsoft.com/office/drawing/2014/main" id="{1AAB6D30-04F3-4E4A-9F02-8EBE43312734}"/>
                  </a:ext>
                </a:extLst>
              </p:cNvPr>
              <p:cNvSpPr/>
              <p:nvPr/>
            </p:nvSpPr>
            <p:spPr>
              <a:xfrm>
                <a:off x="776950" y="1249750"/>
                <a:ext cx="9550" cy="25775"/>
              </a:xfrm>
              <a:custGeom>
                <a:avLst/>
                <a:gdLst/>
                <a:ahLst/>
                <a:cxnLst/>
                <a:rect l="l" t="t" r="r" b="b"/>
                <a:pathLst>
                  <a:path w="382" h="1031" extrusionOk="0">
                    <a:moveTo>
                      <a:pt x="382" y="1"/>
                    </a:moveTo>
                    <a:cubicBezTo>
                      <a:pt x="254" y="317"/>
                      <a:pt x="126" y="638"/>
                      <a:pt x="1" y="965"/>
                    </a:cubicBezTo>
                    <a:cubicBezTo>
                      <a:pt x="106" y="981"/>
                      <a:pt x="210" y="1003"/>
                      <a:pt x="312" y="1030"/>
                    </a:cubicBezTo>
                    <a:cubicBezTo>
                      <a:pt x="341" y="660"/>
                      <a:pt x="365" y="315"/>
                      <a:pt x="382" y="1"/>
                    </a:cubicBezTo>
                    <a:close/>
                  </a:path>
                </a:pathLst>
              </a:custGeom>
              <a:solidFill>
                <a:srgbClr val="8CC63F"/>
              </a:solidFill>
              <a:ln>
                <a:noFill/>
              </a:ln>
            </p:spPr>
            <p:txBody>
              <a:bodyPr spcFirstLastPara="1" wrap="square" lIns="97520" tIns="97520" rIns="97520" bIns="97520" anchor="ctr" anchorCtr="0">
                <a:noAutofit/>
              </a:bodyPr>
              <a:lstStyle/>
              <a:p>
                <a:endParaRPr sz="1920"/>
              </a:p>
            </p:txBody>
          </p:sp>
          <p:sp>
            <p:nvSpPr>
              <p:cNvPr id="45" name="Google Shape;2183;p50">
                <a:extLst>
                  <a:ext uri="{FF2B5EF4-FFF2-40B4-BE49-F238E27FC236}">
                    <a16:creationId xmlns:a16="http://schemas.microsoft.com/office/drawing/2014/main" id="{7BC7E44D-D6DE-4FC6-9767-A7CCDD0CF725}"/>
                  </a:ext>
                </a:extLst>
              </p:cNvPr>
              <p:cNvSpPr/>
              <p:nvPr/>
            </p:nvSpPr>
            <p:spPr>
              <a:xfrm>
                <a:off x="771775" y="1227325"/>
                <a:ext cx="19825" cy="53000"/>
              </a:xfrm>
              <a:custGeom>
                <a:avLst/>
                <a:gdLst/>
                <a:ahLst/>
                <a:cxnLst/>
                <a:rect l="l" t="t" r="r" b="b"/>
                <a:pathLst>
                  <a:path w="793" h="2120" extrusionOk="0">
                    <a:moveTo>
                      <a:pt x="792" y="0"/>
                    </a:moveTo>
                    <a:lnTo>
                      <a:pt x="450" y="841"/>
                    </a:lnTo>
                    <a:cubicBezTo>
                      <a:pt x="322" y="1159"/>
                      <a:pt x="194" y="1480"/>
                      <a:pt x="67" y="1808"/>
                    </a:cubicBezTo>
                    <a:lnTo>
                      <a:pt x="0" y="1982"/>
                    </a:lnTo>
                    <a:lnTo>
                      <a:pt x="184" y="2012"/>
                    </a:lnTo>
                    <a:cubicBezTo>
                      <a:pt x="284" y="2027"/>
                      <a:pt x="382" y="2047"/>
                      <a:pt x="479" y="2073"/>
                    </a:cubicBezTo>
                    <a:lnTo>
                      <a:pt x="655" y="2120"/>
                    </a:lnTo>
                    <a:lnTo>
                      <a:pt x="669" y="1939"/>
                    </a:lnTo>
                    <a:cubicBezTo>
                      <a:pt x="698" y="1568"/>
                      <a:pt x="722" y="1221"/>
                      <a:pt x="739" y="906"/>
                    </a:cubicBezTo>
                    <a:lnTo>
                      <a:pt x="792"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6" name="Google Shape;2184;p50">
                <a:extLst>
                  <a:ext uri="{FF2B5EF4-FFF2-40B4-BE49-F238E27FC236}">
                    <a16:creationId xmlns:a16="http://schemas.microsoft.com/office/drawing/2014/main" id="{BEA2A510-5DE8-455A-902C-A5F7B3A8DBDC}"/>
                  </a:ext>
                </a:extLst>
              </p:cNvPr>
              <p:cNvSpPr/>
              <p:nvPr/>
            </p:nvSpPr>
            <p:spPr>
              <a:xfrm>
                <a:off x="1424800" y="1175500"/>
                <a:ext cx="309225" cy="388300"/>
              </a:xfrm>
              <a:custGeom>
                <a:avLst/>
                <a:gdLst/>
                <a:ahLst/>
                <a:cxnLst/>
                <a:rect l="l" t="t" r="r" b="b"/>
                <a:pathLst>
                  <a:path w="12369" h="15532" extrusionOk="0">
                    <a:moveTo>
                      <a:pt x="6882" y="1"/>
                    </a:moveTo>
                    <a:cubicBezTo>
                      <a:pt x="6260" y="447"/>
                      <a:pt x="5436" y="646"/>
                      <a:pt x="4240" y="1467"/>
                    </a:cubicBezTo>
                    <a:cubicBezTo>
                      <a:pt x="3236" y="2158"/>
                      <a:pt x="1484" y="4256"/>
                      <a:pt x="1" y="6983"/>
                    </a:cubicBezTo>
                    <a:cubicBezTo>
                      <a:pt x="2482" y="8272"/>
                      <a:pt x="6575" y="10787"/>
                      <a:pt x="10305" y="13782"/>
                    </a:cubicBezTo>
                    <a:cubicBezTo>
                      <a:pt x="11011" y="14350"/>
                      <a:pt x="11702" y="14934"/>
                      <a:pt x="12369" y="15532"/>
                    </a:cubicBezTo>
                    <a:cubicBezTo>
                      <a:pt x="12248" y="14508"/>
                      <a:pt x="12033" y="13389"/>
                      <a:pt x="11724" y="12176"/>
                    </a:cubicBezTo>
                    <a:cubicBezTo>
                      <a:pt x="10473" y="7300"/>
                      <a:pt x="8588" y="3155"/>
                      <a:pt x="6976" y="174"/>
                    </a:cubicBezTo>
                    <a:cubicBezTo>
                      <a:pt x="6944" y="117"/>
                      <a:pt x="6913" y="58"/>
                      <a:pt x="688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7" name="Google Shape;2185;p50">
                <a:extLst>
                  <a:ext uri="{FF2B5EF4-FFF2-40B4-BE49-F238E27FC236}">
                    <a16:creationId xmlns:a16="http://schemas.microsoft.com/office/drawing/2014/main" id="{B716A93E-FC0E-456A-ADF6-1F41AA3A2052}"/>
                  </a:ext>
                </a:extLst>
              </p:cNvPr>
              <p:cNvSpPr/>
              <p:nvPr/>
            </p:nvSpPr>
            <p:spPr>
              <a:xfrm>
                <a:off x="753800" y="332850"/>
                <a:ext cx="893850" cy="741200"/>
              </a:xfrm>
              <a:custGeom>
                <a:avLst/>
                <a:gdLst/>
                <a:ahLst/>
                <a:cxnLst/>
                <a:rect l="l" t="t" r="r" b="b"/>
                <a:pathLst>
                  <a:path w="35754" h="29648" extrusionOk="0">
                    <a:moveTo>
                      <a:pt x="18046" y="0"/>
                    </a:moveTo>
                    <a:cubicBezTo>
                      <a:pt x="16977" y="0"/>
                      <a:pt x="15901" y="74"/>
                      <a:pt x="14824" y="210"/>
                    </a:cubicBezTo>
                    <a:cubicBezTo>
                      <a:pt x="13127" y="423"/>
                      <a:pt x="11406" y="1030"/>
                      <a:pt x="9777" y="1922"/>
                    </a:cubicBezTo>
                    <a:cubicBezTo>
                      <a:pt x="8466" y="2641"/>
                      <a:pt x="7212" y="3546"/>
                      <a:pt x="6079" y="4585"/>
                    </a:cubicBezTo>
                    <a:cubicBezTo>
                      <a:pt x="5378" y="5228"/>
                      <a:pt x="4725" y="5922"/>
                      <a:pt x="4125" y="6662"/>
                    </a:cubicBezTo>
                    <a:cubicBezTo>
                      <a:pt x="3427" y="7521"/>
                      <a:pt x="2813" y="8432"/>
                      <a:pt x="2306" y="9377"/>
                    </a:cubicBezTo>
                    <a:cubicBezTo>
                      <a:pt x="1679" y="10543"/>
                      <a:pt x="1213" y="11757"/>
                      <a:pt x="955" y="12983"/>
                    </a:cubicBezTo>
                    <a:cubicBezTo>
                      <a:pt x="30" y="17376"/>
                      <a:pt x="0" y="23726"/>
                      <a:pt x="5740" y="27183"/>
                    </a:cubicBezTo>
                    <a:cubicBezTo>
                      <a:pt x="5856" y="27253"/>
                      <a:pt x="5974" y="27321"/>
                      <a:pt x="6093" y="27388"/>
                    </a:cubicBezTo>
                    <a:cubicBezTo>
                      <a:pt x="6164" y="27428"/>
                      <a:pt x="6238" y="27467"/>
                      <a:pt x="6311" y="27506"/>
                    </a:cubicBezTo>
                    <a:cubicBezTo>
                      <a:pt x="8528" y="28691"/>
                      <a:pt x="11524" y="29475"/>
                      <a:pt x="15534" y="29626"/>
                    </a:cubicBezTo>
                    <a:cubicBezTo>
                      <a:pt x="15912" y="29640"/>
                      <a:pt x="16287" y="29647"/>
                      <a:pt x="16659" y="29647"/>
                    </a:cubicBezTo>
                    <a:cubicBezTo>
                      <a:pt x="20538" y="29647"/>
                      <a:pt x="24058" y="28882"/>
                      <a:pt x="26988" y="27523"/>
                    </a:cubicBezTo>
                    <a:cubicBezTo>
                      <a:pt x="27819" y="26915"/>
                      <a:pt x="28483" y="26576"/>
                      <a:pt x="28840" y="26537"/>
                    </a:cubicBezTo>
                    <a:cubicBezTo>
                      <a:pt x="29511" y="26131"/>
                      <a:pt x="30153" y="25680"/>
                      <a:pt x="30761" y="25185"/>
                    </a:cubicBezTo>
                    <a:cubicBezTo>
                      <a:pt x="34991" y="21735"/>
                      <a:pt x="35754" y="16719"/>
                      <a:pt x="33908" y="10904"/>
                    </a:cubicBezTo>
                    <a:cubicBezTo>
                      <a:pt x="33638" y="10059"/>
                      <a:pt x="33307" y="9237"/>
                      <a:pt x="32917" y="8441"/>
                    </a:cubicBezTo>
                    <a:cubicBezTo>
                      <a:pt x="32499" y="7588"/>
                      <a:pt x="32027" y="6763"/>
                      <a:pt x="31505" y="5972"/>
                    </a:cubicBezTo>
                    <a:cubicBezTo>
                      <a:pt x="31503" y="5969"/>
                      <a:pt x="31501" y="5967"/>
                      <a:pt x="31500" y="5965"/>
                    </a:cubicBezTo>
                    <a:cubicBezTo>
                      <a:pt x="30615" y="4621"/>
                      <a:pt x="29444" y="3551"/>
                      <a:pt x="28089" y="2712"/>
                    </a:cubicBezTo>
                    <a:cubicBezTo>
                      <a:pt x="24973" y="784"/>
                      <a:pt x="21545" y="0"/>
                      <a:pt x="1804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8" name="Google Shape;2186;p50">
                <a:extLst>
                  <a:ext uri="{FF2B5EF4-FFF2-40B4-BE49-F238E27FC236}">
                    <a16:creationId xmlns:a16="http://schemas.microsoft.com/office/drawing/2014/main" id="{48D09EE5-8B8E-455C-9863-ED957470B820}"/>
                  </a:ext>
                </a:extLst>
              </p:cNvPr>
              <p:cNvSpPr/>
              <p:nvPr/>
            </p:nvSpPr>
            <p:spPr>
              <a:xfrm>
                <a:off x="1170400" y="1324550"/>
                <a:ext cx="571300" cy="453225"/>
              </a:xfrm>
              <a:custGeom>
                <a:avLst/>
                <a:gdLst/>
                <a:ahLst/>
                <a:cxnLst/>
                <a:rect l="l" t="t" r="r" b="b"/>
                <a:pathLst>
                  <a:path w="22852" h="18129" extrusionOk="0">
                    <a:moveTo>
                      <a:pt x="7187" y="1"/>
                    </a:moveTo>
                    <a:cubicBezTo>
                      <a:pt x="5098" y="1"/>
                      <a:pt x="3100" y="1748"/>
                      <a:pt x="1829" y="4284"/>
                    </a:cubicBezTo>
                    <a:cubicBezTo>
                      <a:pt x="1418" y="5106"/>
                      <a:pt x="1097" y="5969"/>
                      <a:pt x="868" y="6859"/>
                    </a:cubicBezTo>
                    <a:cubicBezTo>
                      <a:pt x="32" y="10112"/>
                      <a:pt x="0" y="12964"/>
                      <a:pt x="3859" y="15172"/>
                    </a:cubicBezTo>
                    <a:cubicBezTo>
                      <a:pt x="5288" y="15990"/>
                      <a:pt x="7258" y="16720"/>
                      <a:pt x="9913" y="17349"/>
                    </a:cubicBezTo>
                    <a:cubicBezTo>
                      <a:pt x="10038" y="17379"/>
                      <a:pt x="10158" y="17409"/>
                      <a:pt x="10287" y="17438"/>
                    </a:cubicBezTo>
                    <a:cubicBezTo>
                      <a:pt x="12297" y="17896"/>
                      <a:pt x="14065" y="18128"/>
                      <a:pt x="15590" y="18128"/>
                    </a:cubicBezTo>
                    <a:cubicBezTo>
                      <a:pt x="18486" y="18128"/>
                      <a:pt x="20502" y="17292"/>
                      <a:pt x="21619" y="15580"/>
                    </a:cubicBezTo>
                    <a:cubicBezTo>
                      <a:pt x="22538" y="14175"/>
                      <a:pt x="22851" y="12180"/>
                      <a:pt x="22545" y="9570"/>
                    </a:cubicBezTo>
                    <a:cubicBezTo>
                      <a:pt x="21878" y="8972"/>
                      <a:pt x="21187" y="8388"/>
                      <a:pt x="20481" y="7820"/>
                    </a:cubicBezTo>
                    <a:cubicBezTo>
                      <a:pt x="16751" y="4825"/>
                      <a:pt x="12656" y="2310"/>
                      <a:pt x="10177" y="1021"/>
                    </a:cubicBezTo>
                    <a:cubicBezTo>
                      <a:pt x="9536" y="689"/>
                      <a:pt x="9000" y="436"/>
                      <a:pt x="8610" y="280"/>
                    </a:cubicBezTo>
                    <a:cubicBezTo>
                      <a:pt x="8136" y="90"/>
                      <a:pt x="7659" y="1"/>
                      <a:pt x="718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9" name="Google Shape;2187;p50">
                <a:extLst>
                  <a:ext uri="{FF2B5EF4-FFF2-40B4-BE49-F238E27FC236}">
                    <a16:creationId xmlns:a16="http://schemas.microsoft.com/office/drawing/2014/main" id="{F575434D-6592-4BD8-BCF3-0CD90DD1926D}"/>
                  </a:ext>
                </a:extLst>
              </p:cNvPr>
              <p:cNvSpPr/>
              <p:nvPr/>
            </p:nvSpPr>
            <p:spPr>
              <a:xfrm>
                <a:off x="1266875" y="1703850"/>
                <a:ext cx="558250" cy="219975"/>
              </a:xfrm>
              <a:custGeom>
                <a:avLst/>
                <a:gdLst/>
                <a:ahLst/>
                <a:cxnLst/>
                <a:rect l="l" t="t" r="r" b="b"/>
                <a:pathLst>
                  <a:path w="22330" h="8799" extrusionOk="0">
                    <a:moveTo>
                      <a:pt x="0" y="1"/>
                    </a:moveTo>
                    <a:cubicBezTo>
                      <a:pt x="1993" y="4709"/>
                      <a:pt x="5275" y="8046"/>
                      <a:pt x="9073" y="8653"/>
                    </a:cubicBezTo>
                    <a:cubicBezTo>
                      <a:pt x="9696" y="8753"/>
                      <a:pt x="10315" y="8799"/>
                      <a:pt x="10927" y="8799"/>
                    </a:cubicBezTo>
                    <a:cubicBezTo>
                      <a:pt x="13677" y="8799"/>
                      <a:pt x="16268" y="7876"/>
                      <a:pt x="18257" y="6801"/>
                    </a:cubicBezTo>
                    <a:cubicBezTo>
                      <a:pt x="20410" y="5638"/>
                      <a:pt x="21858" y="4296"/>
                      <a:pt x="22040" y="3751"/>
                    </a:cubicBezTo>
                    <a:cubicBezTo>
                      <a:pt x="22330" y="2881"/>
                      <a:pt x="21750" y="2772"/>
                      <a:pt x="21442" y="2772"/>
                    </a:cubicBezTo>
                    <a:cubicBezTo>
                      <a:pt x="21339" y="2772"/>
                      <a:pt x="21266" y="2784"/>
                      <a:pt x="21266" y="2784"/>
                    </a:cubicBezTo>
                    <a:cubicBezTo>
                      <a:pt x="21266" y="2784"/>
                      <a:pt x="20044" y="4004"/>
                      <a:pt x="18183" y="4940"/>
                    </a:cubicBezTo>
                    <a:cubicBezTo>
                      <a:pt x="17023" y="5524"/>
                      <a:pt x="15615" y="5997"/>
                      <a:pt x="14099" y="5997"/>
                    </a:cubicBezTo>
                    <a:cubicBezTo>
                      <a:pt x="13678" y="5997"/>
                      <a:pt x="13249" y="5961"/>
                      <a:pt x="12815" y="5880"/>
                    </a:cubicBezTo>
                    <a:cubicBezTo>
                      <a:pt x="10227" y="5399"/>
                      <a:pt x="7768" y="4282"/>
                      <a:pt x="6054" y="2178"/>
                    </a:cubicBezTo>
                    <a:cubicBezTo>
                      <a:pt x="3399" y="1548"/>
                      <a:pt x="1430" y="819"/>
                      <a:pt x="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0" name="Google Shape;2188;p50">
                <a:extLst>
                  <a:ext uri="{FF2B5EF4-FFF2-40B4-BE49-F238E27FC236}">
                    <a16:creationId xmlns:a16="http://schemas.microsoft.com/office/drawing/2014/main" id="{D359DFE0-ABC9-4516-8CD1-C1B9B068396E}"/>
                  </a:ext>
                </a:extLst>
              </p:cNvPr>
              <p:cNvSpPr/>
              <p:nvPr/>
            </p:nvSpPr>
            <p:spPr>
              <a:xfrm>
                <a:off x="1216100" y="996075"/>
                <a:ext cx="409200" cy="435600"/>
              </a:xfrm>
              <a:custGeom>
                <a:avLst/>
                <a:gdLst/>
                <a:ahLst/>
                <a:cxnLst/>
                <a:rect l="l" t="t" r="r" b="b"/>
                <a:pathLst>
                  <a:path w="16368" h="17424" extrusionOk="0">
                    <a:moveTo>
                      <a:pt x="10423" y="0"/>
                    </a:moveTo>
                    <a:cubicBezTo>
                      <a:pt x="10413" y="0"/>
                      <a:pt x="10404" y="0"/>
                      <a:pt x="10394" y="1"/>
                    </a:cubicBezTo>
                    <a:cubicBezTo>
                      <a:pt x="10381" y="1"/>
                      <a:pt x="10362" y="6"/>
                      <a:pt x="10347" y="7"/>
                    </a:cubicBezTo>
                    <a:cubicBezTo>
                      <a:pt x="9990" y="47"/>
                      <a:pt x="9326" y="385"/>
                      <a:pt x="8495" y="994"/>
                    </a:cubicBezTo>
                    <a:cubicBezTo>
                      <a:pt x="5464" y="3217"/>
                      <a:pt x="259" y="9025"/>
                      <a:pt x="8" y="16902"/>
                    </a:cubicBezTo>
                    <a:cubicBezTo>
                      <a:pt x="3" y="17077"/>
                      <a:pt x="3" y="17250"/>
                      <a:pt x="1" y="17423"/>
                    </a:cubicBezTo>
                    <a:cubicBezTo>
                      <a:pt x="1272" y="14887"/>
                      <a:pt x="3270" y="13140"/>
                      <a:pt x="5359" y="13140"/>
                    </a:cubicBezTo>
                    <a:cubicBezTo>
                      <a:pt x="5831" y="13140"/>
                      <a:pt x="6308" y="13229"/>
                      <a:pt x="6782" y="13419"/>
                    </a:cubicBezTo>
                    <a:cubicBezTo>
                      <a:pt x="7172" y="13576"/>
                      <a:pt x="7708" y="13828"/>
                      <a:pt x="8349" y="14161"/>
                    </a:cubicBezTo>
                    <a:cubicBezTo>
                      <a:pt x="9832" y="11434"/>
                      <a:pt x="11584" y="9336"/>
                      <a:pt x="12588" y="8645"/>
                    </a:cubicBezTo>
                    <a:cubicBezTo>
                      <a:pt x="13784" y="7823"/>
                      <a:pt x="14608" y="7625"/>
                      <a:pt x="15230" y="7179"/>
                    </a:cubicBezTo>
                    <a:cubicBezTo>
                      <a:pt x="15242" y="7170"/>
                      <a:pt x="15254" y="7160"/>
                      <a:pt x="15266" y="7152"/>
                    </a:cubicBezTo>
                    <a:cubicBezTo>
                      <a:pt x="15700" y="6830"/>
                      <a:pt x="16036" y="6379"/>
                      <a:pt x="16330" y="5484"/>
                    </a:cubicBezTo>
                    <a:cubicBezTo>
                      <a:pt x="16368" y="5368"/>
                      <a:pt x="15173" y="3865"/>
                      <a:pt x="13802" y="2461"/>
                    </a:cubicBezTo>
                    <a:cubicBezTo>
                      <a:pt x="13380" y="2030"/>
                      <a:pt x="12942" y="1609"/>
                      <a:pt x="12518" y="1240"/>
                    </a:cubicBezTo>
                    <a:cubicBezTo>
                      <a:pt x="11691" y="520"/>
                      <a:pt x="10918" y="0"/>
                      <a:pt x="10423" y="0"/>
                    </a:cubicBezTo>
                    <a:close/>
                  </a:path>
                </a:pathLst>
              </a:custGeom>
              <a:solidFill>
                <a:srgbClr val="FBB949"/>
              </a:solidFill>
              <a:ln>
                <a:noFill/>
              </a:ln>
            </p:spPr>
            <p:txBody>
              <a:bodyPr spcFirstLastPara="1" wrap="square" lIns="97520" tIns="97520" rIns="97520" bIns="97520" anchor="ctr" anchorCtr="0">
                <a:noAutofit/>
              </a:bodyPr>
              <a:lstStyle/>
              <a:p>
                <a:endParaRPr sz="1920"/>
              </a:p>
            </p:txBody>
          </p:sp>
          <p:sp>
            <p:nvSpPr>
              <p:cNvPr id="51" name="Google Shape;2189;p50">
                <a:extLst>
                  <a:ext uri="{FF2B5EF4-FFF2-40B4-BE49-F238E27FC236}">
                    <a16:creationId xmlns:a16="http://schemas.microsoft.com/office/drawing/2014/main" id="{7867DA62-D988-4725-ADD3-CCD452933C28}"/>
                  </a:ext>
                </a:extLst>
              </p:cNvPr>
              <p:cNvSpPr/>
              <p:nvPr/>
            </p:nvSpPr>
            <p:spPr>
              <a:xfrm>
                <a:off x="784075" y="1011625"/>
                <a:ext cx="147300" cy="342750"/>
              </a:xfrm>
              <a:custGeom>
                <a:avLst/>
                <a:gdLst/>
                <a:ahLst/>
                <a:cxnLst/>
                <a:rect l="l" t="t" r="r" b="b"/>
                <a:pathLst>
                  <a:path w="5892" h="13710" extrusionOk="0">
                    <a:moveTo>
                      <a:pt x="4265" y="1"/>
                    </a:moveTo>
                    <a:cubicBezTo>
                      <a:pt x="3565" y="1"/>
                      <a:pt x="2836" y="624"/>
                      <a:pt x="2226" y="1539"/>
                    </a:cubicBezTo>
                    <a:cubicBezTo>
                      <a:pt x="1441" y="2717"/>
                      <a:pt x="1" y="6410"/>
                      <a:pt x="129" y="7829"/>
                    </a:cubicBezTo>
                    <a:cubicBezTo>
                      <a:pt x="153" y="8091"/>
                      <a:pt x="143" y="8697"/>
                      <a:pt x="97" y="9526"/>
                    </a:cubicBezTo>
                    <a:cubicBezTo>
                      <a:pt x="79" y="9840"/>
                      <a:pt x="56" y="10185"/>
                      <a:pt x="27" y="10555"/>
                    </a:cubicBezTo>
                    <a:cubicBezTo>
                      <a:pt x="1425" y="10932"/>
                      <a:pt x="2276" y="12279"/>
                      <a:pt x="2855" y="13709"/>
                    </a:cubicBezTo>
                    <a:cubicBezTo>
                      <a:pt x="3606" y="11538"/>
                      <a:pt x="4174" y="9717"/>
                      <a:pt x="4387" y="8667"/>
                    </a:cubicBezTo>
                    <a:cubicBezTo>
                      <a:pt x="5203" y="4652"/>
                      <a:pt x="5892" y="1194"/>
                      <a:pt x="5098" y="354"/>
                    </a:cubicBezTo>
                    <a:cubicBezTo>
                      <a:pt x="5026" y="315"/>
                      <a:pt x="4952" y="276"/>
                      <a:pt x="4881" y="236"/>
                    </a:cubicBezTo>
                    <a:cubicBezTo>
                      <a:pt x="4762" y="169"/>
                      <a:pt x="4644" y="101"/>
                      <a:pt x="4528" y="31"/>
                    </a:cubicBezTo>
                    <a:cubicBezTo>
                      <a:pt x="4441" y="11"/>
                      <a:pt x="4353" y="1"/>
                      <a:pt x="426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2" name="Google Shape;2190;p50">
                <a:extLst>
                  <a:ext uri="{FF2B5EF4-FFF2-40B4-BE49-F238E27FC236}">
                    <a16:creationId xmlns:a16="http://schemas.microsoft.com/office/drawing/2014/main" id="{E1C3FFDF-E0F7-467C-9DF9-24BF7EDBBF3E}"/>
                  </a:ext>
                </a:extLst>
              </p:cNvPr>
              <p:cNvSpPr/>
              <p:nvPr/>
            </p:nvSpPr>
            <p:spPr>
              <a:xfrm>
                <a:off x="646975" y="1669400"/>
                <a:ext cx="81675" cy="136625"/>
              </a:xfrm>
              <a:custGeom>
                <a:avLst/>
                <a:gdLst/>
                <a:ahLst/>
                <a:cxnLst/>
                <a:rect l="l" t="t" r="r" b="b"/>
                <a:pathLst>
                  <a:path w="3267" h="5465" extrusionOk="0">
                    <a:moveTo>
                      <a:pt x="718" y="0"/>
                    </a:moveTo>
                    <a:lnTo>
                      <a:pt x="718" y="0"/>
                    </a:lnTo>
                    <a:cubicBezTo>
                      <a:pt x="0" y="2550"/>
                      <a:pt x="148" y="5464"/>
                      <a:pt x="792" y="5464"/>
                    </a:cubicBezTo>
                    <a:cubicBezTo>
                      <a:pt x="878" y="5464"/>
                      <a:pt x="974" y="5411"/>
                      <a:pt x="1077" y="5298"/>
                    </a:cubicBezTo>
                    <a:cubicBezTo>
                      <a:pt x="1159" y="5207"/>
                      <a:pt x="1231" y="5107"/>
                      <a:pt x="1292" y="5000"/>
                    </a:cubicBezTo>
                    <a:cubicBezTo>
                      <a:pt x="1668" y="4349"/>
                      <a:pt x="2392" y="2736"/>
                      <a:pt x="3267" y="642"/>
                    </a:cubicBezTo>
                    <a:lnTo>
                      <a:pt x="3267" y="642"/>
                    </a:lnTo>
                    <a:cubicBezTo>
                      <a:pt x="3107" y="669"/>
                      <a:pt x="2944" y="683"/>
                      <a:pt x="2778" y="683"/>
                    </a:cubicBezTo>
                    <a:cubicBezTo>
                      <a:pt x="2568" y="683"/>
                      <a:pt x="2352" y="661"/>
                      <a:pt x="2130" y="614"/>
                    </a:cubicBezTo>
                    <a:cubicBezTo>
                      <a:pt x="1887" y="562"/>
                      <a:pt x="1653" y="478"/>
                      <a:pt x="1424" y="380"/>
                    </a:cubicBezTo>
                    <a:cubicBezTo>
                      <a:pt x="1177" y="275"/>
                      <a:pt x="940" y="148"/>
                      <a:pt x="71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3" name="Google Shape;2191;p50">
                <a:extLst>
                  <a:ext uri="{FF2B5EF4-FFF2-40B4-BE49-F238E27FC236}">
                    <a16:creationId xmlns:a16="http://schemas.microsoft.com/office/drawing/2014/main" id="{239F1DAE-E584-4462-B21B-30738204D717}"/>
                  </a:ext>
                </a:extLst>
              </p:cNvPr>
              <p:cNvSpPr/>
              <p:nvPr/>
            </p:nvSpPr>
            <p:spPr>
              <a:xfrm>
                <a:off x="535450" y="1272925"/>
                <a:ext cx="340600" cy="413550"/>
              </a:xfrm>
              <a:custGeom>
                <a:avLst/>
                <a:gdLst/>
                <a:ahLst/>
                <a:cxnLst/>
                <a:rect l="l" t="t" r="r" b="b"/>
                <a:pathLst>
                  <a:path w="13624" h="16542" extrusionOk="0">
                    <a:moveTo>
                      <a:pt x="9171" y="1"/>
                    </a:moveTo>
                    <a:cubicBezTo>
                      <a:pt x="8725" y="1"/>
                      <a:pt x="8232" y="87"/>
                      <a:pt x="7689" y="281"/>
                    </a:cubicBezTo>
                    <a:cubicBezTo>
                      <a:pt x="1" y="3018"/>
                      <a:pt x="1093" y="13119"/>
                      <a:pt x="5179" y="15860"/>
                    </a:cubicBezTo>
                    <a:cubicBezTo>
                      <a:pt x="5402" y="16007"/>
                      <a:pt x="5638" y="16134"/>
                      <a:pt x="5882" y="16239"/>
                    </a:cubicBezTo>
                    <a:cubicBezTo>
                      <a:pt x="6115" y="16336"/>
                      <a:pt x="6347" y="16420"/>
                      <a:pt x="6590" y="16472"/>
                    </a:cubicBezTo>
                    <a:cubicBezTo>
                      <a:pt x="6803" y="16518"/>
                      <a:pt x="7021" y="16541"/>
                      <a:pt x="7238" y="16541"/>
                    </a:cubicBezTo>
                    <a:cubicBezTo>
                      <a:pt x="7333" y="16541"/>
                      <a:pt x="7427" y="16537"/>
                      <a:pt x="7521" y="16528"/>
                    </a:cubicBezTo>
                    <a:cubicBezTo>
                      <a:pt x="7523" y="16526"/>
                      <a:pt x="7523" y="16526"/>
                      <a:pt x="7526" y="16526"/>
                    </a:cubicBezTo>
                    <a:cubicBezTo>
                      <a:pt x="7595" y="16521"/>
                      <a:pt x="7662" y="16514"/>
                      <a:pt x="7729" y="16501"/>
                    </a:cubicBezTo>
                    <a:cubicBezTo>
                      <a:pt x="12033" y="15767"/>
                      <a:pt x="13623" y="5342"/>
                      <a:pt x="12850" y="3376"/>
                    </a:cubicBezTo>
                    <a:cubicBezTo>
                      <a:pt x="12834" y="3337"/>
                      <a:pt x="12816" y="3298"/>
                      <a:pt x="12801" y="3258"/>
                    </a:cubicBezTo>
                    <a:cubicBezTo>
                      <a:pt x="12782" y="3214"/>
                      <a:pt x="12765" y="3168"/>
                      <a:pt x="12743" y="3123"/>
                    </a:cubicBezTo>
                    <a:cubicBezTo>
                      <a:pt x="12165" y="1745"/>
                      <a:pt x="11326" y="468"/>
                      <a:pt x="9972" y="104"/>
                    </a:cubicBezTo>
                    <a:cubicBezTo>
                      <a:pt x="9872" y="77"/>
                      <a:pt x="9767" y="55"/>
                      <a:pt x="9661" y="37"/>
                    </a:cubicBezTo>
                    <a:cubicBezTo>
                      <a:pt x="9504" y="13"/>
                      <a:pt x="9341" y="1"/>
                      <a:pt x="917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4" name="Google Shape;2192;p50">
                <a:extLst>
                  <a:ext uri="{FF2B5EF4-FFF2-40B4-BE49-F238E27FC236}">
                    <a16:creationId xmlns:a16="http://schemas.microsoft.com/office/drawing/2014/main" id="{1865C953-C3D0-43BD-B17D-8FDE1D8CAA61}"/>
                  </a:ext>
                </a:extLst>
              </p:cNvPr>
              <p:cNvSpPr/>
              <p:nvPr/>
            </p:nvSpPr>
            <p:spPr>
              <a:xfrm>
                <a:off x="1269575" y="1984175"/>
                <a:ext cx="448800" cy="654750"/>
              </a:xfrm>
              <a:custGeom>
                <a:avLst/>
                <a:gdLst/>
                <a:ahLst/>
                <a:cxnLst/>
                <a:rect l="l" t="t" r="r" b="b"/>
                <a:pathLst>
                  <a:path w="17952" h="26190" extrusionOk="0">
                    <a:moveTo>
                      <a:pt x="17951" y="0"/>
                    </a:moveTo>
                    <a:cubicBezTo>
                      <a:pt x="17931" y="174"/>
                      <a:pt x="17907" y="347"/>
                      <a:pt x="17881" y="519"/>
                    </a:cubicBezTo>
                    <a:cubicBezTo>
                      <a:pt x="17882" y="522"/>
                      <a:pt x="17881" y="525"/>
                      <a:pt x="17878" y="527"/>
                    </a:cubicBezTo>
                    <a:cubicBezTo>
                      <a:pt x="17864" y="632"/>
                      <a:pt x="17848" y="741"/>
                      <a:pt x="17830" y="847"/>
                    </a:cubicBezTo>
                    <a:cubicBezTo>
                      <a:pt x="17818" y="925"/>
                      <a:pt x="17803" y="1006"/>
                      <a:pt x="17791" y="1084"/>
                    </a:cubicBezTo>
                    <a:cubicBezTo>
                      <a:pt x="17769" y="1202"/>
                      <a:pt x="17749" y="1322"/>
                      <a:pt x="17725" y="1440"/>
                    </a:cubicBezTo>
                    <a:cubicBezTo>
                      <a:pt x="17700" y="1569"/>
                      <a:pt x="17673" y="1698"/>
                      <a:pt x="17646" y="1827"/>
                    </a:cubicBezTo>
                    <a:cubicBezTo>
                      <a:pt x="17604" y="2014"/>
                      <a:pt x="17562" y="2198"/>
                      <a:pt x="17517" y="2381"/>
                    </a:cubicBezTo>
                    <a:cubicBezTo>
                      <a:pt x="17036" y="4315"/>
                      <a:pt x="16235" y="6069"/>
                      <a:pt x="14964" y="7439"/>
                    </a:cubicBezTo>
                    <a:cubicBezTo>
                      <a:pt x="14907" y="7502"/>
                      <a:pt x="14847" y="7563"/>
                      <a:pt x="14783" y="7625"/>
                    </a:cubicBezTo>
                    <a:cubicBezTo>
                      <a:pt x="14724" y="7686"/>
                      <a:pt x="14660" y="7749"/>
                      <a:pt x="14594" y="7809"/>
                    </a:cubicBezTo>
                    <a:cubicBezTo>
                      <a:pt x="14001" y="8357"/>
                      <a:pt x="13245" y="8879"/>
                      <a:pt x="12360" y="9363"/>
                    </a:cubicBezTo>
                    <a:cubicBezTo>
                      <a:pt x="12165" y="9471"/>
                      <a:pt x="11963" y="9577"/>
                      <a:pt x="11753" y="9682"/>
                    </a:cubicBezTo>
                    <a:cubicBezTo>
                      <a:pt x="10653" y="10233"/>
                      <a:pt x="9383" y="10733"/>
                      <a:pt x="8001" y="11172"/>
                    </a:cubicBezTo>
                    <a:cubicBezTo>
                      <a:pt x="7898" y="11206"/>
                      <a:pt x="7793" y="11238"/>
                      <a:pt x="7688" y="11269"/>
                    </a:cubicBezTo>
                    <a:cubicBezTo>
                      <a:pt x="7553" y="11311"/>
                      <a:pt x="7418" y="11353"/>
                      <a:pt x="7282" y="11392"/>
                    </a:cubicBezTo>
                    <a:cubicBezTo>
                      <a:pt x="6791" y="11536"/>
                      <a:pt x="6289" y="11675"/>
                      <a:pt x="5774" y="11801"/>
                    </a:cubicBezTo>
                    <a:cubicBezTo>
                      <a:pt x="5361" y="11904"/>
                      <a:pt x="4940" y="12004"/>
                      <a:pt x="4516" y="12097"/>
                    </a:cubicBezTo>
                    <a:cubicBezTo>
                      <a:pt x="4505" y="12097"/>
                      <a:pt x="4495" y="12099"/>
                      <a:pt x="4486" y="12102"/>
                    </a:cubicBezTo>
                    <a:cubicBezTo>
                      <a:pt x="4423" y="12117"/>
                      <a:pt x="4356" y="12132"/>
                      <a:pt x="4290" y="12144"/>
                    </a:cubicBezTo>
                    <a:cubicBezTo>
                      <a:pt x="4298" y="12244"/>
                      <a:pt x="4308" y="12347"/>
                      <a:pt x="4313" y="12448"/>
                    </a:cubicBezTo>
                    <a:cubicBezTo>
                      <a:pt x="4486" y="14661"/>
                      <a:pt x="4573" y="17229"/>
                      <a:pt x="4065" y="17373"/>
                    </a:cubicBezTo>
                    <a:cubicBezTo>
                      <a:pt x="0" y="18536"/>
                      <a:pt x="1096" y="24535"/>
                      <a:pt x="4516" y="25698"/>
                    </a:cubicBezTo>
                    <a:cubicBezTo>
                      <a:pt x="5485" y="26026"/>
                      <a:pt x="6718" y="26189"/>
                      <a:pt x="8022" y="26189"/>
                    </a:cubicBezTo>
                    <a:cubicBezTo>
                      <a:pt x="11317" y="26189"/>
                      <a:pt x="15063" y="25149"/>
                      <a:pt x="16127" y="23117"/>
                    </a:cubicBezTo>
                    <a:cubicBezTo>
                      <a:pt x="17250" y="20966"/>
                      <a:pt x="17783" y="8631"/>
                      <a:pt x="17919" y="2387"/>
                    </a:cubicBezTo>
                    <a:cubicBezTo>
                      <a:pt x="17921" y="2228"/>
                      <a:pt x="17924" y="2071"/>
                      <a:pt x="17927" y="1917"/>
                    </a:cubicBezTo>
                    <a:cubicBezTo>
                      <a:pt x="17943" y="1173"/>
                      <a:pt x="17948" y="533"/>
                      <a:pt x="17951" y="27"/>
                    </a:cubicBezTo>
                    <a:lnTo>
                      <a:pt x="17951" y="0"/>
                    </a:ln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55" name="Google Shape;2193;p50">
                <a:extLst>
                  <a:ext uri="{FF2B5EF4-FFF2-40B4-BE49-F238E27FC236}">
                    <a16:creationId xmlns:a16="http://schemas.microsoft.com/office/drawing/2014/main" id="{CBDBB371-F250-4FB2-963F-421ECBF420D3}"/>
                  </a:ext>
                </a:extLst>
              </p:cNvPr>
              <p:cNvSpPr/>
              <p:nvPr/>
            </p:nvSpPr>
            <p:spPr>
              <a:xfrm>
                <a:off x="693800" y="2204375"/>
                <a:ext cx="435275" cy="411950"/>
              </a:xfrm>
              <a:custGeom>
                <a:avLst/>
                <a:gdLst/>
                <a:ahLst/>
                <a:cxnLst/>
                <a:rect l="l" t="t" r="r" b="b"/>
                <a:pathLst>
                  <a:path w="17411" h="16478" extrusionOk="0">
                    <a:moveTo>
                      <a:pt x="4053" y="0"/>
                    </a:moveTo>
                    <a:lnTo>
                      <a:pt x="4053" y="0"/>
                    </a:lnTo>
                    <a:cubicBezTo>
                      <a:pt x="4067" y="127"/>
                      <a:pt x="4082" y="281"/>
                      <a:pt x="4101" y="449"/>
                    </a:cubicBezTo>
                    <a:cubicBezTo>
                      <a:pt x="4324" y="2529"/>
                      <a:pt x="4775" y="7460"/>
                      <a:pt x="4065" y="7663"/>
                    </a:cubicBezTo>
                    <a:cubicBezTo>
                      <a:pt x="1" y="8824"/>
                      <a:pt x="1096" y="14825"/>
                      <a:pt x="4516" y="15986"/>
                    </a:cubicBezTo>
                    <a:cubicBezTo>
                      <a:pt x="5486" y="16315"/>
                      <a:pt x="6720" y="16478"/>
                      <a:pt x="8024" y="16478"/>
                    </a:cubicBezTo>
                    <a:cubicBezTo>
                      <a:pt x="11319" y="16478"/>
                      <a:pt x="15065" y="15438"/>
                      <a:pt x="16128" y="13407"/>
                    </a:cubicBezTo>
                    <a:cubicBezTo>
                      <a:pt x="16688" y="12335"/>
                      <a:pt x="17100" y="8734"/>
                      <a:pt x="17392" y="4616"/>
                    </a:cubicBezTo>
                    <a:cubicBezTo>
                      <a:pt x="17398" y="4526"/>
                      <a:pt x="17404" y="4435"/>
                      <a:pt x="17411" y="4345"/>
                    </a:cubicBezTo>
                    <a:cubicBezTo>
                      <a:pt x="12738" y="4296"/>
                      <a:pt x="8409" y="3436"/>
                      <a:pt x="5742" y="1469"/>
                    </a:cubicBezTo>
                    <a:cubicBezTo>
                      <a:pt x="5140" y="1025"/>
                      <a:pt x="4575" y="535"/>
                      <a:pt x="4053" y="0"/>
                    </a:cubicBezTo>
                    <a:close/>
                  </a:path>
                </a:pathLst>
              </a:custGeom>
              <a:solidFill>
                <a:schemeClr val="accent3"/>
              </a:solidFill>
              <a:ln>
                <a:noFill/>
              </a:ln>
            </p:spPr>
            <p:txBody>
              <a:bodyPr spcFirstLastPara="1" wrap="square" lIns="97520" tIns="97520" rIns="97520" bIns="97520" anchor="ctr" anchorCtr="0">
                <a:noAutofit/>
              </a:bodyPr>
              <a:lstStyle/>
              <a:p>
                <a:endParaRPr sz="1920"/>
              </a:p>
            </p:txBody>
          </p:sp>
          <p:sp>
            <p:nvSpPr>
              <p:cNvPr id="56" name="Google Shape;2194;p50">
                <a:extLst>
                  <a:ext uri="{FF2B5EF4-FFF2-40B4-BE49-F238E27FC236}">
                    <a16:creationId xmlns:a16="http://schemas.microsoft.com/office/drawing/2014/main" id="{47EBE379-D513-4386-B005-49A1668E6377}"/>
                  </a:ext>
                </a:extLst>
              </p:cNvPr>
              <p:cNvSpPr/>
              <p:nvPr/>
            </p:nvSpPr>
            <p:spPr>
              <a:xfrm>
                <a:off x="1720700" y="1843025"/>
                <a:ext cx="51625" cy="118075"/>
              </a:xfrm>
              <a:custGeom>
                <a:avLst/>
                <a:gdLst/>
                <a:ahLst/>
                <a:cxnLst/>
                <a:rect l="l" t="t" r="r" b="b"/>
                <a:pathLst>
                  <a:path w="2065" h="4723" extrusionOk="0">
                    <a:moveTo>
                      <a:pt x="2064" y="1"/>
                    </a:moveTo>
                    <a:cubicBezTo>
                      <a:pt x="1440" y="455"/>
                      <a:pt x="785" y="868"/>
                      <a:pt x="104" y="1234"/>
                    </a:cubicBezTo>
                    <a:cubicBezTo>
                      <a:pt x="128" y="2398"/>
                      <a:pt x="99" y="3571"/>
                      <a:pt x="0" y="4723"/>
                    </a:cubicBezTo>
                    <a:cubicBezTo>
                      <a:pt x="875" y="3458"/>
                      <a:pt x="1558" y="1805"/>
                      <a:pt x="2064" y="1"/>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57" name="Google Shape;2195;p50">
                <a:extLst>
                  <a:ext uri="{FF2B5EF4-FFF2-40B4-BE49-F238E27FC236}">
                    <a16:creationId xmlns:a16="http://schemas.microsoft.com/office/drawing/2014/main" id="{11CD451C-CF18-440D-B904-2294DE82A656}"/>
                  </a:ext>
                </a:extLst>
              </p:cNvPr>
              <p:cNvSpPr/>
              <p:nvPr/>
            </p:nvSpPr>
            <p:spPr>
              <a:xfrm>
                <a:off x="1597725" y="1141675"/>
                <a:ext cx="206825" cy="685650"/>
              </a:xfrm>
              <a:custGeom>
                <a:avLst/>
                <a:gdLst/>
                <a:ahLst/>
                <a:cxnLst/>
                <a:rect l="l" t="t" r="r" b="b"/>
                <a:pathLst>
                  <a:path w="8273" h="27426" extrusionOk="0">
                    <a:moveTo>
                      <a:pt x="942" y="1"/>
                    </a:moveTo>
                    <a:cubicBezTo>
                      <a:pt x="932" y="21"/>
                      <a:pt x="923" y="43"/>
                      <a:pt x="915" y="64"/>
                    </a:cubicBezTo>
                    <a:cubicBezTo>
                      <a:pt x="915" y="68"/>
                      <a:pt x="914" y="72"/>
                      <a:pt x="911" y="75"/>
                    </a:cubicBezTo>
                    <a:cubicBezTo>
                      <a:pt x="754" y="452"/>
                      <a:pt x="589" y="732"/>
                      <a:pt x="403" y="952"/>
                    </a:cubicBezTo>
                    <a:cubicBezTo>
                      <a:pt x="349" y="1012"/>
                      <a:pt x="294" y="1069"/>
                      <a:pt x="244" y="1118"/>
                    </a:cubicBezTo>
                    <a:cubicBezTo>
                      <a:pt x="167" y="1194"/>
                      <a:pt x="86" y="1264"/>
                      <a:pt x="0" y="1328"/>
                    </a:cubicBezTo>
                    <a:cubicBezTo>
                      <a:pt x="21" y="1394"/>
                      <a:pt x="39" y="1461"/>
                      <a:pt x="60" y="1527"/>
                    </a:cubicBezTo>
                    <a:cubicBezTo>
                      <a:pt x="75" y="1557"/>
                      <a:pt x="93" y="1586"/>
                      <a:pt x="108" y="1617"/>
                    </a:cubicBezTo>
                    <a:cubicBezTo>
                      <a:pt x="1707" y="4588"/>
                      <a:pt x="3566" y="8701"/>
                      <a:pt x="4808" y="13529"/>
                    </a:cubicBezTo>
                    <a:cubicBezTo>
                      <a:pt x="5116" y="14742"/>
                      <a:pt x="5331" y="15860"/>
                      <a:pt x="5452" y="16884"/>
                    </a:cubicBezTo>
                    <a:cubicBezTo>
                      <a:pt x="5758" y="19493"/>
                      <a:pt x="5445" y="21489"/>
                      <a:pt x="4528" y="22895"/>
                    </a:cubicBezTo>
                    <a:cubicBezTo>
                      <a:pt x="4690" y="24284"/>
                      <a:pt x="4852" y="25825"/>
                      <a:pt x="4949" y="27426"/>
                    </a:cubicBezTo>
                    <a:cubicBezTo>
                      <a:pt x="6099" y="26848"/>
                      <a:pt x="7005" y="26162"/>
                      <a:pt x="7529" y="25719"/>
                    </a:cubicBezTo>
                    <a:cubicBezTo>
                      <a:pt x="8176" y="22323"/>
                      <a:pt x="8273" y="18753"/>
                      <a:pt x="7887" y="16380"/>
                    </a:cubicBezTo>
                    <a:cubicBezTo>
                      <a:pt x="7600" y="14607"/>
                      <a:pt x="5370" y="8836"/>
                      <a:pt x="2564" y="2887"/>
                    </a:cubicBezTo>
                    <a:cubicBezTo>
                      <a:pt x="2047" y="1789"/>
                      <a:pt x="1574" y="949"/>
                      <a:pt x="1150" y="305"/>
                    </a:cubicBezTo>
                    <a:cubicBezTo>
                      <a:pt x="1077" y="196"/>
                      <a:pt x="1008" y="97"/>
                      <a:pt x="9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8" name="Google Shape;2196;p50">
                <a:extLst>
                  <a:ext uri="{FF2B5EF4-FFF2-40B4-BE49-F238E27FC236}">
                    <a16:creationId xmlns:a16="http://schemas.microsoft.com/office/drawing/2014/main" id="{963151DD-E9F5-44DA-AB13-23F0C14293AA}"/>
                  </a:ext>
                </a:extLst>
              </p:cNvPr>
              <p:cNvSpPr/>
              <p:nvPr/>
            </p:nvSpPr>
            <p:spPr>
              <a:xfrm>
                <a:off x="1529075" y="997500"/>
                <a:ext cx="553650" cy="1046375"/>
              </a:xfrm>
              <a:custGeom>
                <a:avLst/>
                <a:gdLst/>
                <a:ahLst/>
                <a:cxnLst/>
                <a:rect l="l" t="t" r="r" b="b"/>
                <a:pathLst>
                  <a:path w="22146" h="41855" extrusionOk="0">
                    <a:moveTo>
                      <a:pt x="4940" y="1"/>
                    </a:moveTo>
                    <a:cubicBezTo>
                      <a:pt x="3232" y="1"/>
                      <a:pt x="1810" y="386"/>
                      <a:pt x="720" y="845"/>
                    </a:cubicBezTo>
                    <a:cubicBezTo>
                      <a:pt x="575" y="908"/>
                      <a:pt x="436" y="969"/>
                      <a:pt x="304" y="1035"/>
                    </a:cubicBezTo>
                    <a:cubicBezTo>
                      <a:pt x="201" y="1080"/>
                      <a:pt x="103" y="1128"/>
                      <a:pt x="9" y="1176"/>
                    </a:cubicBezTo>
                    <a:cubicBezTo>
                      <a:pt x="7" y="1180"/>
                      <a:pt x="3" y="1180"/>
                      <a:pt x="0" y="1183"/>
                    </a:cubicBezTo>
                    <a:cubicBezTo>
                      <a:pt x="424" y="1552"/>
                      <a:pt x="862" y="1974"/>
                      <a:pt x="1283" y="2405"/>
                    </a:cubicBezTo>
                    <a:cubicBezTo>
                      <a:pt x="2493" y="3645"/>
                      <a:pt x="3568" y="4967"/>
                      <a:pt x="3775" y="5334"/>
                    </a:cubicBezTo>
                    <a:cubicBezTo>
                      <a:pt x="3802" y="5382"/>
                      <a:pt x="3814" y="5415"/>
                      <a:pt x="3811" y="5427"/>
                    </a:cubicBezTo>
                    <a:cubicBezTo>
                      <a:pt x="3772" y="5548"/>
                      <a:pt x="3730" y="5660"/>
                      <a:pt x="3688" y="5768"/>
                    </a:cubicBezTo>
                    <a:cubicBezTo>
                      <a:pt x="3757" y="5864"/>
                      <a:pt x="3826" y="5964"/>
                      <a:pt x="3896" y="6072"/>
                    </a:cubicBezTo>
                    <a:cubicBezTo>
                      <a:pt x="3919" y="6104"/>
                      <a:pt x="3941" y="6141"/>
                      <a:pt x="3962" y="6174"/>
                    </a:cubicBezTo>
                    <a:cubicBezTo>
                      <a:pt x="4049" y="6307"/>
                      <a:pt x="4137" y="6445"/>
                      <a:pt x="4221" y="6593"/>
                    </a:cubicBezTo>
                    <a:cubicBezTo>
                      <a:pt x="4281" y="6686"/>
                      <a:pt x="4335" y="6782"/>
                      <a:pt x="4392" y="6882"/>
                    </a:cubicBezTo>
                    <a:cubicBezTo>
                      <a:pt x="4446" y="6975"/>
                      <a:pt x="4501" y="7068"/>
                      <a:pt x="4555" y="7167"/>
                    </a:cubicBezTo>
                    <a:cubicBezTo>
                      <a:pt x="4588" y="7228"/>
                      <a:pt x="4624" y="7291"/>
                      <a:pt x="4658" y="7357"/>
                    </a:cubicBezTo>
                    <a:cubicBezTo>
                      <a:pt x="4693" y="7421"/>
                      <a:pt x="4727" y="7487"/>
                      <a:pt x="4762" y="7556"/>
                    </a:cubicBezTo>
                    <a:cubicBezTo>
                      <a:pt x="4835" y="7688"/>
                      <a:pt x="4908" y="7826"/>
                      <a:pt x="4977" y="7971"/>
                    </a:cubicBezTo>
                    <a:cubicBezTo>
                      <a:pt x="5085" y="8188"/>
                      <a:pt x="5197" y="8414"/>
                      <a:pt x="5310" y="8654"/>
                    </a:cubicBezTo>
                    <a:cubicBezTo>
                      <a:pt x="8117" y="14603"/>
                      <a:pt x="10347" y="20374"/>
                      <a:pt x="10633" y="22147"/>
                    </a:cubicBezTo>
                    <a:cubicBezTo>
                      <a:pt x="11019" y="24520"/>
                      <a:pt x="10922" y="28090"/>
                      <a:pt x="10275" y="31486"/>
                    </a:cubicBezTo>
                    <a:cubicBezTo>
                      <a:pt x="10600" y="31215"/>
                      <a:pt x="10777" y="31038"/>
                      <a:pt x="10777" y="31038"/>
                    </a:cubicBezTo>
                    <a:cubicBezTo>
                      <a:pt x="10777" y="31038"/>
                      <a:pt x="10850" y="31026"/>
                      <a:pt x="10952" y="31026"/>
                    </a:cubicBezTo>
                    <a:cubicBezTo>
                      <a:pt x="11261" y="31026"/>
                      <a:pt x="11843" y="31134"/>
                      <a:pt x="11551" y="32004"/>
                    </a:cubicBezTo>
                    <a:cubicBezTo>
                      <a:pt x="11434" y="32363"/>
                      <a:pt x="10772" y="33057"/>
                      <a:pt x="9729" y="33823"/>
                    </a:cubicBezTo>
                    <a:cubicBezTo>
                      <a:pt x="9224" y="35626"/>
                      <a:pt x="8541" y="37279"/>
                      <a:pt x="7664" y="38546"/>
                    </a:cubicBezTo>
                    <a:cubicBezTo>
                      <a:pt x="7637" y="38852"/>
                      <a:pt x="7610" y="39160"/>
                      <a:pt x="7571" y="39467"/>
                    </a:cubicBezTo>
                    <a:cubicBezTo>
                      <a:pt x="7568" y="40078"/>
                      <a:pt x="7559" y="40894"/>
                      <a:pt x="7539" y="41855"/>
                    </a:cubicBezTo>
                    <a:cubicBezTo>
                      <a:pt x="22145" y="41855"/>
                      <a:pt x="20531" y="22323"/>
                      <a:pt x="19551" y="17427"/>
                    </a:cubicBezTo>
                    <a:cubicBezTo>
                      <a:pt x="18520" y="12264"/>
                      <a:pt x="14841" y="2396"/>
                      <a:pt x="8457" y="524"/>
                    </a:cubicBezTo>
                    <a:cubicBezTo>
                      <a:pt x="7180" y="150"/>
                      <a:pt x="6004" y="1"/>
                      <a:pt x="494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9" name="Google Shape;2197;p50">
                <a:extLst>
                  <a:ext uri="{FF2B5EF4-FFF2-40B4-BE49-F238E27FC236}">
                    <a16:creationId xmlns:a16="http://schemas.microsoft.com/office/drawing/2014/main" id="{37E7F462-FD8C-4ACB-B830-7626A7F2C91D}"/>
                  </a:ext>
                </a:extLst>
              </p:cNvPr>
              <p:cNvSpPr/>
              <p:nvPr/>
            </p:nvSpPr>
            <p:spPr>
              <a:xfrm>
                <a:off x="950200" y="748925"/>
                <a:ext cx="367750" cy="289200"/>
              </a:xfrm>
              <a:custGeom>
                <a:avLst/>
                <a:gdLst/>
                <a:ahLst/>
                <a:cxnLst/>
                <a:rect l="l" t="t" r="r" b="b"/>
                <a:pathLst>
                  <a:path w="14710" h="11568" extrusionOk="0">
                    <a:moveTo>
                      <a:pt x="7261" y="0"/>
                    </a:moveTo>
                    <a:cubicBezTo>
                      <a:pt x="6769" y="0"/>
                      <a:pt x="6251" y="46"/>
                      <a:pt x="5710" y="145"/>
                    </a:cubicBezTo>
                    <a:cubicBezTo>
                      <a:pt x="3065" y="629"/>
                      <a:pt x="0" y="4145"/>
                      <a:pt x="968" y="7338"/>
                    </a:cubicBezTo>
                    <a:cubicBezTo>
                      <a:pt x="1749" y="9915"/>
                      <a:pt x="3495" y="11567"/>
                      <a:pt x="6851" y="11567"/>
                    </a:cubicBezTo>
                    <a:cubicBezTo>
                      <a:pt x="7655" y="11567"/>
                      <a:pt x="8551" y="11473"/>
                      <a:pt x="9548" y="11273"/>
                    </a:cubicBezTo>
                    <a:cubicBezTo>
                      <a:pt x="14709" y="10241"/>
                      <a:pt x="14161" y="6402"/>
                      <a:pt x="13451" y="4145"/>
                    </a:cubicBezTo>
                    <a:cubicBezTo>
                      <a:pt x="12831" y="2173"/>
                      <a:pt x="10645" y="0"/>
                      <a:pt x="7261" y="0"/>
                    </a:cubicBezTo>
                    <a:close/>
                  </a:path>
                </a:pathLst>
              </a:custGeom>
              <a:solidFill>
                <a:schemeClr val="accent6"/>
              </a:solidFill>
              <a:ln>
                <a:noFill/>
              </a:ln>
            </p:spPr>
            <p:txBody>
              <a:bodyPr spcFirstLastPara="1" wrap="square" lIns="97520" tIns="97520" rIns="97520" bIns="97520" anchor="ctr" anchorCtr="0">
                <a:noAutofit/>
              </a:bodyPr>
              <a:lstStyle/>
              <a:p>
                <a:endParaRPr sz="1920"/>
              </a:p>
            </p:txBody>
          </p:sp>
          <p:sp>
            <p:nvSpPr>
              <p:cNvPr id="60" name="Google Shape;2198;p50">
                <a:extLst>
                  <a:ext uri="{FF2B5EF4-FFF2-40B4-BE49-F238E27FC236}">
                    <a16:creationId xmlns:a16="http://schemas.microsoft.com/office/drawing/2014/main" id="{D9A0A597-1FAB-4624-BAB0-C56BC42B34A7}"/>
                  </a:ext>
                </a:extLst>
              </p:cNvPr>
              <p:cNvSpPr/>
              <p:nvPr/>
            </p:nvSpPr>
            <p:spPr>
              <a:xfrm>
                <a:off x="1041025" y="832250"/>
                <a:ext cx="121375" cy="69000"/>
              </a:xfrm>
              <a:custGeom>
                <a:avLst/>
                <a:gdLst/>
                <a:ahLst/>
                <a:cxnLst/>
                <a:rect l="l" t="t" r="r" b="b"/>
                <a:pathLst>
                  <a:path w="4855" h="2760" extrusionOk="0">
                    <a:moveTo>
                      <a:pt x="1975" y="0"/>
                    </a:moveTo>
                    <a:cubicBezTo>
                      <a:pt x="997" y="0"/>
                      <a:pt x="107" y="157"/>
                      <a:pt x="71" y="556"/>
                    </a:cubicBezTo>
                    <a:cubicBezTo>
                      <a:pt x="1" y="1313"/>
                      <a:pt x="1071" y="2403"/>
                      <a:pt x="2039" y="2725"/>
                    </a:cubicBezTo>
                    <a:cubicBezTo>
                      <a:pt x="2109" y="2749"/>
                      <a:pt x="2185" y="2760"/>
                      <a:pt x="2264" y="2760"/>
                    </a:cubicBezTo>
                    <a:cubicBezTo>
                      <a:pt x="3267" y="2760"/>
                      <a:pt x="4854" y="988"/>
                      <a:pt x="4528" y="493"/>
                    </a:cubicBezTo>
                    <a:cubicBezTo>
                      <a:pt x="4340" y="208"/>
                      <a:pt x="3100" y="0"/>
                      <a:pt x="197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61" name="Google Shape;2199;p50">
                <a:extLst>
                  <a:ext uri="{FF2B5EF4-FFF2-40B4-BE49-F238E27FC236}">
                    <a16:creationId xmlns:a16="http://schemas.microsoft.com/office/drawing/2014/main" id="{B575994B-DC63-41AD-834C-61145A74B66B}"/>
                  </a:ext>
                </a:extLst>
              </p:cNvPr>
              <p:cNvSpPr/>
              <p:nvPr/>
            </p:nvSpPr>
            <p:spPr>
              <a:xfrm>
                <a:off x="1011425" y="966500"/>
                <a:ext cx="175275" cy="21125"/>
              </a:xfrm>
              <a:custGeom>
                <a:avLst/>
                <a:gdLst/>
                <a:ahLst/>
                <a:cxnLst/>
                <a:rect l="l" t="t" r="r" b="b"/>
                <a:pathLst>
                  <a:path w="7011" h="845" extrusionOk="0">
                    <a:moveTo>
                      <a:pt x="6841" y="0"/>
                    </a:moveTo>
                    <a:cubicBezTo>
                      <a:pt x="6814" y="0"/>
                      <a:pt x="6786" y="8"/>
                      <a:pt x="6761" y="23"/>
                    </a:cubicBezTo>
                    <a:cubicBezTo>
                      <a:pt x="6210" y="371"/>
                      <a:pt x="5624" y="480"/>
                      <a:pt x="5104" y="480"/>
                    </a:cubicBezTo>
                    <a:cubicBezTo>
                      <a:pt x="4399" y="480"/>
                      <a:pt x="3815" y="279"/>
                      <a:pt x="3604" y="198"/>
                    </a:cubicBezTo>
                    <a:cubicBezTo>
                      <a:pt x="3550" y="176"/>
                      <a:pt x="3519" y="162"/>
                      <a:pt x="3516" y="162"/>
                    </a:cubicBezTo>
                    <a:cubicBezTo>
                      <a:pt x="3495" y="151"/>
                      <a:pt x="3473" y="146"/>
                      <a:pt x="3451" y="146"/>
                    </a:cubicBezTo>
                    <a:cubicBezTo>
                      <a:pt x="3427" y="146"/>
                      <a:pt x="3403" y="152"/>
                      <a:pt x="3381" y="164"/>
                    </a:cubicBezTo>
                    <a:cubicBezTo>
                      <a:pt x="3357" y="179"/>
                      <a:pt x="3332" y="191"/>
                      <a:pt x="3306" y="201"/>
                    </a:cubicBezTo>
                    <a:cubicBezTo>
                      <a:pt x="2810" y="458"/>
                      <a:pt x="2337" y="548"/>
                      <a:pt x="1918" y="548"/>
                    </a:cubicBezTo>
                    <a:cubicBezTo>
                      <a:pt x="966" y="548"/>
                      <a:pt x="293" y="82"/>
                      <a:pt x="253" y="53"/>
                    </a:cubicBezTo>
                    <a:cubicBezTo>
                      <a:pt x="227" y="36"/>
                      <a:pt x="199" y="28"/>
                      <a:pt x="171" y="28"/>
                    </a:cubicBezTo>
                    <a:cubicBezTo>
                      <a:pt x="124" y="28"/>
                      <a:pt x="78" y="50"/>
                      <a:pt x="48" y="90"/>
                    </a:cubicBezTo>
                    <a:cubicBezTo>
                      <a:pt x="1" y="155"/>
                      <a:pt x="12" y="246"/>
                      <a:pt x="75" y="296"/>
                    </a:cubicBezTo>
                    <a:cubicBezTo>
                      <a:pt x="87" y="306"/>
                      <a:pt x="858" y="845"/>
                      <a:pt x="1939" y="845"/>
                    </a:cubicBezTo>
                    <a:cubicBezTo>
                      <a:pt x="2363" y="845"/>
                      <a:pt x="2833" y="760"/>
                      <a:pt x="3327" y="529"/>
                    </a:cubicBezTo>
                    <a:cubicBezTo>
                      <a:pt x="3372" y="507"/>
                      <a:pt x="3416" y="487"/>
                      <a:pt x="3462" y="462"/>
                    </a:cubicBezTo>
                    <a:cubicBezTo>
                      <a:pt x="3501" y="480"/>
                      <a:pt x="3555" y="501"/>
                      <a:pt x="3624" y="526"/>
                    </a:cubicBezTo>
                    <a:cubicBezTo>
                      <a:pt x="3920" y="631"/>
                      <a:pt x="4463" y="786"/>
                      <a:pt x="5102" y="786"/>
                    </a:cubicBezTo>
                    <a:cubicBezTo>
                      <a:pt x="5668" y="786"/>
                      <a:pt x="6309" y="664"/>
                      <a:pt x="6921" y="279"/>
                    </a:cubicBezTo>
                    <a:cubicBezTo>
                      <a:pt x="6989" y="233"/>
                      <a:pt x="7011" y="142"/>
                      <a:pt x="6969" y="71"/>
                    </a:cubicBezTo>
                    <a:cubicBezTo>
                      <a:pt x="6940" y="25"/>
                      <a:pt x="6891" y="0"/>
                      <a:pt x="684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2" name="Google Shape;2200;p50">
                <a:extLst>
                  <a:ext uri="{FF2B5EF4-FFF2-40B4-BE49-F238E27FC236}">
                    <a16:creationId xmlns:a16="http://schemas.microsoft.com/office/drawing/2014/main" id="{2E165370-B2E8-4BF5-BC04-99F08277DB84}"/>
                  </a:ext>
                </a:extLst>
              </p:cNvPr>
              <p:cNvSpPr/>
              <p:nvPr/>
            </p:nvSpPr>
            <p:spPr>
              <a:xfrm>
                <a:off x="1216100" y="996075"/>
                <a:ext cx="409200" cy="435600"/>
              </a:xfrm>
              <a:custGeom>
                <a:avLst/>
                <a:gdLst/>
                <a:ahLst/>
                <a:cxnLst/>
                <a:rect l="l" t="t" r="r" b="b"/>
                <a:pathLst>
                  <a:path w="16368" h="17424" extrusionOk="0">
                    <a:moveTo>
                      <a:pt x="10423" y="0"/>
                    </a:moveTo>
                    <a:cubicBezTo>
                      <a:pt x="10413" y="0"/>
                      <a:pt x="10404" y="0"/>
                      <a:pt x="10394" y="1"/>
                    </a:cubicBezTo>
                    <a:cubicBezTo>
                      <a:pt x="10381" y="1"/>
                      <a:pt x="10362" y="6"/>
                      <a:pt x="10347" y="7"/>
                    </a:cubicBezTo>
                    <a:cubicBezTo>
                      <a:pt x="9990" y="47"/>
                      <a:pt x="9326" y="385"/>
                      <a:pt x="8495" y="994"/>
                    </a:cubicBezTo>
                    <a:cubicBezTo>
                      <a:pt x="5464" y="3217"/>
                      <a:pt x="259" y="9025"/>
                      <a:pt x="8" y="16902"/>
                    </a:cubicBezTo>
                    <a:cubicBezTo>
                      <a:pt x="3" y="17077"/>
                      <a:pt x="3" y="17250"/>
                      <a:pt x="1" y="17423"/>
                    </a:cubicBezTo>
                    <a:cubicBezTo>
                      <a:pt x="1272" y="14887"/>
                      <a:pt x="3270" y="13140"/>
                      <a:pt x="5359" y="13140"/>
                    </a:cubicBezTo>
                    <a:cubicBezTo>
                      <a:pt x="5831" y="13140"/>
                      <a:pt x="6308" y="13229"/>
                      <a:pt x="6782" y="13419"/>
                    </a:cubicBezTo>
                    <a:cubicBezTo>
                      <a:pt x="7172" y="13576"/>
                      <a:pt x="7708" y="13828"/>
                      <a:pt x="8349" y="14161"/>
                    </a:cubicBezTo>
                    <a:cubicBezTo>
                      <a:pt x="9832" y="11434"/>
                      <a:pt x="11584" y="9336"/>
                      <a:pt x="12588" y="8645"/>
                    </a:cubicBezTo>
                    <a:cubicBezTo>
                      <a:pt x="13784" y="7823"/>
                      <a:pt x="14608" y="7625"/>
                      <a:pt x="15230" y="7179"/>
                    </a:cubicBezTo>
                    <a:cubicBezTo>
                      <a:pt x="15242" y="7170"/>
                      <a:pt x="15254" y="7160"/>
                      <a:pt x="15266" y="7152"/>
                    </a:cubicBezTo>
                    <a:cubicBezTo>
                      <a:pt x="15700" y="6830"/>
                      <a:pt x="16036" y="6379"/>
                      <a:pt x="16330" y="5484"/>
                    </a:cubicBezTo>
                    <a:cubicBezTo>
                      <a:pt x="16368" y="5368"/>
                      <a:pt x="15173" y="3865"/>
                      <a:pt x="13802" y="2461"/>
                    </a:cubicBezTo>
                    <a:cubicBezTo>
                      <a:pt x="13380" y="2030"/>
                      <a:pt x="12942" y="1609"/>
                      <a:pt x="12518" y="1240"/>
                    </a:cubicBezTo>
                    <a:cubicBezTo>
                      <a:pt x="11691" y="520"/>
                      <a:pt x="10918" y="0"/>
                      <a:pt x="1042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7520" tIns="97520" rIns="97520" bIns="97520" anchor="ctr" anchorCtr="0">
                <a:noAutofit/>
              </a:bodyPr>
              <a:lstStyle/>
              <a:p>
                <a:endParaRPr sz="1920"/>
              </a:p>
            </p:txBody>
          </p:sp>
        </p:grpSp>
        <p:sp>
          <p:nvSpPr>
            <p:cNvPr id="32" name="Google Shape;2201;p50">
              <a:extLst>
                <a:ext uri="{FF2B5EF4-FFF2-40B4-BE49-F238E27FC236}">
                  <a16:creationId xmlns:a16="http://schemas.microsoft.com/office/drawing/2014/main" id="{F34CF439-617F-4922-AE85-82299C86A6A4}"/>
                </a:ext>
              </a:extLst>
            </p:cNvPr>
            <p:cNvSpPr/>
            <p:nvPr/>
          </p:nvSpPr>
          <p:spPr>
            <a:xfrm>
              <a:off x="3972900" y="3116774"/>
              <a:ext cx="65702" cy="58774"/>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sp>
          <p:nvSpPr>
            <p:cNvPr id="33" name="Google Shape;2202;p50">
              <a:extLst>
                <a:ext uri="{FF2B5EF4-FFF2-40B4-BE49-F238E27FC236}">
                  <a16:creationId xmlns:a16="http://schemas.microsoft.com/office/drawing/2014/main" id="{5DBF3CA1-87CE-4A32-8B4E-DB776D96DE9D}"/>
                </a:ext>
              </a:extLst>
            </p:cNvPr>
            <p:cNvSpPr/>
            <p:nvPr/>
          </p:nvSpPr>
          <p:spPr>
            <a:xfrm>
              <a:off x="4204500" y="3116774"/>
              <a:ext cx="65702" cy="58774"/>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7520" tIns="97520" rIns="97520" bIns="97520" anchor="ctr" anchorCtr="0">
              <a:noAutofit/>
            </a:bodyPr>
            <a:lstStyle/>
            <a:p>
              <a:endParaRPr sz="1920"/>
            </a:p>
          </p:txBody>
        </p:sp>
      </p:grpSp>
      <p:pic>
        <p:nvPicPr>
          <p:cNvPr id="63" name="Picture 36">
            <a:extLst>
              <a:ext uri="{FF2B5EF4-FFF2-40B4-BE49-F238E27FC236}">
                <a16:creationId xmlns:a16="http://schemas.microsoft.com/office/drawing/2014/main" id="{06E76607-BC4F-4C28-88A3-345A81A3F1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66918" y="-226407"/>
            <a:ext cx="2563571" cy="3413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9B779663-678A-49A2-B809-74FC5EF9B806}"/>
              </a:ext>
            </a:extLst>
          </p:cNvPr>
          <p:cNvGrpSpPr/>
          <p:nvPr/>
        </p:nvGrpSpPr>
        <p:grpSpPr>
          <a:xfrm>
            <a:off x="1219200" y="647700"/>
            <a:ext cx="15163800" cy="1247898"/>
            <a:chOff x="0" y="0"/>
            <a:chExt cx="5002584" cy="1764738"/>
          </a:xfrm>
          <a:solidFill>
            <a:schemeClr val="accent6">
              <a:lumMod val="20000"/>
              <a:lumOff val="80000"/>
            </a:schemeClr>
          </a:solidFill>
        </p:grpSpPr>
        <p:sp>
          <p:nvSpPr>
            <p:cNvPr id="22" name="Freeform 9">
              <a:extLst>
                <a:ext uri="{FF2B5EF4-FFF2-40B4-BE49-F238E27FC236}">
                  <a16:creationId xmlns:a16="http://schemas.microsoft.com/office/drawing/2014/main" id="{2DBD01B9-9E16-49D4-BA2C-ECB440CEB626}"/>
                </a:ext>
              </a:extLst>
            </p:cNvPr>
            <p:cNvSpPr/>
            <p:nvPr/>
          </p:nvSpPr>
          <p:spPr>
            <a:xfrm>
              <a:off x="0" y="0"/>
              <a:ext cx="5002584" cy="1764738"/>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grpFill/>
          </p:spPr>
        </p:sp>
      </p:grpSp>
      <p:pic>
        <p:nvPicPr>
          <p:cNvPr id="23" name="Picture 30">
            <a:extLst>
              <a:ext uri="{FF2B5EF4-FFF2-40B4-BE49-F238E27FC236}">
                <a16:creationId xmlns:a16="http://schemas.microsoft.com/office/drawing/2014/main" id="{E5F424CE-F273-4D5E-9F4B-0CA25C8467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6127" y="773561"/>
            <a:ext cx="868643" cy="996175"/>
          </a:xfrm>
          <a:prstGeom prst="rect">
            <a:avLst/>
          </a:prstGeom>
        </p:spPr>
      </p:pic>
      <p:sp>
        <p:nvSpPr>
          <p:cNvPr id="24" name="TextBox 23">
            <a:extLst>
              <a:ext uri="{FF2B5EF4-FFF2-40B4-BE49-F238E27FC236}">
                <a16:creationId xmlns:a16="http://schemas.microsoft.com/office/drawing/2014/main" id="{50E42E54-4F2F-4FA9-B20F-4EDDC8A83D2F}"/>
              </a:ext>
            </a:extLst>
          </p:cNvPr>
          <p:cNvSpPr txBox="1"/>
          <p:nvPr/>
        </p:nvSpPr>
        <p:spPr>
          <a:xfrm>
            <a:off x="2094770" y="763528"/>
            <a:ext cx="14288230" cy="901593"/>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4000" b="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Chơi trò chơi “Nói về ích lợi của việc hít thở đúng cách</a:t>
            </a:r>
            <a:endParaRPr lang="en-US" sz="40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B09682C-E080-4BA2-8E46-43D66D0B3828}"/>
              </a:ext>
            </a:extLst>
          </p:cNvPr>
          <p:cNvSpPr txBox="1"/>
          <p:nvPr/>
        </p:nvSpPr>
        <p:spPr>
          <a:xfrm>
            <a:off x="1774163" y="2306617"/>
            <a:ext cx="15711983" cy="1608325"/>
          </a:xfrm>
          <a:prstGeom prst="rect">
            <a:avLst/>
          </a:prstGeom>
          <a:noFill/>
        </p:spPr>
        <p:txBody>
          <a:bodyPr wrap="square">
            <a:spAutoFit/>
          </a:bodyPr>
          <a:lstStyle/>
          <a:p>
            <a:pPr marL="0" marR="0">
              <a:lnSpc>
                <a:spcPct val="150000"/>
              </a:lnSpc>
              <a:spcBef>
                <a:spcPts val="700"/>
              </a:spcBef>
              <a:spcAft>
                <a:spcPts val="700"/>
              </a:spcAft>
              <a:tabLst>
                <a:tab pos="3160395" algn="ctr"/>
                <a:tab pos="5740400" algn="l"/>
              </a:tabLst>
            </a:pPr>
            <a:r>
              <a:rPr lang="nl-NL" sz="3500" b="1">
                <a:solidFill>
                  <a:srgbClr val="C00000"/>
                </a:solidFill>
                <a:effectLst/>
                <a:latin typeface="Arial" panose="020B0604020202020204" pitchFamily="34" charset="0"/>
                <a:ea typeface="Calibri" panose="020F0502020204030204" pitchFamily="34" charset="0"/>
                <a:cs typeface="Arial" panose="020B0604020202020204" pitchFamily="34" charset="0"/>
              </a:rPr>
              <a:t>Cách chơi: </a:t>
            </a:r>
            <a:r>
              <a:rPr lang="nl-NL" sz="3500">
                <a:solidFill>
                  <a:srgbClr val="C00000"/>
                </a:solidFill>
                <a:effectLst/>
                <a:latin typeface="Arial" panose="020B0604020202020204" pitchFamily="34" charset="0"/>
                <a:ea typeface="Calibri" panose="020F0502020204030204" pitchFamily="34" charset="0"/>
                <a:cs typeface="Arial" panose="020B0604020202020204" pitchFamily="34" charset="0"/>
              </a:rPr>
              <a:t>2 đội sẽ bắt thăm xem đội nào được nói trước. Khi quản trò nêu xong câu hỏi “Hít thở đúng cách có lợi gì?” thì mỗi nhóm sẽ nói một câu.</a:t>
            </a:r>
            <a:endParaRPr lang="en-US" sz="3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9767DC8-CF11-48DE-B427-6C7DD55E3F6E}"/>
              </a:ext>
            </a:extLst>
          </p:cNvPr>
          <p:cNvPicPr>
            <a:picLocks noChangeAspect="1"/>
          </p:cNvPicPr>
          <p:nvPr/>
        </p:nvPicPr>
        <p:blipFill>
          <a:blip r:embed="rId4"/>
          <a:stretch>
            <a:fillRect/>
          </a:stretch>
        </p:blipFill>
        <p:spPr>
          <a:xfrm>
            <a:off x="3048000" y="4271817"/>
            <a:ext cx="11887200" cy="6015183"/>
          </a:xfrm>
          <a:prstGeom prst="rect">
            <a:avLst/>
          </a:prstGeom>
        </p:spPr>
      </p:pic>
      <p:sp>
        <p:nvSpPr>
          <p:cNvPr id="4" name="Rectangle 3">
            <a:extLst>
              <a:ext uri="{FF2B5EF4-FFF2-40B4-BE49-F238E27FC236}">
                <a16:creationId xmlns:a16="http://schemas.microsoft.com/office/drawing/2014/main" id="{59E8ED65-B920-4D18-BECF-C374FF6A955D}"/>
              </a:ext>
            </a:extLst>
          </p:cNvPr>
          <p:cNvSpPr/>
          <p:nvPr/>
        </p:nvSpPr>
        <p:spPr>
          <a:xfrm>
            <a:off x="1774163" y="2267015"/>
            <a:ext cx="15484552" cy="1828800"/>
          </a:xfrm>
          <a:prstGeom prst="rect">
            <a:avLst/>
          </a:prstGeom>
          <a:noFill/>
          <a:ln>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ộp Quà May Mắn">
            <a:extLst>
              <a:ext uri="{FF2B5EF4-FFF2-40B4-BE49-F238E27FC236}">
                <a16:creationId xmlns:a16="http://schemas.microsoft.com/office/drawing/2014/main" id="{9872C866-DD42-4C62-B699-B3ACF38026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36257" y="4467232"/>
            <a:ext cx="2430484" cy="24304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chool Student Vector Illustration by ContentArcade | GraphicRiver">
            <a:extLst>
              <a:ext uri="{FF2B5EF4-FFF2-40B4-BE49-F238E27FC236}">
                <a16:creationId xmlns:a16="http://schemas.microsoft.com/office/drawing/2014/main" id="{D75E8066-4630-4739-B09D-0620BF3F65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698" y="4145419"/>
            <a:ext cx="3103499" cy="60151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nAn (cute Thai student girl) – Stickers LINE | LINE STORE">
            <a:extLst>
              <a:ext uri="{FF2B5EF4-FFF2-40B4-BE49-F238E27FC236}">
                <a16:creationId xmlns:a16="http://schemas.microsoft.com/office/drawing/2014/main" id="{7C18E94F-BD91-47D3-B104-5EBE1FCFA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54200" y="4991100"/>
            <a:ext cx="3885031" cy="570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0720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1261</Words>
  <Application>Microsoft Office PowerPoint</Application>
  <PresentationFormat>Custom</PresentationFormat>
  <Paragraphs>89</Paragraphs>
  <Slides>27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Wingdings</vt:lpstr>
      <vt:lpstr>Tahoma</vt:lpstr>
      <vt:lpstr>Calibri</vt:lpstr>
      <vt:lpstr>Times New Roman</vt:lpstr>
      <vt:lpstr>Courier New</vt:lpstr>
      <vt:lpstr>Concert One</vt:lpstr>
      <vt:lpstr>Nunito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3D Elements Education Pitch Deck Presentation</dc:title>
  <dc:creator>ô Đ</dc:creator>
  <cp:lastModifiedBy>Admin</cp:lastModifiedBy>
  <cp:revision>11</cp:revision>
  <dcterms:created xsi:type="dcterms:W3CDTF">2006-08-16T00:00:00Z</dcterms:created>
  <dcterms:modified xsi:type="dcterms:W3CDTF">2024-05-17T09:07:37Z</dcterms:modified>
  <dc:identifier>DAEstncD74w</dc:identifier>
</cp:coreProperties>
</file>