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78" r:id="rId2"/>
  </p:sldMasterIdLst>
  <p:notesMasterIdLst>
    <p:notesMasterId r:id="rId16"/>
  </p:notesMasterIdLst>
  <p:sldIdLst>
    <p:sldId id="4190" r:id="rId3"/>
    <p:sldId id="4192" r:id="rId4"/>
    <p:sldId id="4153" r:id="rId5"/>
    <p:sldId id="4221" r:id="rId6"/>
    <p:sldId id="4222" r:id="rId7"/>
    <p:sldId id="4193" r:id="rId8"/>
    <p:sldId id="4223" r:id="rId9"/>
    <p:sldId id="4224" r:id="rId10"/>
    <p:sldId id="4194" r:id="rId11"/>
    <p:sldId id="4229" r:id="rId12"/>
    <p:sldId id="4198" r:id="rId13"/>
    <p:sldId id="4169" r:id="rId14"/>
    <p:sldId id="4170" r:id="rId15"/>
  </p:sldIdLst>
  <p:sldSz cx="12192000" cy="6858000"/>
  <p:notesSz cx="6858000" cy="9144000"/>
  <p:embeddedFontLst>
    <p:embeddedFont>
      <p:font typeface="Pangolin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regular r:id="rId22"/>
      <p:bold r:id="rId23"/>
      <p:boldItalic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00"/>
    <a:srgbClr val="DE2ED1"/>
    <a:srgbClr val="68A142"/>
    <a:srgbClr val="43C1F3"/>
    <a:srgbClr val="DA6142"/>
    <a:srgbClr val="9FD299"/>
    <a:srgbClr val="D0E2B8"/>
    <a:srgbClr val="3CAB89"/>
    <a:srgbClr val="55CBF1"/>
    <a:srgbClr val="AC5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88029" autoAdjust="0"/>
  </p:normalViewPr>
  <p:slideViewPr>
    <p:cSldViewPr snapToGrid="0">
      <p:cViewPr varScale="1">
        <p:scale>
          <a:sx n="76" d="100"/>
          <a:sy n="76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</a:t>
            </a:r>
            <a:r>
              <a:rPr lang="en-US" baseline="0"/>
              <a:t> thiệu về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10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</a:t>
            </a:r>
            <a:r>
              <a:rPr lang="en-US" baseline="0"/>
              <a:t> </a:t>
            </a:r>
            <a:r>
              <a:rPr lang="vi-VN" baseline="0"/>
              <a:t>Người trực tiếp tiếp xúc với các hóa chất tẩy rửa</a:t>
            </a:r>
            <a:r>
              <a:rPr lang="en-US" baseline="0"/>
              <a:t> dễ mắc các bệnh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0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hướng dẫn hs hoàn thành phiếu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52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Giao bài tập về nhà cho học sinh, yêu cầu học phân công chuẩn bị nguyên, vật liệu cho buổi học sau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38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GV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7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cùng</a:t>
            </a:r>
            <a:r>
              <a:rPr lang="en-US" dirty="0"/>
              <a:t> HS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err="1"/>
              <a:t>và</a:t>
            </a:r>
            <a:r>
              <a:rPr lang="en-US"/>
              <a:t> múa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video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tươi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6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đặt câu hỏi: ở nhà em có giúp quét nhà, quét sân không?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3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gọi 1 vài hs lên trả lời, khích lệ các bạn đã biết và thường xuyên làm việc 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8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dẫn dắt hs đến nội dung thực hành 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8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đặt</a:t>
            </a:r>
            <a:r>
              <a:rPr lang="en-US" baseline="0"/>
              <a:t> câu hỏi: bạn dùng gì để lau, cọ?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76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đặt</a:t>
            </a:r>
            <a:r>
              <a:rPr lang="en-US" baseline="0"/>
              <a:t> câu hỏi: bạn dùng gì để lau, cọ? Bạn có chăm chỉ không? Có đáng khen không?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8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2. Giúp cải thiện sức khỏe của các thành viên trong gia đình: môi</a:t>
            </a:r>
            <a:r>
              <a:rPr lang="en-US" baseline="0"/>
              <a:t> trường sống sạch sẽ, lành mạnh sẽ giúp con người khỏe mạnh, tránh xa bệnh tật</a:t>
            </a:r>
          </a:p>
          <a:p>
            <a:r>
              <a:rPr lang="en-US"/>
              <a:t>3. </a:t>
            </a:r>
            <a:r>
              <a:rPr lang="vi-VN"/>
              <a:t>Giữ nhà cửa sạch sẽ đồng nghĩa với việc bạn sẽ vận động cơ thể trong suốt cả tuần</a:t>
            </a:r>
            <a:endParaRPr lang="en-US"/>
          </a:p>
          <a:p>
            <a:r>
              <a:rPr lang="en-US"/>
              <a:t>4. K</a:t>
            </a:r>
            <a:r>
              <a:rPr lang="vi-VN"/>
              <a:t>hông gian sinh sống được cải thiện cũng khiến cho con người cảm thấy thư giãn và sảng khoái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3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gợi</a:t>
            </a:r>
            <a:r>
              <a:rPr lang="en-US" baseline="0"/>
              <a:t> ý cho hs trả lời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7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1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99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80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99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67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1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47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9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998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37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301214" y="3410174"/>
            <a:ext cx="1258645" cy="1051006"/>
          </a:xfrm>
          <a:prstGeom prst="diamond">
            <a:avLst/>
          </a:prstGeom>
          <a:solidFill>
            <a:srgbClr val="68A1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52" y="25640"/>
            <a:ext cx="1990316" cy="1455663"/>
          </a:xfrm>
          <a:prstGeom prst="rect">
            <a:avLst/>
          </a:prstGeom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1921454" y="180509"/>
            <a:ext cx="1731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8421" y="888712"/>
            <a:ext cx="912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48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GIỮ GÌN VỆ SINH NHÀ Ở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501769" y="3704844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5" y="2005047"/>
            <a:ext cx="4778981" cy="4716723"/>
          </a:xfrm>
          <a:prstGeom prst="roundRect">
            <a:avLst>
              <a:gd name="adj" fmla="val 73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2" y="4580451"/>
            <a:ext cx="3461763" cy="2149108"/>
          </a:xfrm>
          <a:prstGeom prst="roundRect">
            <a:avLst>
              <a:gd name="adj" fmla="val 73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81" y="2043191"/>
            <a:ext cx="3420284" cy="2417989"/>
          </a:xfrm>
          <a:prstGeom prst="roundRect">
            <a:avLst>
              <a:gd name="adj" fmla="val 73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2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806274" y="130249"/>
            <a:ext cx="84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Điều gì có thể xảy ra nếu chúng ta sử dụng những sản phẩm có nhiều chất tẩy rửa để vệ sinh nhà cửa?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989239" y="10327307"/>
            <a:ext cx="245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</a:t>
            </a: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ây ung thư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4558" y="1694551"/>
            <a:ext cx="191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Tổn thương da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48176" y="4312201"/>
            <a:ext cx="263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Tổn thương hệ miễn dịch gây ra nhiều căn bệnh nghiêm trọng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9356" y="1476500"/>
            <a:ext cx="279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Mắc các bệnh về phổi</a:t>
            </a:r>
            <a:endParaRPr lang="vi-VN" altLang="zh-CN" sz="20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2973" y="4820032"/>
            <a:ext cx="219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Tổn thương hệ thống mạch máu</a:t>
            </a:r>
            <a:endParaRPr lang="vi-VN" altLang="zh-CN" sz="20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hệ miễn dịch bị suy giả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58" y="3892982"/>
            <a:ext cx="2781154" cy="18541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ác hại của chất tẩy rửa làm tổn thương mạch má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56" y="2094661"/>
            <a:ext cx="2715011" cy="18100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ải đáp thắc mắc: Viêm da cơ địa có di truyền không? | Medlat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62" y="1240807"/>
            <a:ext cx="2642092" cy="17635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81096" y="585440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353" y="1640581"/>
            <a:ext cx="8672063" cy="4231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4533" y="2691297"/>
            <a:ext cx="340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</a:t>
            </a:r>
            <a:r>
              <a:rPr lang="en-US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Xát </a:t>
            </a:r>
            <a:r>
              <a:rPr lang="en-US" altLang="zh-CN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rửa</a:t>
            </a:r>
            <a:r>
              <a:rPr lang="en-US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bát</a:t>
            </a:r>
            <a:r>
              <a:rPr lang="vi-VN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lên bát, đĩ</a:t>
            </a:r>
            <a:r>
              <a:rPr lang="en-US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endParaRPr lang="vi-VN" altLang="zh-CN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4533" y="2281449"/>
            <a:ext cx="421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 </a:t>
            </a: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 nước rửa bát vào giẻ rửa bát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4533" y="3429961"/>
            <a:ext cx="384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 </a:t>
            </a: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 bát, đĩa sau khi rửa sạch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4533" y="3060629"/>
            <a:ext cx="438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 </a:t>
            </a: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Tráng bát, đĩa dưới vòi nước sạch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131" y="3429961"/>
            <a:ext cx="310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</a:t>
            </a:r>
            <a:r>
              <a:rPr lang="en-US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Dùng khăn khô để lau lại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31" y="3060629"/>
            <a:ext cx="333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 </a:t>
            </a: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Dùng khăn ướt lau bàn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31" y="2650781"/>
            <a:ext cx="40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 </a:t>
            </a: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Nhúng khăn vào chậu nước lau bàn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2846" y="2301707"/>
            <a:ext cx="26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 </a:t>
            </a: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Pha nước lau bàn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8764" y="4423019"/>
            <a:ext cx="701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làm sạch mọi các chất liệu, bề mặt, như vải, kim loại, gỗ, sàn nhà…</a:t>
            </a:r>
            <a:endParaRPr lang="vi-VN" altLang="zh-CN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423" y="4862363"/>
            <a:ext cx="636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Kích ứng và tổn thương da</a:t>
            </a:r>
            <a:r>
              <a:rPr lang="en-US" altLang="zh-C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vi-V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ổn thương hệ miễn dịch</a:t>
            </a:r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một số bệnh hô hấp, t</a:t>
            </a:r>
            <a:r>
              <a:rPr lang="vi-VN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ổn thương hệ thần kinh</a:t>
            </a:r>
            <a:endParaRPr lang="vi-VN" altLang="zh-CN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4241960" y="566232"/>
            <a:ext cx="395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TẬP VỀ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64068" y="1623193"/>
            <a:ext cx="8991600" cy="4080757"/>
          </a:xfrm>
          <a:prstGeom prst="roundRect">
            <a:avLst>
              <a:gd name="adj" fmla="val 941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828800" y="1944244"/>
            <a:ext cx="685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Chuẩn bị các nguyên, vật liệu cho buổi học sau: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1845068" y="24404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Sả,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vỏ cam, quả chanh, vỏ quế, khăn và chậu nhỏ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7"/>
          <a:stretch/>
        </p:blipFill>
        <p:spPr>
          <a:xfrm>
            <a:off x="2779792" y="3931223"/>
            <a:ext cx="2341339" cy="1182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7940" r="8352" b="11845"/>
          <a:stretch/>
        </p:blipFill>
        <p:spPr>
          <a:xfrm>
            <a:off x="1563329" y="3403994"/>
            <a:ext cx="1966452" cy="953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13388" r="22257" b="28660"/>
          <a:stretch/>
        </p:blipFill>
        <p:spPr>
          <a:xfrm>
            <a:off x="5900510" y="4357723"/>
            <a:ext cx="1602658" cy="904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7348" r="5513" b="10794"/>
          <a:stretch/>
        </p:blipFill>
        <p:spPr>
          <a:xfrm>
            <a:off x="4906208" y="3083064"/>
            <a:ext cx="1695070" cy="1058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33692" r="15161" b="28458"/>
          <a:stretch/>
        </p:blipFill>
        <p:spPr>
          <a:xfrm>
            <a:off x="8682600" y="4416549"/>
            <a:ext cx="1692281" cy="891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5" b="100000" l="524" r="979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921" y="3138741"/>
            <a:ext cx="1819048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219791" y="3129188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" y="1031599"/>
            <a:ext cx="2015612" cy="14741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7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é Quét Nhà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0706" y="1872023"/>
            <a:ext cx="4930588" cy="369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942" y="470878"/>
            <a:ext cx="644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CÙNG HÁT VÀ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VẬN ĐỘNG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NÀO!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3" y="1771572"/>
            <a:ext cx="5514975" cy="3898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8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787479" y="494099"/>
            <a:ext cx="661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HÁT VÀ VẬN ĐỘNG THEO NHẠC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10" y="1294509"/>
            <a:ext cx="4544649" cy="321286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94" y="4206014"/>
            <a:ext cx="1436365" cy="203970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7973701" y="3355334"/>
            <a:ext cx="3183077" cy="1412410"/>
            <a:chOff x="7567301" y="3110163"/>
            <a:chExt cx="3183077" cy="1412410"/>
          </a:xfrm>
        </p:grpSpPr>
        <p:sp>
          <p:nvSpPr>
            <p:cNvPr id="50" name="Rounded Rectangle 11"/>
            <p:cNvSpPr/>
            <p:nvPr/>
          </p:nvSpPr>
          <p:spPr>
            <a:xfrm flipH="1">
              <a:off x="7669085" y="3110163"/>
              <a:ext cx="3081293" cy="1412410"/>
            </a:xfrm>
            <a:custGeom>
              <a:avLst/>
              <a:gdLst>
                <a:gd name="connsiteX0" fmla="*/ 0 w 1756916"/>
                <a:gd name="connsiteY0" fmla="*/ 179751 h 1078483"/>
                <a:gd name="connsiteX1" fmla="*/ 179751 w 1756916"/>
                <a:gd name="connsiteY1" fmla="*/ 0 h 1078483"/>
                <a:gd name="connsiteX2" fmla="*/ 1577165 w 1756916"/>
                <a:gd name="connsiteY2" fmla="*/ 0 h 1078483"/>
                <a:gd name="connsiteX3" fmla="*/ 1756916 w 1756916"/>
                <a:gd name="connsiteY3" fmla="*/ 179751 h 1078483"/>
                <a:gd name="connsiteX4" fmla="*/ 1756916 w 1756916"/>
                <a:gd name="connsiteY4" fmla="*/ 898732 h 1078483"/>
                <a:gd name="connsiteX5" fmla="*/ 1577165 w 1756916"/>
                <a:gd name="connsiteY5" fmla="*/ 1078483 h 1078483"/>
                <a:gd name="connsiteX6" fmla="*/ 179751 w 1756916"/>
                <a:gd name="connsiteY6" fmla="*/ 1078483 h 1078483"/>
                <a:gd name="connsiteX7" fmla="*/ 0 w 1756916"/>
                <a:gd name="connsiteY7" fmla="*/ 898732 h 1078483"/>
                <a:gd name="connsiteX8" fmla="*/ 0 w 1756916"/>
                <a:gd name="connsiteY8" fmla="*/ 179751 h 1078483"/>
                <a:gd name="connsiteX0" fmla="*/ 98943 w 1855859"/>
                <a:gd name="connsiteY0" fmla="*/ 179751 h 1090839"/>
                <a:gd name="connsiteX1" fmla="*/ 278694 w 1855859"/>
                <a:gd name="connsiteY1" fmla="*/ 0 h 1090839"/>
                <a:gd name="connsiteX2" fmla="*/ 1676108 w 1855859"/>
                <a:gd name="connsiteY2" fmla="*/ 0 h 1090839"/>
                <a:gd name="connsiteX3" fmla="*/ 1855859 w 1855859"/>
                <a:gd name="connsiteY3" fmla="*/ 179751 h 1090839"/>
                <a:gd name="connsiteX4" fmla="*/ 1855859 w 1855859"/>
                <a:gd name="connsiteY4" fmla="*/ 898732 h 1090839"/>
                <a:gd name="connsiteX5" fmla="*/ 1676108 w 1855859"/>
                <a:gd name="connsiteY5" fmla="*/ 1078483 h 1090839"/>
                <a:gd name="connsiteX6" fmla="*/ 31559 w 1855859"/>
                <a:gd name="connsiteY6" fmla="*/ 1090839 h 1090839"/>
                <a:gd name="connsiteX7" fmla="*/ 98943 w 1855859"/>
                <a:gd name="connsiteY7" fmla="*/ 898732 h 1090839"/>
                <a:gd name="connsiteX8" fmla="*/ 98943 w 1855859"/>
                <a:gd name="connsiteY8" fmla="*/ 179751 h 1090839"/>
                <a:gd name="connsiteX0" fmla="*/ 188460 w 1945376"/>
                <a:gd name="connsiteY0" fmla="*/ 179751 h 1127909"/>
                <a:gd name="connsiteX1" fmla="*/ 368211 w 1945376"/>
                <a:gd name="connsiteY1" fmla="*/ 0 h 1127909"/>
                <a:gd name="connsiteX2" fmla="*/ 1765625 w 1945376"/>
                <a:gd name="connsiteY2" fmla="*/ 0 h 1127909"/>
                <a:gd name="connsiteX3" fmla="*/ 1945376 w 1945376"/>
                <a:gd name="connsiteY3" fmla="*/ 179751 h 1127909"/>
                <a:gd name="connsiteX4" fmla="*/ 1945376 w 1945376"/>
                <a:gd name="connsiteY4" fmla="*/ 898732 h 1127909"/>
                <a:gd name="connsiteX5" fmla="*/ 1765625 w 1945376"/>
                <a:gd name="connsiteY5" fmla="*/ 1078483 h 1127909"/>
                <a:gd name="connsiteX6" fmla="*/ 22222 w 1945376"/>
                <a:gd name="connsiteY6" fmla="*/ 1127909 h 1127909"/>
                <a:gd name="connsiteX7" fmla="*/ 188460 w 1945376"/>
                <a:gd name="connsiteY7" fmla="*/ 898732 h 1127909"/>
                <a:gd name="connsiteX8" fmla="*/ 188460 w 1945376"/>
                <a:gd name="connsiteY8" fmla="*/ 179751 h 11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376" h="1127909">
                  <a:moveTo>
                    <a:pt x="188460" y="179751"/>
                  </a:moveTo>
                  <a:cubicBezTo>
                    <a:pt x="188460" y="80477"/>
                    <a:pt x="268937" y="0"/>
                    <a:pt x="368211" y="0"/>
                  </a:cubicBezTo>
                  <a:lnTo>
                    <a:pt x="1765625" y="0"/>
                  </a:lnTo>
                  <a:cubicBezTo>
                    <a:pt x="1864899" y="0"/>
                    <a:pt x="1945376" y="80477"/>
                    <a:pt x="1945376" y="179751"/>
                  </a:cubicBezTo>
                  <a:lnTo>
                    <a:pt x="1945376" y="898732"/>
                  </a:lnTo>
                  <a:cubicBezTo>
                    <a:pt x="1945376" y="998006"/>
                    <a:pt x="1864899" y="1078483"/>
                    <a:pt x="1765625" y="1078483"/>
                  </a:cubicBezTo>
                  <a:lnTo>
                    <a:pt x="22222" y="1127909"/>
                  </a:lnTo>
                  <a:cubicBezTo>
                    <a:pt x="-77052" y="1127909"/>
                    <a:pt x="188460" y="998006"/>
                    <a:pt x="188460" y="898732"/>
                  </a:cubicBezTo>
                  <a:lnTo>
                    <a:pt x="188460" y="179751"/>
                  </a:lnTo>
                  <a:close/>
                </a:path>
              </a:pathLst>
            </a:custGeom>
            <a:solidFill>
              <a:srgbClr val="F4A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67301" y="3216203"/>
              <a:ext cx="27277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nhỏ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bài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hát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gì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giữ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sạch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nhà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ở?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92571" y="4416132"/>
            <a:ext cx="2976164" cy="1412410"/>
            <a:chOff x="7669085" y="3110163"/>
            <a:chExt cx="3248569" cy="1412410"/>
          </a:xfrm>
        </p:grpSpPr>
        <p:sp>
          <p:nvSpPr>
            <p:cNvPr id="56" name="Rounded Rectangle 11"/>
            <p:cNvSpPr/>
            <p:nvPr/>
          </p:nvSpPr>
          <p:spPr>
            <a:xfrm>
              <a:off x="7669085" y="3110163"/>
              <a:ext cx="3081293" cy="1412410"/>
            </a:xfrm>
            <a:custGeom>
              <a:avLst/>
              <a:gdLst>
                <a:gd name="connsiteX0" fmla="*/ 0 w 1756916"/>
                <a:gd name="connsiteY0" fmla="*/ 179751 h 1078483"/>
                <a:gd name="connsiteX1" fmla="*/ 179751 w 1756916"/>
                <a:gd name="connsiteY1" fmla="*/ 0 h 1078483"/>
                <a:gd name="connsiteX2" fmla="*/ 1577165 w 1756916"/>
                <a:gd name="connsiteY2" fmla="*/ 0 h 1078483"/>
                <a:gd name="connsiteX3" fmla="*/ 1756916 w 1756916"/>
                <a:gd name="connsiteY3" fmla="*/ 179751 h 1078483"/>
                <a:gd name="connsiteX4" fmla="*/ 1756916 w 1756916"/>
                <a:gd name="connsiteY4" fmla="*/ 898732 h 1078483"/>
                <a:gd name="connsiteX5" fmla="*/ 1577165 w 1756916"/>
                <a:gd name="connsiteY5" fmla="*/ 1078483 h 1078483"/>
                <a:gd name="connsiteX6" fmla="*/ 179751 w 1756916"/>
                <a:gd name="connsiteY6" fmla="*/ 1078483 h 1078483"/>
                <a:gd name="connsiteX7" fmla="*/ 0 w 1756916"/>
                <a:gd name="connsiteY7" fmla="*/ 898732 h 1078483"/>
                <a:gd name="connsiteX8" fmla="*/ 0 w 1756916"/>
                <a:gd name="connsiteY8" fmla="*/ 179751 h 1078483"/>
                <a:gd name="connsiteX0" fmla="*/ 98943 w 1855859"/>
                <a:gd name="connsiteY0" fmla="*/ 179751 h 1090839"/>
                <a:gd name="connsiteX1" fmla="*/ 278694 w 1855859"/>
                <a:gd name="connsiteY1" fmla="*/ 0 h 1090839"/>
                <a:gd name="connsiteX2" fmla="*/ 1676108 w 1855859"/>
                <a:gd name="connsiteY2" fmla="*/ 0 h 1090839"/>
                <a:gd name="connsiteX3" fmla="*/ 1855859 w 1855859"/>
                <a:gd name="connsiteY3" fmla="*/ 179751 h 1090839"/>
                <a:gd name="connsiteX4" fmla="*/ 1855859 w 1855859"/>
                <a:gd name="connsiteY4" fmla="*/ 898732 h 1090839"/>
                <a:gd name="connsiteX5" fmla="*/ 1676108 w 1855859"/>
                <a:gd name="connsiteY5" fmla="*/ 1078483 h 1090839"/>
                <a:gd name="connsiteX6" fmla="*/ 31559 w 1855859"/>
                <a:gd name="connsiteY6" fmla="*/ 1090839 h 1090839"/>
                <a:gd name="connsiteX7" fmla="*/ 98943 w 1855859"/>
                <a:gd name="connsiteY7" fmla="*/ 898732 h 1090839"/>
                <a:gd name="connsiteX8" fmla="*/ 98943 w 1855859"/>
                <a:gd name="connsiteY8" fmla="*/ 179751 h 1090839"/>
                <a:gd name="connsiteX0" fmla="*/ 188460 w 1945376"/>
                <a:gd name="connsiteY0" fmla="*/ 179751 h 1127909"/>
                <a:gd name="connsiteX1" fmla="*/ 368211 w 1945376"/>
                <a:gd name="connsiteY1" fmla="*/ 0 h 1127909"/>
                <a:gd name="connsiteX2" fmla="*/ 1765625 w 1945376"/>
                <a:gd name="connsiteY2" fmla="*/ 0 h 1127909"/>
                <a:gd name="connsiteX3" fmla="*/ 1945376 w 1945376"/>
                <a:gd name="connsiteY3" fmla="*/ 179751 h 1127909"/>
                <a:gd name="connsiteX4" fmla="*/ 1945376 w 1945376"/>
                <a:gd name="connsiteY4" fmla="*/ 898732 h 1127909"/>
                <a:gd name="connsiteX5" fmla="*/ 1765625 w 1945376"/>
                <a:gd name="connsiteY5" fmla="*/ 1078483 h 1127909"/>
                <a:gd name="connsiteX6" fmla="*/ 22222 w 1945376"/>
                <a:gd name="connsiteY6" fmla="*/ 1127909 h 1127909"/>
                <a:gd name="connsiteX7" fmla="*/ 188460 w 1945376"/>
                <a:gd name="connsiteY7" fmla="*/ 898732 h 1127909"/>
                <a:gd name="connsiteX8" fmla="*/ 188460 w 1945376"/>
                <a:gd name="connsiteY8" fmla="*/ 179751 h 11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376" h="1127909">
                  <a:moveTo>
                    <a:pt x="188460" y="179751"/>
                  </a:moveTo>
                  <a:cubicBezTo>
                    <a:pt x="188460" y="80477"/>
                    <a:pt x="268937" y="0"/>
                    <a:pt x="368211" y="0"/>
                  </a:cubicBezTo>
                  <a:lnTo>
                    <a:pt x="1765625" y="0"/>
                  </a:lnTo>
                  <a:cubicBezTo>
                    <a:pt x="1864899" y="0"/>
                    <a:pt x="1945376" y="80477"/>
                    <a:pt x="1945376" y="179751"/>
                  </a:cubicBezTo>
                  <a:lnTo>
                    <a:pt x="1945376" y="898732"/>
                  </a:lnTo>
                  <a:cubicBezTo>
                    <a:pt x="1945376" y="998006"/>
                    <a:pt x="1864899" y="1078483"/>
                    <a:pt x="1765625" y="1078483"/>
                  </a:cubicBezTo>
                  <a:lnTo>
                    <a:pt x="22222" y="1127909"/>
                  </a:lnTo>
                  <a:cubicBezTo>
                    <a:pt x="-77052" y="1127909"/>
                    <a:pt x="188460" y="998006"/>
                    <a:pt x="188460" y="898732"/>
                  </a:cubicBezTo>
                  <a:lnTo>
                    <a:pt x="188460" y="17975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36361" y="3429965"/>
              <a:ext cx="3081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noProof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Bạn nhỏ quét sân để giữ sạch nhà ở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816" flipH="1">
            <a:off x="24520" y="4490887"/>
            <a:ext cx="1562100" cy="2310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4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37" y="477688"/>
            <a:ext cx="3631877" cy="263640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94" y="4206014"/>
            <a:ext cx="1436365" cy="203970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7601806" y="2850805"/>
            <a:ext cx="3183077" cy="1412410"/>
            <a:chOff x="7567301" y="3110163"/>
            <a:chExt cx="3183077" cy="1412410"/>
          </a:xfrm>
        </p:grpSpPr>
        <p:sp>
          <p:nvSpPr>
            <p:cNvPr id="50" name="Rounded Rectangle 11"/>
            <p:cNvSpPr/>
            <p:nvPr/>
          </p:nvSpPr>
          <p:spPr>
            <a:xfrm flipH="1">
              <a:off x="7669085" y="3110163"/>
              <a:ext cx="3081293" cy="1412410"/>
            </a:xfrm>
            <a:custGeom>
              <a:avLst/>
              <a:gdLst>
                <a:gd name="connsiteX0" fmla="*/ 0 w 1756916"/>
                <a:gd name="connsiteY0" fmla="*/ 179751 h 1078483"/>
                <a:gd name="connsiteX1" fmla="*/ 179751 w 1756916"/>
                <a:gd name="connsiteY1" fmla="*/ 0 h 1078483"/>
                <a:gd name="connsiteX2" fmla="*/ 1577165 w 1756916"/>
                <a:gd name="connsiteY2" fmla="*/ 0 h 1078483"/>
                <a:gd name="connsiteX3" fmla="*/ 1756916 w 1756916"/>
                <a:gd name="connsiteY3" fmla="*/ 179751 h 1078483"/>
                <a:gd name="connsiteX4" fmla="*/ 1756916 w 1756916"/>
                <a:gd name="connsiteY4" fmla="*/ 898732 h 1078483"/>
                <a:gd name="connsiteX5" fmla="*/ 1577165 w 1756916"/>
                <a:gd name="connsiteY5" fmla="*/ 1078483 h 1078483"/>
                <a:gd name="connsiteX6" fmla="*/ 179751 w 1756916"/>
                <a:gd name="connsiteY6" fmla="*/ 1078483 h 1078483"/>
                <a:gd name="connsiteX7" fmla="*/ 0 w 1756916"/>
                <a:gd name="connsiteY7" fmla="*/ 898732 h 1078483"/>
                <a:gd name="connsiteX8" fmla="*/ 0 w 1756916"/>
                <a:gd name="connsiteY8" fmla="*/ 179751 h 1078483"/>
                <a:gd name="connsiteX0" fmla="*/ 98943 w 1855859"/>
                <a:gd name="connsiteY0" fmla="*/ 179751 h 1090839"/>
                <a:gd name="connsiteX1" fmla="*/ 278694 w 1855859"/>
                <a:gd name="connsiteY1" fmla="*/ 0 h 1090839"/>
                <a:gd name="connsiteX2" fmla="*/ 1676108 w 1855859"/>
                <a:gd name="connsiteY2" fmla="*/ 0 h 1090839"/>
                <a:gd name="connsiteX3" fmla="*/ 1855859 w 1855859"/>
                <a:gd name="connsiteY3" fmla="*/ 179751 h 1090839"/>
                <a:gd name="connsiteX4" fmla="*/ 1855859 w 1855859"/>
                <a:gd name="connsiteY4" fmla="*/ 898732 h 1090839"/>
                <a:gd name="connsiteX5" fmla="*/ 1676108 w 1855859"/>
                <a:gd name="connsiteY5" fmla="*/ 1078483 h 1090839"/>
                <a:gd name="connsiteX6" fmla="*/ 31559 w 1855859"/>
                <a:gd name="connsiteY6" fmla="*/ 1090839 h 1090839"/>
                <a:gd name="connsiteX7" fmla="*/ 98943 w 1855859"/>
                <a:gd name="connsiteY7" fmla="*/ 898732 h 1090839"/>
                <a:gd name="connsiteX8" fmla="*/ 98943 w 1855859"/>
                <a:gd name="connsiteY8" fmla="*/ 179751 h 1090839"/>
                <a:gd name="connsiteX0" fmla="*/ 188460 w 1945376"/>
                <a:gd name="connsiteY0" fmla="*/ 179751 h 1127909"/>
                <a:gd name="connsiteX1" fmla="*/ 368211 w 1945376"/>
                <a:gd name="connsiteY1" fmla="*/ 0 h 1127909"/>
                <a:gd name="connsiteX2" fmla="*/ 1765625 w 1945376"/>
                <a:gd name="connsiteY2" fmla="*/ 0 h 1127909"/>
                <a:gd name="connsiteX3" fmla="*/ 1945376 w 1945376"/>
                <a:gd name="connsiteY3" fmla="*/ 179751 h 1127909"/>
                <a:gd name="connsiteX4" fmla="*/ 1945376 w 1945376"/>
                <a:gd name="connsiteY4" fmla="*/ 898732 h 1127909"/>
                <a:gd name="connsiteX5" fmla="*/ 1765625 w 1945376"/>
                <a:gd name="connsiteY5" fmla="*/ 1078483 h 1127909"/>
                <a:gd name="connsiteX6" fmla="*/ 22222 w 1945376"/>
                <a:gd name="connsiteY6" fmla="*/ 1127909 h 1127909"/>
                <a:gd name="connsiteX7" fmla="*/ 188460 w 1945376"/>
                <a:gd name="connsiteY7" fmla="*/ 898732 h 1127909"/>
                <a:gd name="connsiteX8" fmla="*/ 188460 w 1945376"/>
                <a:gd name="connsiteY8" fmla="*/ 179751 h 11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376" h="1127909">
                  <a:moveTo>
                    <a:pt x="188460" y="179751"/>
                  </a:moveTo>
                  <a:cubicBezTo>
                    <a:pt x="188460" y="80477"/>
                    <a:pt x="268937" y="0"/>
                    <a:pt x="368211" y="0"/>
                  </a:cubicBezTo>
                  <a:lnTo>
                    <a:pt x="1765625" y="0"/>
                  </a:lnTo>
                  <a:cubicBezTo>
                    <a:pt x="1864899" y="0"/>
                    <a:pt x="1945376" y="80477"/>
                    <a:pt x="1945376" y="179751"/>
                  </a:cubicBezTo>
                  <a:lnTo>
                    <a:pt x="1945376" y="898732"/>
                  </a:lnTo>
                  <a:cubicBezTo>
                    <a:pt x="1945376" y="998006"/>
                    <a:pt x="1864899" y="1078483"/>
                    <a:pt x="1765625" y="1078483"/>
                  </a:cubicBezTo>
                  <a:lnTo>
                    <a:pt x="22222" y="1127909"/>
                  </a:lnTo>
                  <a:cubicBezTo>
                    <a:pt x="-77052" y="1127909"/>
                    <a:pt x="188460" y="998006"/>
                    <a:pt x="188460" y="898732"/>
                  </a:cubicBezTo>
                  <a:lnTo>
                    <a:pt x="188460" y="179751"/>
                  </a:lnTo>
                  <a:close/>
                </a:path>
              </a:pathLst>
            </a:custGeom>
            <a:solidFill>
              <a:srgbClr val="F4A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67301" y="3216203"/>
              <a:ext cx="29302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Em thường làm gì để giữ vệ sinh</a:t>
              </a:r>
              <a:r>
                <a:rPr lang="en-US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vi-V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nhà ở của mình?</a:t>
              </a:r>
              <a:r>
                <a:rPr lang="en-US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17786" y="3588856"/>
            <a:ext cx="3180064" cy="1675700"/>
            <a:chOff x="7669085" y="3110163"/>
            <a:chExt cx="3219262" cy="1675700"/>
          </a:xfrm>
        </p:grpSpPr>
        <p:sp>
          <p:nvSpPr>
            <p:cNvPr id="56" name="Rounded Rectangle 11"/>
            <p:cNvSpPr/>
            <p:nvPr/>
          </p:nvSpPr>
          <p:spPr>
            <a:xfrm>
              <a:off x="7669085" y="3110163"/>
              <a:ext cx="3081293" cy="1412410"/>
            </a:xfrm>
            <a:custGeom>
              <a:avLst/>
              <a:gdLst>
                <a:gd name="connsiteX0" fmla="*/ 0 w 1756916"/>
                <a:gd name="connsiteY0" fmla="*/ 179751 h 1078483"/>
                <a:gd name="connsiteX1" fmla="*/ 179751 w 1756916"/>
                <a:gd name="connsiteY1" fmla="*/ 0 h 1078483"/>
                <a:gd name="connsiteX2" fmla="*/ 1577165 w 1756916"/>
                <a:gd name="connsiteY2" fmla="*/ 0 h 1078483"/>
                <a:gd name="connsiteX3" fmla="*/ 1756916 w 1756916"/>
                <a:gd name="connsiteY3" fmla="*/ 179751 h 1078483"/>
                <a:gd name="connsiteX4" fmla="*/ 1756916 w 1756916"/>
                <a:gd name="connsiteY4" fmla="*/ 898732 h 1078483"/>
                <a:gd name="connsiteX5" fmla="*/ 1577165 w 1756916"/>
                <a:gd name="connsiteY5" fmla="*/ 1078483 h 1078483"/>
                <a:gd name="connsiteX6" fmla="*/ 179751 w 1756916"/>
                <a:gd name="connsiteY6" fmla="*/ 1078483 h 1078483"/>
                <a:gd name="connsiteX7" fmla="*/ 0 w 1756916"/>
                <a:gd name="connsiteY7" fmla="*/ 898732 h 1078483"/>
                <a:gd name="connsiteX8" fmla="*/ 0 w 1756916"/>
                <a:gd name="connsiteY8" fmla="*/ 179751 h 1078483"/>
                <a:gd name="connsiteX0" fmla="*/ 98943 w 1855859"/>
                <a:gd name="connsiteY0" fmla="*/ 179751 h 1090839"/>
                <a:gd name="connsiteX1" fmla="*/ 278694 w 1855859"/>
                <a:gd name="connsiteY1" fmla="*/ 0 h 1090839"/>
                <a:gd name="connsiteX2" fmla="*/ 1676108 w 1855859"/>
                <a:gd name="connsiteY2" fmla="*/ 0 h 1090839"/>
                <a:gd name="connsiteX3" fmla="*/ 1855859 w 1855859"/>
                <a:gd name="connsiteY3" fmla="*/ 179751 h 1090839"/>
                <a:gd name="connsiteX4" fmla="*/ 1855859 w 1855859"/>
                <a:gd name="connsiteY4" fmla="*/ 898732 h 1090839"/>
                <a:gd name="connsiteX5" fmla="*/ 1676108 w 1855859"/>
                <a:gd name="connsiteY5" fmla="*/ 1078483 h 1090839"/>
                <a:gd name="connsiteX6" fmla="*/ 31559 w 1855859"/>
                <a:gd name="connsiteY6" fmla="*/ 1090839 h 1090839"/>
                <a:gd name="connsiteX7" fmla="*/ 98943 w 1855859"/>
                <a:gd name="connsiteY7" fmla="*/ 898732 h 1090839"/>
                <a:gd name="connsiteX8" fmla="*/ 98943 w 1855859"/>
                <a:gd name="connsiteY8" fmla="*/ 179751 h 1090839"/>
                <a:gd name="connsiteX0" fmla="*/ 188460 w 1945376"/>
                <a:gd name="connsiteY0" fmla="*/ 179751 h 1127909"/>
                <a:gd name="connsiteX1" fmla="*/ 368211 w 1945376"/>
                <a:gd name="connsiteY1" fmla="*/ 0 h 1127909"/>
                <a:gd name="connsiteX2" fmla="*/ 1765625 w 1945376"/>
                <a:gd name="connsiteY2" fmla="*/ 0 h 1127909"/>
                <a:gd name="connsiteX3" fmla="*/ 1945376 w 1945376"/>
                <a:gd name="connsiteY3" fmla="*/ 179751 h 1127909"/>
                <a:gd name="connsiteX4" fmla="*/ 1945376 w 1945376"/>
                <a:gd name="connsiteY4" fmla="*/ 898732 h 1127909"/>
                <a:gd name="connsiteX5" fmla="*/ 1765625 w 1945376"/>
                <a:gd name="connsiteY5" fmla="*/ 1078483 h 1127909"/>
                <a:gd name="connsiteX6" fmla="*/ 22222 w 1945376"/>
                <a:gd name="connsiteY6" fmla="*/ 1127909 h 1127909"/>
                <a:gd name="connsiteX7" fmla="*/ 188460 w 1945376"/>
                <a:gd name="connsiteY7" fmla="*/ 898732 h 1127909"/>
                <a:gd name="connsiteX8" fmla="*/ 188460 w 1945376"/>
                <a:gd name="connsiteY8" fmla="*/ 179751 h 11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376" h="1127909">
                  <a:moveTo>
                    <a:pt x="188460" y="179751"/>
                  </a:moveTo>
                  <a:cubicBezTo>
                    <a:pt x="188460" y="80477"/>
                    <a:pt x="268937" y="0"/>
                    <a:pt x="368211" y="0"/>
                  </a:cubicBezTo>
                  <a:lnTo>
                    <a:pt x="1765625" y="0"/>
                  </a:lnTo>
                  <a:cubicBezTo>
                    <a:pt x="1864899" y="0"/>
                    <a:pt x="1945376" y="80477"/>
                    <a:pt x="1945376" y="179751"/>
                  </a:cubicBezTo>
                  <a:lnTo>
                    <a:pt x="1945376" y="898732"/>
                  </a:lnTo>
                  <a:cubicBezTo>
                    <a:pt x="1945376" y="998006"/>
                    <a:pt x="1864899" y="1078483"/>
                    <a:pt x="1765625" y="1078483"/>
                  </a:cubicBezTo>
                  <a:lnTo>
                    <a:pt x="22222" y="1127909"/>
                  </a:lnTo>
                  <a:cubicBezTo>
                    <a:pt x="-77052" y="1127909"/>
                    <a:pt x="188460" y="998006"/>
                    <a:pt x="188460" y="898732"/>
                  </a:cubicBezTo>
                  <a:lnTo>
                    <a:pt x="188460" y="17975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07055" y="3216203"/>
              <a:ext cx="30812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Ở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nhà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em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thường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quét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nhà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quét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sân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lau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bàn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ghế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rửa</a:t>
              </a:r>
              <a:r>
                <a:rPr lang="en-US" altLang="zh-CN" sz="2400" noProof="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noProof="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bát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816" flipH="1">
            <a:off x="319677" y="4522409"/>
            <a:ext cx="1562100" cy="2310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13" y="4263215"/>
            <a:ext cx="3631877" cy="256757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43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46" y="321116"/>
            <a:ext cx="4544649" cy="321286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94" y="4206014"/>
            <a:ext cx="1436365" cy="203970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7207045" y="3355334"/>
            <a:ext cx="3949734" cy="1412410"/>
            <a:chOff x="7567301" y="3110163"/>
            <a:chExt cx="3183077" cy="1412410"/>
          </a:xfrm>
        </p:grpSpPr>
        <p:sp>
          <p:nvSpPr>
            <p:cNvPr id="50" name="Rounded Rectangle 11"/>
            <p:cNvSpPr/>
            <p:nvPr/>
          </p:nvSpPr>
          <p:spPr>
            <a:xfrm flipH="1">
              <a:off x="7669085" y="3110163"/>
              <a:ext cx="3081293" cy="1412410"/>
            </a:xfrm>
            <a:custGeom>
              <a:avLst/>
              <a:gdLst>
                <a:gd name="connsiteX0" fmla="*/ 0 w 1756916"/>
                <a:gd name="connsiteY0" fmla="*/ 179751 h 1078483"/>
                <a:gd name="connsiteX1" fmla="*/ 179751 w 1756916"/>
                <a:gd name="connsiteY1" fmla="*/ 0 h 1078483"/>
                <a:gd name="connsiteX2" fmla="*/ 1577165 w 1756916"/>
                <a:gd name="connsiteY2" fmla="*/ 0 h 1078483"/>
                <a:gd name="connsiteX3" fmla="*/ 1756916 w 1756916"/>
                <a:gd name="connsiteY3" fmla="*/ 179751 h 1078483"/>
                <a:gd name="connsiteX4" fmla="*/ 1756916 w 1756916"/>
                <a:gd name="connsiteY4" fmla="*/ 898732 h 1078483"/>
                <a:gd name="connsiteX5" fmla="*/ 1577165 w 1756916"/>
                <a:gd name="connsiteY5" fmla="*/ 1078483 h 1078483"/>
                <a:gd name="connsiteX6" fmla="*/ 179751 w 1756916"/>
                <a:gd name="connsiteY6" fmla="*/ 1078483 h 1078483"/>
                <a:gd name="connsiteX7" fmla="*/ 0 w 1756916"/>
                <a:gd name="connsiteY7" fmla="*/ 898732 h 1078483"/>
                <a:gd name="connsiteX8" fmla="*/ 0 w 1756916"/>
                <a:gd name="connsiteY8" fmla="*/ 179751 h 1078483"/>
                <a:gd name="connsiteX0" fmla="*/ 98943 w 1855859"/>
                <a:gd name="connsiteY0" fmla="*/ 179751 h 1090839"/>
                <a:gd name="connsiteX1" fmla="*/ 278694 w 1855859"/>
                <a:gd name="connsiteY1" fmla="*/ 0 h 1090839"/>
                <a:gd name="connsiteX2" fmla="*/ 1676108 w 1855859"/>
                <a:gd name="connsiteY2" fmla="*/ 0 h 1090839"/>
                <a:gd name="connsiteX3" fmla="*/ 1855859 w 1855859"/>
                <a:gd name="connsiteY3" fmla="*/ 179751 h 1090839"/>
                <a:gd name="connsiteX4" fmla="*/ 1855859 w 1855859"/>
                <a:gd name="connsiteY4" fmla="*/ 898732 h 1090839"/>
                <a:gd name="connsiteX5" fmla="*/ 1676108 w 1855859"/>
                <a:gd name="connsiteY5" fmla="*/ 1078483 h 1090839"/>
                <a:gd name="connsiteX6" fmla="*/ 31559 w 1855859"/>
                <a:gd name="connsiteY6" fmla="*/ 1090839 h 1090839"/>
                <a:gd name="connsiteX7" fmla="*/ 98943 w 1855859"/>
                <a:gd name="connsiteY7" fmla="*/ 898732 h 1090839"/>
                <a:gd name="connsiteX8" fmla="*/ 98943 w 1855859"/>
                <a:gd name="connsiteY8" fmla="*/ 179751 h 1090839"/>
                <a:gd name="connsiteX0" fmla="*/ 188460 w 1945376"/>
                <a:gd name="connsiteY0" fmla="*/ 179751 h 1127909"/>
                <a:gd name="connsiteX1" fmla="*/ 368211 w 1945376"/>
                <a:gd name="connsiteY1" fmla="*/ 0 h 1127909"/>
                <a:gd name="connsiteX2" fmla="*/ 1765625 w 1945376"/>
                <a:gd name="connsiteY2" fmla="*/ 0 h 1127909"/>
                <a:gd name="connsiteX3" fmla="*/ 1945376 w 1945376"/>
                <a:gd name="connsiteY3" fmla="*/ 179751 h 1127909"/>
                <a:gd name="connsiteX4" fmla="*/ 1945376 w 1945376"/>
                <a:gd name="connsiteY4" fmla="*/ 898732 h 1127909"/>
                <a:gd name="connsiteX5" fmla="*/ 1765625 w 1945376"/>
                <a:gd name="connsiteY5" fmla="*/ 1078483 h 1127909"/>
                <a:gd name="connsiteX6" fmla="*/ 22222 w 1945376"/>
                <a:gd name="connsiteY6" fmla="*/ 1127909 h 1127909"/>
                <a:gd name="connsiteX7" fmla="*/ 188460 w 1945376"/>
                <a:gd name="connsiteY7" fmla="*/ 898732 h 1127909"/>
                <a:gd name="connsiteX8" fmla="*/ 188460 w 1945376"/>
                <a:gd name="connsiteY8" fmla="*/ 179751 h 11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376" h="1127909">
                  <a:moveTo>
                    <a:pt x="188460" y="179751"/>
                  </a:moveTo>
                  <a:cubicBezTo>
                    <a:pt x="188460" y="80477"/>
                    <a:pt x="268937" y="0"/>
                    <a:pt x="368211" y="0"/>
                  </a:cubicBezTo>
                  <a:lnTo>
                    <a:pt x="1765625" y="0"/>
                  </a:lnTo>
                  <a:cubicBezTo>
                    <a:pt x="1864899" y="0"/>
                    <a:pt x="1945376" y="80477"/>
                    <a:pt x="1945376" y="179751"/>
                  </a:cubicBezTo>
                  <a:lnTo>
                    <a:pt x="1945376" y="898732"/>
                  </a:lnTo>
                  <a:cubicBezTo>
                    <a:pt x="1945376" y="998006"/>
                    <a:pt x="1864899" y="1078483"/>
                    <a:pt x="1765625" y="1078483"/>
                  </a:cubicBezTo>
                  <a:lnTo>
                    <a:pt x="22222" y="1127909"/>
                  </a:lnTo>
                  <a:cubicBezTo>
                    <a:pt x="-77052" y="1127909"/>
                    <a:pt x="188460" y="998006"/>
                    <a:pt x="188460" y="898732"/>
                  </a:cubicBezTo>
                  <a:lnTo>
                    <a:pt x="188460" y="179751"/>
                  </a:lnTo>
                  <a:close/>
                </a:path>
              </a:pathLst>
            </a:custGeom>
            <a:solidFill>
              <a:srgbClr val="F4A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67301" y="3216203"/>
              <a:ext cx="3081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Để giữ bàn học sinh sạch sẽ, chúng mình</a:t>
              </a:r>
              <a:r>
                <a:rPr lang="en-US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vi-V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cùng làm nước lau bàn nhé!</a:t>
              </a:r>
              <a:r>
                <a:rPr lang="en-US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58908" r="46571"/>
          <a:stretch/>
        </p:blipFill>
        <p:spPr>
          <a:xfrm>
            <a:off x="1336529" y="3830441"/>
            <a:ext cx="3392129" cy="220937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08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2020863" y="1279301"/>
            <a:ext cx="329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ác bạn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đang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gì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63329" y="356021"/>
            <a:ext cx="1016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XÁC ĐỊNH NHỮNG VIỆC LÀM ĐỂ GIỮ VỆ SINH NHÀ 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63329" y="5664002"/>
            <a:ext cx="343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Bạn đang lau cửa kính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1" y="1922490"/>
            <a:ext cx="4556839" cy="322148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94" y="3223740"/>
            <a:ext cx="4416415" cy="322148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40128" y="2350531"/>
            <a:ext cx="452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Bạn đang cọ rửa chậu rửa mặt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4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2020863" y="1279301"/>
            <a:ext cx="329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ác bạn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đang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gì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63329" y="356021"/>
            <a:ext cx="1016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XÁC ĐỊNH NHỮNG VIỆC LÀM ĐỂ GIỮ VỆ SINH NHÀ 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63329" y="5664002"/>
            <a:ext cx="343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Bạn đang lau sàn nhà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1" y="2118758"/>
            <a:ext cx="4556839" cy="282894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94" y="3231526"/>
            <a:ext cx="4416415" cy="320591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28387" y="2429189"/>
            <a:ext cx="313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Bạn đang lau bàn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4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3076770" y="168450"/>
            <a:ext cx="644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Việc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bạn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tác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dụng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gì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76770" y="1437917"/>
            <a:ext cx="819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Giúp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nhà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cửa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luôn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gọn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gàng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ngăn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nắp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sạch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sẽ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1277875"/>
            <a:ext cx="1918002" cy="124341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5383130"/>
            <a:ext cx="1941160" cy="140910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76770" y="2851010"/>
            <a:ext cx="810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Giúp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cải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sức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khoẻ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thành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viên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gia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đình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2578457"/>
            <a:ext cx="1918001" cy="129971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3935335"/>
            <a:ext cx="1941160" cy="13906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76770" y="4264103"/>
            <a:ext cx="332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ích cực vận động hơn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6770" y="5856848"/>
            <a:ext cx="585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Thư giãn và sảng khoái, giảm căng thẳng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9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4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053823" y="492243"/>
            <a:ext cx="841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Kể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tên</a:t>
            </a: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những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việc làm </a:t>
            </a:r>
            <a:r>
              <a:rPr lang="en-US" altLang="zh-CN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khác</a:t>
            </a:r>
            <a:r>
              <a:rPr lang="en-US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để giữ vệ sinh nhà ở mà em biết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45"/>
            <a:ext cx="1563329" cy="114337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05647" y="1575174"/>
            <a:ext cx="22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sạch bếp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8947" y="3106717"/>
            <a:ext cx="330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sạch nhà vệ sinh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191" y="4105688"/>
            <a:ext cx="213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Giặt quần áo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473" y="6220199"/>
            <a:ext cx="21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Gấp quần áo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441" y="5701068"/>
            <a:ext cx="21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Rửa cốc chén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8659" y="6285865"/>
            <a:ext cx="21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 noProof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Đổ rác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45" y="1063931"/>
            <a:ext cx="2524879" cy="1677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922" y="996256"/>
            <a:ext cx="1834382" cy="20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296" y="3665398"/>
            <a:ext cx="2350895" cy="2183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" y="1524903"/>
            <a:ext cx="2034810" cy="235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2945" y="3517578"/>
            <a:ext cx="2517710" cy="19673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22" y="3692638"/>
            <a:ext cx="2297702" cy="2379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5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726</Words>
  <Application>Microsoft Office PowerPoint</Application>
  <PresentationFormat>Widescreen</PresentationFormat>
  <Paragraphs>79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Roboto</vt:lpstr>
      <vt:lpstr>Calibri</vt:lpstr>
      <vt:lpstr>Arial</vt:lpstr>
      <vt:lpstr>Roboto Black</vt:lpstr>
      <vt:lpstr>Pangolin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Tan</cp:lastModifiedBy>
  <cp:revision>192</cp:revision>
  <dcterms:created xsi:type="dcterms:W3CDTF">2023-04-01T23:44:56Z</dcterms:created>
  <dcterms:modified xsi:type="dcterms:W3CDTF">2024-05-20T03:16:06Z</dcterms:modified>
</cp:coreProperties>
</file>