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ink/ink1.xml" ContentType="application/inkml+xml"/>
  <Override PartName="/ppt/ink/ink2.xml" ContentType="application/inkml+xml"/>
  <Override PartName="/ppt/ink/ink3.xml" ContentType="application/inkml+xml"/>
  <Override PartName="/ppt/media/audio5.wav" ContentType="audio/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331" r:id="rId2"/>
    <p:sldId id="333" r:id="rId3"/>
    <p:sldId id="337" r:id="rId4"/>
    <p:sldId id="378" r:id="rId5"/>
    <p:sldId id="421" r:id="rId6"/>
    <p:sldId id="384" r:id="rId7"/>
    <p:sldId id="385" r:id="rId8"/>
    <p:sldId id="410" r:id="rId9"/>
    <p:sldId id="411" r:id="rId10"/>
    <p:sldId id="412" r:id="rId11"/>
    <p:sldId id="423" r:id="rId12"/>
    <p:sldId id="387" r:id="rId13"/>
    <p:sldId id="388" r:id="rId14"/>
    <p:sldId id="389" r:id="rId15"/>
    <p:sldId id="390" r:id="rId16"/>
    <p:sldId id="413" r:id="rId17"/>
    <p:sldId id="398" r:id="rId18"/>
    <p:sldId id="391" r:id="rId19"/>
    <p:sldId id="392" r:id="rId20"/>
    <p:sldId id="393" r:id="rId21"/>
    <p:sldId id="424" r:id="rId22"/>
    <p:sldId id="422" r:id="rId23"/>
    <p:sldId id="396" r:id="rId24"/>
    <p:sldId id="399" r:id="rId25"/>
    <p:sldId id="420" r:id="rId26"/>
    <p:sldId id="418" r:id="rId27"/>
    <p:sldId id="276" r:id="rId28"/>
    <p:sldId id="274" r:id="rId29"/>
    <p:sldId id="344" r:id="rId30"/>
    <p:sldId id="275" r:id="rId31"/>
    <p:sldId id="409" r:id="rId32"/>
    <p:sldId id="349" r:id="rId33"/>
    <p:sldId id="350" r:id="rId34"/>
    <p:sldId id="405" r:id="rId35"/>
    <p:sldId id="406" r:id="rId36"/>
    <p:sldId id="407" r:id="rId37"/>
    <p:sldId id="408" r:id="rId38"/>
    <p:sldId id="414" r:id="rId39"/>
    <p:sldId id="417" r:id="rId40"/>
    <p:sldId id="363" r:id="rId41"/>
    <p:sldId id="345" r:id="rId42"/>
    <p:sldId id="415" r:id="rId43"/>
    <p:sldId id="336" r:id="rId44"/>
  </p:sldIdLst>
  <p:sldSz cx="12192000" cy="6858000"/>
  <p:notesSz cx="6858000" cy="9144000"/>
  <p:embeddedFontLst>
    <p:embeddedFont>
      <p:font typeface="Berlin Sans FB" panose="020E0602020502020306" pitchFamily="34" charset="0"/>
      <p:regular r:id="rId46"/>
      <p:bold r:id="rId47"/>
    </p:embeddedFont>
    <p:embeddedFont>
      <p:font typeface="Cooper Black" panose="0208090404030B020404" pitchFamily="18" charset="0"/>
      <p:regular r:id="rId48"/>
    </p:embeddedFont>
    <p:embeddedFont>
      <p:font typeface="Arial Unicode MS" panose="020B0604020202020204" charset="-128"/>
      <p:regular r:id="rId49"/>
    </p:embeddedFont>
    <p:embeddedFont>
      <p:font typeface="Fredoka One" panose="020B0604020202020204" charset="0"/>
      <p:regular r:id="rId50"/>
    </p:embeddedFont>
    <p:embeddedFont>
      <p:font typeface="Berlin Sans FB Demi" panose="020E0802020502020306" pitchFamily="34" charset="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Impact" panose="020B0806030902050204" pitchFamily="34" charset="0"/>
      <p:regular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Harrington" panose="04040505050A02020702" pitchFamily="82" charset="0"/>
      <p:regular r:id="rId61"/>
    </p:embeddedFont>
    <p:embeddedFont>
      <p:font typeface="Arial Black" panose="020B0A04020102020204" pitchFamily="34" charset="0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4-03-29T06:05:09.460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1828 130 0,'-37'0'110,"1"0"77,36-36-109,-36 36-78,-1 0 78,1 0-31,0 0 0,36-37-16,-36 37-15,-1 0 47,1 0-48,0 0 48,-1 0-16,1 0 15,0 0-15,0 0-16,36-36-15,-37 36 15,1 0 0,0 0 16,-1 0-31,1 0 31,0 0-16,0 0 0,-1 0-15,1 0 31,0 0 0,-1 0-1,1 0-14,0 0 15,0 0-1,-1 0 1,1 0-15,0 0 30,-1 0-15,1 0-16,0 0 0,0 0 16,-1 0 0,1 0 0,36 36-31,-36-36-1,-1 0 32,37 37 0,-36-37-31,36 36-1,-36-36 17,0 0-17,36 36 1,-37-36 15,37 37-31,-36-37 31,36 36-31,0 0 16,-36 0 0,36 1 15,-37-37 0,37 36-31,-36 0 31,36 1-15,-36-37 15,36 36-15,0 0 31,-36-36-32,36 36 17,0 1-17,0-1 32,0 0 0,0 1-16,0-1-15,0 0 15,-37-36-31,37 36 16,0 1 15,0-1-15,0 0 15,0 1-16,0-1 1,0 0 0,0 0-1,0 1 1,0-1 15,0 0-31,0 1 31,0-1-15,0 0 31,0 0-31,0 1 15,37-37-16,-37 36 1,0 0 0,0 1-1,36-37-15,-36 36 16,0 0 31,36-36-47,0 36 31,-36 1 16,37-37-31,-37 36-16,36-36 31,-36 36-16,36-36 1,-36 37 0,37-37-16,-1 0 15,0 0 17,-36 36-32,36-36 15,-36 36-15,37-36 31,-1 0-31,0 36 16,1-36 15,-1 0 1,0 37-32,0-37 31,1 0 0,-1 0-15,0 0-1,1 0 1,-1 0 15,0 0-15,0 0-16,1 0 31,-1 0-15,0 0-1,1 0 1,-1 0 0,0 0-16,0 0 31,1 0-16,-1 0 1,0 0 0,1 0-1,-1 0 1,0 0 0,0 0 15,1 0-16,-1 0 1,0 0 0,1 0-1,-1 0 1,0 0 0,0 0-1,1 0 1,-1 0 15,0 0 0,1-37-31,-1 37 47,-36-36-16,36 36-15,-36-36 15,36 36 1,-36-36-17,37 36-15,-37-37 47,0 1 0,36 0-31,-36-1 15,0 1 16,36 36-32,-36-36 1,0 0 31,0-1-32,0 1 32,37 36-31,-37-36 15,0-1 16,0 1-16,36 36 1,-36-36-32,0 0 46,0-1-14,0 1-17,0 0 17,0-1-1,0 1 0,0 0-31,0 0 31,0-1 1,0 1-1,0 0-31,0-1 47,0 1 0,0 0-16,0 0 0,0-1 16,0 1 0,0 0 0,0-1-16,0 1 0,-36 36 16,36-36-31,-37 0 31,37-1-32,0 1 16,-36 36-15,36-36 15,-36 36 1,-1-37-1,37 1 16,-36 36-47,36-36 15,-36 36 32,36-36-47,-36 36 63,36-37-48,-37 37 17,37-36 14,0 0 17,-36 36-32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4-03-29T06:06:57.992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2048 532 0,'-36'0'282,"36"-36"-267,-36 36-15,36-36 31,-36 36-31,-1-37 16,1 1 15,36 0-15,-36 36-16,36-37 16,-37 37-1,1-36 1,0 36-1,36-36 1,-36 36 0,36-36-16,-37 36 15,1 0 1,0-37 0,-1 37 15,37-36-16,-36 36-15,0 0 16,0 0 0,36-36 15,-37 36-31,1 0 31,36-37-15,-36 37-16,-1 0 31,1 0 16,0 0 0,0 0-47,-1 0 31,1 0 0,36-36-15,-36 36 15,-1 0 0,1 0-15,0 0 15,0 0 1,-1 0-1,1 0-16,0 0 17,-1 0 15,1 0 15,0 0-31,0 0 32,-1 0 93,1 0-109,0 0-31,-1 0 30,1 0 17,0 0-16,0 0 0,-1 0 0,1 0-1,36 36-14,-36-36-17,36 37 1,-37-37-16,1 0 62,36 36 1,-36-36-47,36 36 30,-36-36-46,36 37 47,0-1-31,-37 0 31,37 0-16,-36-36 16,36 37-47,0-1 31,0 0 16,-36 1-16,36-1 1,0 0-1,0 0-16,0 1 32,0-1-15,0 0 14,0 1-30,0-1 31,0 0-16,-37-36-15,37 36-1,0 1 1,0-1 0,0 0 15,0 1-15,0-1-16,0 0 31,0 0 0,0 1 0,0-1-15,0 0 31,0 1 0,0-1 0,0 0-16,0 0 16,0 1 0,37-37 62,-1 0-78,0 0-15,1 0-1,-1 0 17,0 0-17,0 0 17,1 0-32,-1 0 31,-36 36-31,36-36 15,1 0 17,-37 36-32,36-36 15,0 0 1,0 0 15,1 0-15,-1 0-1,0 37 17,1-37-17,-1 0 17,0 0-17,-36 36 1,36-36-1,1 0 1,-1 0 31,0 0-31,-36 36-16,37-36 46,-37 36-30,36-36 15,0 0 32,-36 37-48,36-37 1,1 0 31,-1 0 15,0 0-46,1 0 31,-1 0-31,0 0 15,0 0 0,1 0 0,-1 0-31,0 0 32,1 0-17,-1 0 16,0 0-15,0 0 15,1 0 16,-1 0 0,0 0-31,1 0 46,-1 0-31,-36-37 16,36 37-47,0 0 16,-36-36 0,37 36 30,-37-36-14,36 36-17,-36-36 17,36 36-1,-36-37-16,37 37 1,-37-36 0,36 36 15,-36-36-31,36-1 47,-36 1-16,0 0-31,36 36 31,-36-36-31,37-1 32,-37 1-17,0 0 1,0-1-1,0 1 17,0 0-17,0 0 1,0-1 15,0 1 16,0 0 0,0-1-31,0 1 15,0 0 16,0 0-16,0-1-15,-37 37-1,37-36 16,0 0 16,0-1 0,-36 37-31,36-36-16,0 0 47,0 0 15,-36 36 188,36-37-125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4-04-02T14:20:52.2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932287C-4FE6-4E4D-A7C1-87BDDD8B475D}" emma:medium="tactile" emma:mode="ink">
          <msink:context xmlns:msink="http://schemas.microsoft.com/ink/2010/main" type="writingRegion" rotatedBoundingBox="8837,7739 7033,7560 7150,6386 8953,6565"/>
        </emma:interpretation>
      </emma:emma>
    </inkml:annotationXML>
    <inkml:traceGroup>
      <inkml:annotationXML>
        <emma:emma xmlns:emma="http://www.w3.org/2003/04/emma" version="1.0">
          <emma:interpretation id="{7AAB2F01-4657-44B7-BF17-749182E25729}" emma:medium="tactile" emma:mode="ink">
            <msink:context xmlns:msink="http://schemas.microsoft.com/ink/2010/main" type="paragraph" rotatedBoundingBox="8837,7739 7033,7560 7150,6386 8953,65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3803A6-C58F-4310-89CD-44E5EE0A7647}" emma:medium="tactile" emma:mode="ink">
              <msink:context xmlns:msink="http://schemas.microsoft.com/ink/2010/main" type="line" rotatedBoundingBox="8837,7739 7033,7560 7150,6386 8953,6565"/>
            </emma:interpretation>
          </emma:emma>
        </inkml:annotationXML>
        <inkml:traceGroup>
          <inkml:annotationXML>
            <emma:emma xmlns:emma="http://www.w3.org/2003/04/emma" version="1.0">
              <emma:interpretation id="{31AEE27A-9EAE-4F8D-8390-A53DF0B5A8A7}" emma:medium="tactile" emma:mode="ink">
                <msink:context xmlns:msink="http://schemas.microsoft.com/ink/2010/main" type="inkWord" rotatedBoundingBox="8837,7739 7033,7560 7150,6386 8953,6565"/>
              </emma:interpretation>
              <emma:one-of disjunction-type="recognition" id="oneOf0">
                <emma:interpretation id="interp0" emma:lang="" emma:confidence="0.5">
                  <emma:literal>a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e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9</emma:literal>
                </emma:interpretation>
              </emma:one-of>
            </emma:emma>
          </inkml:annotationXML>
          <inkml:trace contextRef="#ctx0" brushRef="#br0">1171 36 0,'-36'0'0,"0"0"31,-1 0-31,1 0 16,0 0-1,0 0 1,-1 0-1,1 0 17,0 0-32,-1 0 31,1 0-15,0 0-1,0 0-15,-1 0 16,1 0-1,-37 0 1,37 0 0,0 0-1,0 0-15,-1 0 16,1 0 0,36 37-1,-36-37-15,-1 0 16,37 36-16,-36-36 15,0 36 1,36 0 31,-36-36-31,-1 0 15,37 37-31,0-1 31,-36-36 0,36 36-15,0 1 15,-36-37-15,36 36-1,0 0 1,0 0 0,0 1-1,-37-1 1,37 0-16,0 1 16,0-1-16,0 0 15,0 0 1,-36-36-16,36 37 15,0-1-15,0 0 16,0 1 0,0-1 15,0 0-15,0 0 15,0 1-16,0-1 17,0 0 15,36-36-16,1 0-16,-37 37-15,36-37 16,37 36 0,-37-36-16,0 0 15,0 0-15,1 0 16,-1 0-16,0 0 16,1 0-16,-1 0 15,36 36-15,1-36 16,-37 0-1,1 0-15,-1 0 16,0 0-16,0 0 16,1 0-16,35 0 15,1 0 1,-37 0-16,0 0 16,1 0-1,-1 0-15,0 0 16,1 0-1,-1 0 1,0 0-16,0 0 31,1 0-31,-1 0 16,0 0 15,1 0-15,-1 0-16,0 0 31,0 0-15,1 0 15,-1 0 0,0-36 0,-36 0-15,37 36-16,-37-37 16,0 1-1,36 36-15,-36-36 16,0-1-16,0 1 16,0 0-16,36 36 15,-36-36-15,0-1 16,0 1-16,36 36 15,-36-36-15,0-37 16,0 37 0,0 0-1,0-37 1,0 37 15,0-1-15,0 1 15,0 0-15,0 0 15,-36 36-31,36-37 16,-36 37-1,0 0 1,36-36-16,-37 36 15,1 0 1,0-36-16,-1 36 16,1 0-1,0 0-15,0 0 16,-1 0 0,1 0-16,0 0 15,-1 0-15,1 0 16,0 0-1,0 0 1,-1 0-16,1 0 16,0 0-1,-1 0 1,1 0 0,36-37-1,-36 37-15,0 0 16,-1 0-1,1 0 1,0 0 0,-1 0 15,1 0 0,0 0-15,36-36 140,0 0-109,0 0 47,-36 36-32,36-37-46,-37 37 31,37-36 0,-36 36-32,0 0 1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A6D5-7617-40A8-A9A7-0CBA397F9661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982B-1F58-4482-BF9C-F7BF8540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40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8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5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6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5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1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3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3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2280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3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audio" Target="../media/audio9.wav"/><Relationship Id="rId11" Type="http://schemas.openxmlformats.org/officeDocument/2006/relationships/image" Target="../media/image21.gif"/><Relationship Id="rId5" Type="http://schemas.openxmlformats.org/officeDocument/2006/relationships/audio" Target="../media/audio8.wav"/><Relationship Id="rId10" Type="http://schemas.openxmlformats.org/officeDocument/2006/relationships/audio" Target="../media/audio11.wav"/><Relationship Id="rId4" Type="http://schemas.openxmlformats.org/officeDocument/2006/relationships/audio" Target="../media/audio7.wav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audio" Target="../media/audio9.wav"/><Relationship Id="rId11" Type="http://schemas.openxmlformats.org/officeDocument/2006/relationships/image" Target="../media/image21.gif"/><Relationship Id="rId5" Type="http://schemas.openxmlformats.org/officeDocument/2006/relationships/audio" Target="../media/audio8.wav"/><Relationship Id="rId10" Type="http://schemas.openxmlformats.org/officeDocument/2006/relationships/audio" Target="../media/audio11.wav"/><Relationship Id="rId4" Type="http://schemas.openxmlformats.org/officeDocument/2006/relationships/audio" Target="../media/audio7.wav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audio" Target="../media/audio9.wav"/><Relationship Id="rId11" Type="http://schemas.openxmlformats.org/officeDocument/2006/relationships/image" Target="../media/image21.gif"/><Relationship Id="rId5" Type="http://schemas.openxmlformats.org/officeDocument/2006/relationships/audio" Target="../media/audio8.wav"/><Relationship Id="rId10" Type="http://schemas.openxmlformats.org/officeDocument/2006/relationships/audio" Target="../media/audio11.wav"/><Relationship Id="rId4" Type="http://schemas.openxmlformats.org/officeDocument/2006/relationships/audio" Target="../media/audio7.wav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audio" Target="../media/audio9.wav"/><Relationship Id="rId11" Type="http://schemas.openxmlformats.org/officeDocument/2006/relationships/image" Target="../media/image21.gif"/><Relationship Id="rId5" Type="http://schemas.openxmlformats.org/officeDocument/2006/relationships/audio" Target="../media/audio8.wav"/><Relationship Id="rId10" Type="http://schemas.openxmlformats.org/officeDocument/2006/relationships/audio" Target="../media/audio11.wav"/><Relationship Id="rId4" Type="http://schemas.openxmlformats.org/officeDocument/2006/relationships/audio" Target="../media/audio7.wav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audio" Target="../media/audio9.wav"/><Relationship Id="rId11" Type="http://schemas.openxmlformats.org/officeDocument/2006/relationships/image" Target="../media/image21.gif"/><Relationship Id="rId5" Type="http://schemas.openxmlformats.org/officeDocument/2006/relationships/audio" Target="../media/audio8.wav"/><Relationship Id="rId10" Type="http://schemas.openxmlformats.org/officeDocument/2006/relationships/audio" Target="../media/audio11.wav"/><Relationship Id="rId4" Type="http://schemas.openxmlformats.org/officeDocument/2006/relationships/audio" Target="../media/audio7.wav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audio" Target="../media/audio9.wav"/><Relationship Id="rId11" Type="http://schemas.openxmlformats.org/officeDocument/2006/relationships/image" Target="../media/image21.gif"/><Relationship Id="rId5" Type="http://schemas.openxmlformats.org/officeDocument/2006/relationships/audio" Target="../media/audio8.wav"/><Relationship Id="rId10" Type="http://schemas.openxmlformats.org/officeDocument/2006/relationships/audio" Target="../media/audio11.wav"/><Relationship Id="rId4" Type="http://schemas.openxmlformats.org/officeDocument/2006/relationships/audio" Target="../media/audio7.wav"/><Relationship Id="rId9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D:\Rung%20Chuong%20Vang\Duong%20den%20ngay%20vinh%20quang%20-%20The%20Wall.mp3" TargetMode="External"/><Relationship Id="rId1" Type="http://schemas.openxmlformats.org/officeDocument/2006/relationships/audio" Target="file:///D:\Rung%20Chuong%20Vang\Rung%20chuong%20vang%20-%20Buc%20Tuong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4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4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4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4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4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4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5.xml"/><Relationship Id="rId7" Type="http://schemas.openxmlformats.org/officeDocument/2006/relationships/customXml" Target="../ink/ink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emf"/><Relationship Id="rId5" Type="http://schemas.openxmlformats.org/officeDocument/2006/relationships/customXml" Target="../ink/ink1.xml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5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8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 trang trí trầ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4" y="301906"/>
            <a:ext cx="11667613" cy="630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31">
            <a:extLst>
              <a:ext uri="{FF2B5EF4-FFF2-40B4-BE49-F238E27FC236}">
                <a16:creationId xmlns:a16="http://schemas.microsoft.com/office/drawing/2014/main" id="{7BBC2D35-2863-480C-BB82-79F7E9417C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3912" y="627278"/>
            <a:ext cx="7302689" cy="457114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4"/>
              </a:avLst>
            </a:prstTxWarp>
          </a:bodyPr>
          <a:lstStyle/>
          <a:p>
            <a:pPr algn="ctr" defTabSz="91437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Welcome to our class!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88970" y="2320413"/>
            <a:ext cx="6664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NGUYEN KHUYEN PRIMARY SCHOOL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3911" y="5523797"/>
            <a:ext cx="791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Teacher: Ta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Minh Hong</a:t>
            </a:r>
          </a:p>
        </p:txBody>
      </p:sp>
    </p:spTree>
    <p:extLst>
      <p:ext uri="{BB962C8B-B14F-4D97-AF65-F5344CB8AC3E}">
        <p14:creationId xmlns:p14="http://schemas.microsoft.com/office/powerpoint/2010/main" val="37567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9100" y="136078"/>
            <a:ext cx="3735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 smtClean="0">
                <a:effectLst/>
                <a:latin typeface="Helvetica Neue"/>
              </a:rPr>
              <a:t>Sentence patterns</a:t>
            </a:r>
            <a:endParaRPr lang="en-US" sz="32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2439089" y="2130698"/>
            <a:ext cx="73580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you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64" y="2490743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3017517" y="927460"/>
            <a:ext cx="5904411" cy="5828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ncountable nouns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endCxn id="5" idx="2"/>
          </p:cNvCxnSpPr>
          <p:nvPr/>
        </p:nvCxnSpPr>
        <p:spPr>
          <a:xfrm flipV="1">
            <a:off x="5003073" y="1510279"/>
            <a:ext cx="836022" cy="980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5342708" y="3755448"/>
            <a:ext cx="3938379" cy="728924"/>
          </a:xfrm>
          <a:prstGeom prst="wedgeRoundRectCallout">
            <a:avLst>
              <a:gd name="adj1" fmla="val 82758"/>
              <a:gd name="adj2" fmla="val 80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</a:t>
            </a:r>
            <a:r>
              <a:rPr 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glasses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8719" y="3711288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8053794" y="5340096"/>
            <a:ext cx="3101885" cy="5828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Quantity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>
          <a:xfrm>
            <a:off x="8582296" y="4349935"/>
            <a:ext cx="1022441" cy="990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46759" y="2977692"/>
            <a:ext cx="631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6822" y="4552628"/>
            <a:ext cx="30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  <p:bldP spid="14" grpId="0" animBg="1"/>
      <p:bldP spid="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9100" y="136078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 smtClean="0">
                <a:effectLst/>
                <a:latin typeface="Helvetica Neue"/>
              </a:rPr>
              <a:t>Note (</a:t>
            </a:r>
            <a:r>
              <a:rPr lang="en-US" sz="3200" b="1" i="0" dirty="0" err="1" smtClean="0">
                <a:effectLst/>
                <a:latin typeface="Helvetica Neue"/>
              </a:rPr>
              <a:t>Ghi</a:t>
            </a:r>
            <a:r>
              <a:rPr lang="en-US" sz="3200" b="1" i="0" dirty="0" smtClean="0">
                <a:effectLst/>
                <a:latin typeface="Helvetica Neue"/>
              </a:rPr>
              <a:t> </a:t>
            </a:r>
            <a:r>
              <a:rPr lang="en-US" sz="3200" b="1" i="0" dirty="0" err="1" smtClean="0">
                <a:effectLst/>
                <a:latin typeface="Helvetica Neue"/>
              </a:rPr>
              <a:t>nhớ</a:t>
            </a:r>
            <a:r>
              <a:rPr lang="en-US" sz="3200" b="1" i="0" dirty="0" smtClean="0">
                <a:effectLst/>
                <a:latin typeface="Helvetica Neue"/>
              </a:rPr>
              <a:t>)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53143" y="914396"/>
            <a:ext cx="8242663" cy="1563188"/>
            <a:chOff x="653143" y="1031963"/>
            <a:chExt cx="8242663" cy="1563188"/>
          </a:xfrm>
        </p:grpSpPr>
        <p:grpSp>
          <p:nvGrpSpPr>
            <p:cNvPr id="14" name="Group 13"/>
            <p:cNvGrpSpPr/>
            <p:nvPr/>
          </p:nvGrpSpPr>
          <p:grpSpPr>
            <a:xfrm>
              <a:off x="1724298" y="1031963"/>
              <a:ext cx="7171508" cy="1563188"/>
              <a:chOff x="1724298" y="1306286"/>
              <a:chExt cx="7171508" cy="156318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724298" y="1306286"/>
                <a:ext cx="2468880" cy="5617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many</a:t>
                </a:r>
                <a:endPara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724298" y="2307771"/>
                <a:ext cx="2468880" cy="5617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much</a:t>
                </a:r>
                <a:endPara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Right Brace 4"/>
              <p:cNvSpPr/>
              <p:nvPr/>
            </p:nvSpPr>
            <p:spPr>
              <a:xfrm>
                <a:off x="4193177" y="1658983"/>
                <a:ext cx="1737359" cy="929640"/>
              </a:xfrm>
              <a:prstGeom prst="rightBrace">
                <a:avLst>
                  <a:gd name="adj1" fmla="val 8333"/>
                  <a:gd name="adj2" fmla="val 4876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139543" y="1763487"/>
                <a:ext cx="27562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653143" y="1449977"/>
              <a:ext cx="679268" cy="6270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3143" y="2829304"/>
            <a:ext cx="10515600" cy="686502"/>
            <a:chOff x="653143" y="2829304"/>
            <a:chExt cx="10515600" cy="686502"/>
          </a:xfrm>
        </p:grpSpPr>
        <p:sp>
          <p:nvSpPr>
            <p:cNvPr id="7" name="Rectangle 6"/>
            <p:cNvSpPr/>
            <p:nvPr/>
          </p:nvSpPr>
          <p:spPr>
            <a:xfrm>
              <a:off x="1724297" y="2869475"/>
              <a:ext cx="2468880" cy="5617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How many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66223" y="2869475"/>
              <a:ext cx="4963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05102" y="2869474"/>
              <a:ext cx="6263641" cy="5617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Countable nouns(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53143" y="2829304"/>
              <a:ext cx="679268" cy="6270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8873" y="3770809"/>
            <a:ext cx="11294452" cy="682405"/>
            <a:chOff x="618873" y="3770809"/>
            <a:chExt cx="11294452" cy="682405"/>
          </a:xfrm>
        </p:grpSpPr>
        <p:sp>
          <p:nvSpPr>
            <p:cNvPr id="10" name="Rectangle 9"/>
            <p:cNvSpPr/>
            <p:nvPr/>
          </p:nvSpPr>
          <p:spPr>
            <a:xfrm>
              <a:off x="1724297" y="3823069"/>
              <a:ext cx="2468880" cy="5617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How much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93177" y="3806883"/>
              <a:ext cx="4963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14417" y="3822459"/>
              <a:ext cx="7298908" cy="5617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unountable</a:t>
              </a:r>
              <a:r>
                <a:rPr lang="en-US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nouns(</a:t>
              </a:r>
              <a:r>
                <a:rPr lang="en-US" sz="32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khôngđếm</a:t>
              </a:r>
              <a:r>
                <a:rPr lang="en-US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18873" y="3770809"/>
              <a:ext cx="679268" cy="6270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8873" y="4872711"/>
            <a:ext cx="10931922" cy="1038530"/>
            <a:chOff x="618873" y="4872711"/>
            <a:chExt cx="10931922" cy="1038530"/>
          </a:xfrm>
        </p:grpSpPr>
        <p:sp>
          <p:nvSpPr>
            <p:cNvPr id="13" name="TextBox 12"/>
            <p:cNvSpPr txBox="1"/>
            <p:nvPr/>
          </p:nvSpPr>
          <p:spPr>
            <a:xfrm>
              <a:off x="1348703" y="4957134"/>
              <a:ext cx="102020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“How many” always being a 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plural noun (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(Theo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“How many”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18873" y="4872711"/>
              <a:ext cx="679268" cy="6270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4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798286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489167"/>
            <a:ext cx="4837611" cy="41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28262" y="1920241"/>
            <a:ext cx="32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4381" y="4593773"/>
            <a:ext cx="438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hree bananas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50" y="222013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Point and say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4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7067" y="726363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8262" y="1920241"/>
            <a:ext cx="32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4381" y="4593773"/>
            <a:ext cx="438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bowls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582504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5810" y="114012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Point and say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2543606" y="2325189"/>
              <a:ext cx="658440" cy="433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1726" y="2313309"/>
                <a:ext cx="682200" cy="45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07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7575" y="85289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3130" y="1946367"/>
            <a:ext cx="32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4381" y="4593773"/>
            <a:ext cx="438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sausages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3" y="1822338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7250" y="222013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Point and say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03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4005" y="81674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3130" y="1946367"/>
            <a:ext cx="32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4381" y="4593773"/>
            <a:ext cx="438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3" y="1946367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7250" y="222013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Point and say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" y="326574"/>
            <a:ext cx="5133704" cy="22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5291" y="2625634"/>
            <a:ext cx="474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ananas/ three bananas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2" y="184778"/>
            <a:ext cx="4127862" cy="24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79822" y="2586445"/>
            <a:ext cx="401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rice/ four bowls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31" y="3271965"/>
            <a:ext cx="4670612" cy="26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7522" y="5930326"/>
            <a:ext cx="457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sausages/ two sausages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57" y="3271964"/>
            <a:ext cx="3595356" cy="26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41772" y="5930112"/>
            <a:ext cx="4251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water/ three bottles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92" y="134425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Point and say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962402" y="3204247"/>
            <a:ext cx="4447839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0058" y="4953000"/>
            <a:ext cx="795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</a:rPr>
              <a:t>Ring the golden bell</a:t>
            </a:r>
            <a:endParaRPr lang="en-US" sz="7200" b="1" dirty="0">
              <a:solidFill>
                <a:srgbClr val="FFFF00"/>
              </a:solidFill>
            </a:endParaRPr>
          </a:p>
        </p:txBody>
      </p:sp>
      <p:pic>
        <p:nvPicPr>
          <p:cNvPr id="6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812" y="2586446"/>
            <a:ext cx="2873828" cy="271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86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600" y="533400"/>
            <a:ext cx="7416800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US" sz="3200" b="1" dirty="0">
                <a:solidFill>
                  <a:srgbClr val="FFFF00"/>
                </a:solidFill>
              </a:rPr>
              <a:t>A: </a:t>
            </a:r>
            <a:r>
              <a:rPr lang="vi-VN" sz="3200" b="1" dirty="0">
                <a:solidFill>
                  <a:srgbClr val="FFFF00"/>
                </a:solidFill>
              </a:rPr>
              <a:t>How </a:t>
            </a:r>
            <a:r>
              <a:rPr lang="en-US" sz="3200" b="1" dirty="0" smtClean="0">
                <a:solidFill>
                  <a:srgbClr val="FFFF00"/>
                </a:solidFill>
              </a:rPr>
              <a:t>many bottles are there</a:t>
            </a:r>
            <a:r>
              <a:rPr lang="vi-VN" sz="3200" b="1" dirty="0" smtClean="0">
                <a:solidFill>
                  <a:srgbClr val="FFFF00"/>
                </a:solidFill>
              </a:rPr>
              <a:t>?</a:t>
            </a:r>
            <a:endParaRPr lang="vi-VN" sz="3200" b="1" dirty="0">
              <a:solidFill>
                <a:srgbClr val="FFFF00"/>
              </a:solidFill>
            </a:endParaRPr>
          </a:p>
          <a:p>
            <a:pPr defTabSz="914377">
              <a:defRPr/>
            </a:pPr>
            <a:r>
              <a:rPr lang="en-US" sz="3200" b="1" dirty="0">
                <a:solidFill>
                  <a:srgbClr val="FFFF00"/>
                </a:solidFill>
              </a:rPr>
              <a:t>B: _______________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599" y="2362200"/>
            <a:ext cx="335280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Three bottles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2" y="259080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189" y="3521076"/>
            <a:ext cx="318003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Two bottles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318162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Four bottles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35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2152650"/>
            <a:ext cx="407779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40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400" y="533400"/>
            <a:ext cx="70104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US" sz="3200" b="1" dirty="0">
                <a:solidFill>
                  <a:srgbClr val="FFFF00"/>
                </a:solidFill>
              </a:rPr>
              <a:t>A: </a:t>
            </a:r>
            <a:r>
              <a:rPr lang="en-US" sz="3200" b="1" dirty="0" smtClean="0">
                <a:solidFill>
                  <a:srgbClr val="FFFF00"/>
                </a:solidFill>
              </a:rPr>
              <a:t>How many sausages are there</a:t>
            </a:r>
            <a:r>
              <a:rPr lang="vi-VN" sz="3200" b="1" dirty="0" smtClean="0">
                <a:solidFill>
                  <a:srgbClr val="FFFF00"/>
                </a:solidFill>
              </a:rPr>
              <a:t>?</a:t>
            </a:r>
            <a:endParaRPr lang="vi-VN" sz="3200" b="1" dirty="0">
              <a:solidFill>
                <a:srgbClr val="FFFF00"/>
              </a:solidFill>
            </a:endParaRPr>
          </a:p>
          <a:p>
            <a:pPr defTabSz="914377">
              <a:defRPr/>
            </a:pPr>
            <a:r>
              <a:rPr lang="en-US" sz="3200" b="1" dirty="0">
                <a:solidFill>
                  <a:srgbClr val="FFFF00"/>
                </a:solidFill>
              </a:rPr>
              <a:t>B: _______________</a:t>
            </a: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2" y="25908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4267200" y="2362201"/>
            <a:ext cx="397210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Two sausages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4267200" y="3546475"/>
            <a:ext cx="397210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Four sausages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4191000" y="4648201"/>
            <a:ext cx="404830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Four sausage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4731" y="2451101"/>
            <a:ext cx="3511731" cy="3363912"/>
            <a:chOff x="8464731" y="2451101"/>
            <a:chExt cx="3511731" cy="3363912"/>
          </a:xfrm>
        </p:grpSpPr>
        <p:pic>
          <p:nvPicPr>
            <p:cNvPr id="35" name="Picture 3" descr="https://s.sachmem.vn/public/images/TA5T2SHS/U17-L2-2-3-69006735e30da18bf3e7b0af0a336a8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4731" y="2451101"/>
              <a:ext cx="3435531" cy="1816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 descr="https://s.sachmem.vn/public/images/TA5T2SHS/U17-L2-2-3-69006735e30da18bf3e7b0af0a336a8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0931" y="3998914"/>
              <a:ext cx="3435531" cy="1816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863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3048000" y="12192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4114801" y="3048000"/>
            <a:ext cx="4332515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400" y="533400"/>
            <a:ext cx="8279674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US" sz="3200" b="1" dirty="0">
                <a:solidFill>
                  <a:srgbClr val="FFFF00"/>
                </a:solidFill>
              </a:rPr>
              <a:t>A: </a:t>
            </a:r>
            <a:r>
              <a:rPr lang="en-US" sz="3200" b="1" dirty="0" smtClean="0">
                <a:solidFill>
                  <a:srgbClr val="FFFF00"/>
                </a:solidFill>
              </a:rPr>
              <a:t>How many bowls of noodles are there</a:t>
            </a:r>
            <a:r>
              <a:rPr lang="vi-VN" sz="3200" b="1" dirty="0" smtClean="0">
                <a:solidFill>
                  <a:srgbClr val="FFFF00"/>
                </a:solidFill>
              </a:rPr>
              <a:t>?</a:t>
            </a:r>
            <a:endParaRPr lang="vi-VN" sz="3200" b="1" dirty="0">
              <a:solidFill>
                <a:srgbClr val="FFFF00"/>
              </a:solidFill>
            </a:endParaRPr>
          </a:p>
          <a:p>
            <a:pPr defTabSz="914377">
              <a:defRPr/>
            </a:pPr>
            <a:r>
              <a:rPr lang="en-US" sz="3200" b="1" dirty="0">
                <a:solidFill>
                  <a:srgbClr val="FFFF00"/>
                </a:solidFill>
              </a:rPr>
              <a:t>B: _______________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0"/>
            <a:ext cx="3073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Five bowl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2" y="259080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189" y="3521076"/>
            <a:ext cx="3071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Five bowls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3073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Fine bowls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980681" y="2344602"/>
            <a:ext cx="4024086" cy="2359275"/>
            <a:chOff x="7980680" y="2344602"/>
            <a:chExt cx="4234771" cy="2359275"/>
          </a:xfrm>
        </p:grpSpPr>
        <p:pic>
          <p:nvPicPr>
            <p:cNvPr id="35" name="Picture 2" descr="Kết quả hình ảnh cho noodles 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" t="2720" r="5159"/>
            <a:stretch/>
          </p:blipFill>
          <p:spPr bwMode="auto">
            <a:xfrm>
              <a:off x="8559800" y="2344602"/>
              <a:ext cx="1515292" cy="136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Kết quả hình ảnh cho noodles 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" t="2720" r="5159"/>
            <a:stretch/>
          </p:blipFill>
          <p:spPr bwMode="auto">
            <a:xfrm>
              <a:off x="9910354" y="2402707"/>
              <a:ext cx="1515292" cy="136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Kết quả hình ảnh cho noodles 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" t="2720" r="5159"/>
            <a:stretch/>
          </p:blipFill>
          <p:spPr bwMode="auto">
            <a:xfrm>
              <a:off x="7980680" y="3184525"/>
              <a:ext cx="1515292" cy="136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Kết quả hình ảnh cho noodles 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" t="2720" r="5159"/>
            <a:stretch/>
          </p:blipFill>
          <p:spPr bwMode="auto">
            <a:xfrm>
              <a:off x="9317446" y="3265399"/>
              <a:ext cx="1515292" cy="136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Kết quả hình ảnh cho noodles 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" t="2720" r="5159"/>
            <a:stretch/>
          </p:blipFill>
          <p:spPr bwMode="auto">
            <a:xfrm>
              <a:off x="10700159" y="3338628"/>
              <a:ext cx="1515292" cy="136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021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399" y="533400"/>
            <a:ext cx="8201298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A: How </a:t>
            </a:r>
            <a:r>
              <a:rPr lang="en-US" sz="3200" b="1" dirty="0">
                <a:solidFill>
                  <a:srgbClr val="FFFF00"/>
                </a:solidFill>
              </a:rPr>
              <a:t>many glasses of water are there</a:t>
            </a:r>
            <a:r>
              <a:rPr lang="vi-VN" sz="3200" b="1" dirty="0" smtClean="0">
                <a:solidFill>
                  <a:srgbClr val="FFFF00"/>
                </a:solidFill>
              </a:rPr>
              <a:t>?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pPr defTabSz="914377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B:______________________</a:t>
            </a:r>
            <a:endParaRPr lang="vi-VN" sz="3200" b="1" dirty="0">
              <a:solidFill>
                <a:srgbClr val="FFFF00"/>
              </a:solidFill>
            </a:endParaRP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2" y="25908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4267200" y="2362201"/>
            <a:ext cx="397210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sv-S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Glasses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4267200" y="3546475"/>
            <a:ext cx="397210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sv-S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Three glasses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4191000" y="4648201"/>
            <a:ext cx="404830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Three water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515808" y="2602707"/>
            <a:ext cx="3438883" cy="2249486"/>
            <a:chOff x="8254551" y="2620964"/>
            <a:chExt cx="3438883" cy="2249486"/>
          </a:xfrm>
        </p:grpSpPr>
        <p:pic>
          <p:nvPicPr>
            <p:cNvPr id="41" name="Picture 2" descr="8 loại nước mát, ngon và bổ cho mùa hè nóng nực | websosanh.v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4551" y="2620964"/>
              <a:ext cx="1229083" cy="2249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8 loại nước mát, ngon và bổ cho mùa hè nóng nực | websosanh.v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279" y="2620964"/>
              <a:ext cx="1229083" cy="2249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8 loại nước mát, ngon và bổ cho mùa hè nóng nực | websosanh.v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4351" y="2636294"/>
              <a:ext cx="1229083" cy="2234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39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400" y="533400"/>
            <a:ext cx="8279674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Choose the odd one out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0"/>
            <a:ext cx="3073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rice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2" y="259080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189" y="3521076"/>
            <a:ext cx="3071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sausages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3073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chocolate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84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800" y="228600"/>
            <a:ext cx="70866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the odd one out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19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92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2" y="25908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925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925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4343400" y="2466975"/>
            <a:ext cx="2438400" cy="523220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bg1"/>
                </a:solidFill>
              </a:rPr>
              <a:t>orange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4267201" y="3546475"/>
            <a:ext cx="2533649" cy="523220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hangingPunct="0">
              <a:defRPr/>
            </a:pPr>
            <a:r>
              <a:rPr lang="sv-S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banana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4191000" y="4781550"/>
            <a:ext cx="2590800" cy="523220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hangingPunct="0">
              <a:defRPr/>
            </a:pPr>
            <a:r>
              <a:rPr lang="sv-S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water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1" name="WordArt 3"/>
          <p:cNvSpPr>
            <a:spLocks noChangeArrowheads="1" noChangeShapeType="1" noTextEdit="1"/>
          </p:cNvSpPr>
          <p:nvPr/>
        </p:nvSpPr>
        <p:spPr bwMode="auto">
          <a:xfrm>
            <a:off x="3276600" y="5638800"/>
            <a:ext cx="60198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 ...Boong...</a:t>
            </a:r>
          </a:p>
        </p:txBody>
      </p:sp>
      <p:sp>
        <p:nvSpPr>
          <p:cNvPr id="73732" name="WordArt 4"/>
          <p:cNvSpPr>
            <a:spLocks noChangeArrowheads="1" noChangeShapeType="1" noTextEdit="1"/>
          </p:cNvSpPr>
          <p:nvPr/>
        </p:nvSpPr>
        <p:spPr bwMode="auto">
          <a:xfrm>
            <a:off x="4953001" y="533400"/>
            <a:ext cx="265747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Binh ...Boong...</a:t>
            </a:r>
          </a:p>
        </p:txBody>
      </p:sp>
      <p:pic>
        <p:nvPicPr>
          <p:cNvPr id="73733" name="Rung chuong vang - Buc T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3849">
            <a:off x="7315200" y="3505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Duong den ngay vinh quang - The Wall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416">
            <a:off x="1905000" y="37338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39140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98120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43000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859328" y="4648200"/>
            <a:ext cx="2900009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  <a:endParaRPr lang="en-US" altLang="en-US" sz="4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465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3062" fill="hold"/>
                                        <p:tgtEl>
                                          <p:spTgt spid="73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3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30370" fill="hold"/>
                                        <p:tgtEl>
                                          <p:spTgt spid="737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44040" y="608554"/>
            <a:ext cx="8566909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 do you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503544" y="1722719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3117" y="19380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bananas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87248" y="791512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8126" y="798813"/>
            <a:ext cx="117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5784" y="798813"/>
            <a:ext cx="763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57" y="2836884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64688" y="812854"/>
            <a:ext cx="152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3397" y="812854"/>
            <a:ext cx="152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11273" y="1949389"/>
            <a:ext cx="763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67811" y="1962081"/>
            <a:ext cx="117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0296" y="812854"/>
            <a:ext cx="117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70659" y="1949389"/>
            <a:ext cx="233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hree bottles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/>
      <p:bldP spid="6" grpId="1"/>
      <p:bldP spid="9" grpId="0"/>
      <p:bldP spid="9" grpId="1"/>
      <p:bldP spid="11" grpId="0"/>
      <p:bldP spid="14" grpId="0"/>
      <p:bldP spid="14" grpId="1"/>
      <p:bldP spid="16" grpId="0"/>
      <p:bldP spid="16" grpId="1"/>
      <p:bldP spid="17" grpId="0"/>
      <p:bldP spid="26" grpId="0"/>
      <p:bldP spid="26" grpId="1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619932" y="1143000"/>
            <a:ext cx="10647336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77605" y="3199322"/>
            <a:ext cx="6131990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67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Work in pairs</a:t>
            </a:r>
            <a:endParaRPr lang="en-US" sz="6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dong ho 1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3786" y="5439904"/>
            <a:ext cx="2353482" cy="11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1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7848319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drink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343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11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66" y="2684486"/>
            <a:ext cx="4397787" cy="28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96675" y="5786421"/>
            <a:ext cx="4251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water/ three bottles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sausages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99585" y="894606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sausages</a:t>
            </a:r>
          </a:p>
        </p:txBody>
      </p:sp>
      <p:pic>
        <p:nvPicPr>
          <p:cNvPr id="12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26" y="2608287"/>
            <a:ext cx="5563240" cy="3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0501" y="5865012"/>
            <a:ext cx="457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sausages/ two sausages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8" y="2793398"/>
            <a:ext cx="5013813" cy="29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bananas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4880" y="5891348"/>
            <a:ext cx="474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ananas/ three bananas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0" name="Google Shape;1560;p43"/>
          <p:cNvGrpSpPr/>
          <p:nvPr/>
        </p:nvGrpSpPr>
        <p:grpSpPr>
          <a:xfrm>
            <a:off x="522515" y="1428472"/>
            <a:ext cx="3266419" cy="5429528"/>
            <a:chOff x="1827188" y="1273500"/>
            <a:chExt cx="1536300" cy="3875700"/>
          </a:xfrm>
        </p:grpSpPr>
        <p:grpSp>
          <p:nvGrpSpPr>
            <p:cNvPr id="1561" name="Google Shape;1561;p43"/>
            <p:cNvGrpSpPr/>
            <p:nvPr/>
          </p:nvGrpSpPr>
          <p:grpSpPr>
            <a:xfrm>
              <a:off x="1827188" y="1273500"/>
              <a:ext cx="1536300" cy="3330923"/>
              <a:chOff x="1827188" y="1273500"/>
              <a:chExt cx="1536300" cy="3330923"/>
            </a:xfrm>
          </p:grpSpPr>
          <p:sp>
            <p:nvSpPr>
              <p:cNvPr id="1562" name="Google Shape;1562;p43"/>
              <p:cNvSpPr/>
              <p:nvPr/>
            </p:nvSpPr>
            <p:spPr>
              <a:xfrm>
                <a:off x="2531487" y="2345125"/>
                <a:ext cx="127701" cy="2259298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  <p:sp>
            <p:nvSpPr>
              <p:cNvPr id="1563" name="Google Shape;1563;p43"/>
              <p:cNvSpPr/>
              <p:nvPr/>
            </p:nvSpPr>
            <p:spPr>
              <a:xfrm>
                <a:off x="1827188" y="1273500"/>
                <a:ext cx="1536300" cy="1462500"/>
              </a:xfrm>
              <a:prstGeom prst="roundRect">
                <a:avLst>
                  <a:gd name="adj" fmla="val 12212"/>
                </a:avLst>
              </a:pr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  <p:sp>
            <p:nvSpPr>
              <p:cNvPr id="1564" name="Google Shape;1564;p43"/>
              <p:cNvSpPr/>
              <p:nvPr/>
            </p:nvSpPr>
            <p:spPr>
              <a:xfrm>
                <a:off x="1931926" y="1381869"/>
                <a:ext cx="1326954" cy="1245762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10539" extrusionOk="0">
                    <a:moveTo>
                      <a:pt x="9568" y="159"/>
                    </a:moveTo>
                    <a:cubicBezTo>
                      <a:pt x="9764" y="159"/>
                      <a:pt x="9997" y="234"/>
                      <a:pt x="10119" y="392"/>
                    </a:cubicBezTo>
                    <a:cubicBezTo>
                      <a:pt x="10268" y="551"/>
                      <a:pt x="10352" y="738"/>
                      <a:pt x="10352" y="934"/>
                    </a:cubicBezTo>
                    <a:lnTo>
                      <a:pt x="10352" y="9568"/>
                    </a:lnTo>
                    <a:cubicBezTo>
                      <a:pt x="10352" y="9801"/>
                      <a:pt x="10268" y="9997"/>
                      <a:pt x="10119" y="10156"/>
                    </a:cubicBezTo>
                    <a:cubicBezTo>
                      <a:pt x="9997" y="10268"/>
                      <a:pt x="9764" y="10389"/>
                      <a:pt x="9568" y="10389"/>
                    </a:cubicBezTo>
                    <a:lnTo>
                      <a:pt x="934" y="10389"/>
                    </a:lnTo>
                    <a:cubicBezTo>
                      <a:pt x="701" y="10389"/>
                      <a:pt x="514" y="10268"/>
                      <a:pt x="355" y="10156"/>
                    </a:cubicBezTo>
                    <a:cubicBezTo>
                      <a:pt x="234" y="9997"/>
                      <a:pt x="159" y="9801"/>
                      <a:pt x="159" y="9568"/>
                    </a:cubicBezTo>
                    <a:lnTo>
                      <a:pt x="159" y="934"/>
                    </a:lnTo>
                    <a:cubicBezTo>
                      <a:pt x="159" y="738"/>
                      <a:pt x="234" y="551"/>
                      <a:pt x="355" y="392"/>
                    </a:cubicBezTo>
                    <a:cubicBezTo>
                      <a:pt x="514" y="234"/>
                      <a:pt x="701" y="159"/>
                      <a:pt x="934" y="159"/>
                    </a:cubicBezTo>
                    <a:close/>
                    <a:moveTo>
                      <a:pt x="934" y="0"/>
                    </a:moveTo>
                    <a:cubicBezTo>
                      <a:pt x="393" y="0"/>
                      <a:pt x="1" y="430"/>
                      <a:pt x="1" y="934"/>
                    </a:cubicBezTo>
                    <a:lnTo>
                      <a:pt x="1" y="9568"/>
                    </a:lnTo>
                    <a:cubicBezTo>
                      <a:pt x="1" y="10118"/>
                      <a:pt x="393" y="10538"/>
                      <a:pt x="934" y="10538"/>
                    </a:cubicBezTo>
                    <a:lnTo>
                      <a:pt x="9568" y="10538"/>
                    </a:lnTo>
                    <a:cubicBezTo>
                      <a:pt x="10081" y="10538"/>
                      <a:pt x="10501" y="10118"/>
                      <a:pt x="10501" y="9568"/>
                    </a:cubicBezTo>
                    <a:lnTo>
                      <a:pt x="10501" y="934"/>
                    </a:lnTo>
                    <a:cubicBezTo>
                      <a:pt x="10501" y="430"/>
                      <a:pt x="10081" y="0"/>
                      <a:pt x="9568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 w="9525" cap="flat" cmpd="sng">
                <a:solidFill>
                  <a:srgbClr val="5A25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</p:grpSp>
        <p:sp>
          <p:nvSpPr>
            <p:cNvPr id="1565" name="Google Shape;1565;p43"/>
            <p:cNvSpPr/>
            <p:nvPr/>
          </p:nvSpPr>
          <p:spPr>
            <a:xfrm>
              <a:off x="2483750" y="4059600"/>
              <a:ext cx="223200" cy="1089600"/>
            </a:xfrm>
            <a:prstGeom prst="snip2SameRect">
              <a:avLst>
                <a:gd name="adj1" fmla="val 21830"/>
                <a:gd name="adj2" fmla="val 0"/>
              </a:avLst>
            </a:pr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2483800" y="4059600"/>
              <a:ext cx="223200" cy="1089600"/>
            </a:xfrm>
            <a:prstGeom prst="snip2SameRect">
              <a:avLst>
                <a:gd name="adj1" fmla="val 21830"/>
                <a:gd name="adj2" fmla="val 0"/>
              </a:avLst>
            </a:pr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</p:grpSp>
      <p:sp>
        <p:nvSpPr>
          <p:cNvPr id="1567" name="Google Shape;1567;p43"/>
          <p:cNvSpPr txBox="1">
            <a:spLocks noGrp="1"/>
          </p:cNvSpPr>
          <p:nvPr>
            <p:ph type="title"/>
          </p:nvPr>
        </p:nvSpPr>
        <p:spPr>
          <a:xfrm>
            <a:off x="3614423" y="1382005"/>
            <a:ext cx="8577579" cy="2377467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.VnCooper" pitchFamily="34" charset="0"/>
              </a:rPr>
              <a:t>SHOW ME PLEASE</a:t>
            </a:r>
            <a:endParaRPr sz="8800" dirty="0">
              <a:solidFill>
                <a:srgbClr val="FF0000"/>
              </a:solidFill>
              <a:latin typeface=".VnCooper" pitchFamily="34" charset="0"/>
            </a:endParaRPr>
          </a:p>
        </p:txBody>
      </p:sp>
      <p:sp>
        <p:nvSpPr>
          <p:cNvPr id="1569" name="Google Shape;1569;p43"/>
          <p:cNvSpPr txBox="1">
            <a:spLocks noGrp="1"/>
          </p:cNvSpPr>
          <p:nvPr>
            <p:ph type="title" idx="2"/>
          </p:nvPr>
        </p:nvSpPr>
        <p:spPr>
          <a:xfrm>
            <a:off x="745205" y="1748899"/>
            <a:ext cx="3043729" cy="1307600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r>
              <a:rPr lang="en-US" sz="8800" dirty="0">
                <a:solidFill>
                  <a:srgbClr val="FFFF00"/>
                </a:solidFill>
              </a:rPr>
              <a:t>Game</a:t>
            </a:r>
            <a:endParaRPr sz="8800" dirty="0">
              <a:solidFill>
                <a:srgbClr val="FFFF00"/>
              </a:solidFill>
            </a:endParaRPr>
          </a:p>
        </p:txBody>
      </p:sp>
      <p:grpSp>
        <p:nvGrpSpPr>
          <p:cNvPr id="1571" name="Google Shape;1571;p43"/>
          <p:cNvGrpSpPr/>
          <p:nvPr/>
        </p:nvGrpSpPr>
        <p:grpSpPr>
          <a:xfrm>
            <a:off x="2018574" y="567805"/>
            <a:ext cx="1074533" cy="938067"/>
            <a:chOff x="1597300" y="664500"/>
            <a:chExt cx="805900" cy="703550"/>
          </a:xfrm>
        </p:grpSpPr>
        <p:grpSp>
          <p:nvGrpSpPr>
            <p:cNvPr id="1572" name="Google Shape;1572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1573" name="Google Shape;1573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  <p:sp>
            <p:nvSpPr>
              <p:cNvPr id="1574" name="Google Shape;1574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</p:grpSp>
        <p:grpSp>
          <p:nvGrpSpPr>
            <p:cNvPr id="1575" name="Google Shape;1575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1576" name="Google Shape;1576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  <p:sp>
            <p:nvSpPr>
              <p:cNvPr id="1577" name="Google Shape;1577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</p:grpSp>
        <p:sp>
          <p:nvSpPr>
            <p:cNvPr id="1578" name="Google Shape;1578;p43"/>
            <p:cNvSpPr/>
            <p:nvPr/>
          </p:nvSpPr>
          <p:spPr>
            <a:xfrm flipH="1">
              <a:off x="1643825" y="664500"/>
              <a:ext cx="176525" cy="268575"/>
            </a:xfrm>
            <a:custGeom>
              <a:avLst/>
              <a:gdLst/>
              <a:ahLst/>
              <a:cxnLst/>
              <a:rect l="l" t="t" r="r" b="b"/>
              <a:pathLst>
                <a:path w="7061" h="10743" extrusionOk="0">
                  <a:moveTo>
                    <a:pt x="4600" y="0"/>
                  </a:moveTo>
                  <a:cubicBezTo>
                    <a:pt x="4049" y="0"/>
                    <a:pt x="3483" y="230"/>
                    <a:pt x="3120" y="704"/>
                  </a:cubicBezTo>
                  <a:cubicBezTo>
                    <a:pt x="1360" y="3410"/>
                    <a:pt x="991" y="6618"/>
                    <a:pt x="67" y="9575"/>
                  </a:cubicBezTo>
                  <a:cubicBezTo>
                    <a:pt x="1" y="10192"/>
                    <a:pt x="480" y="10743"/>
                    <a:pt x="1007" y="10743"/>
                  </a:cubicBezTo>
                  <a:cubicBezTo>
                    <a:pt x="1187" y="10743"/>
                    <a:pt x="1374" y="10678"/>
                    <a:pt x="1545" y="10529"/>
                  </a:cubicBezTo>
                  <a:cubicBezTo>
                    <a:pt x="4103" y="8126"/>
                    <a:pt x="7060" y="4770"/>
                    <a:pt x="6195" y="1103"/>
                  </a:cubicBezTo>
                  <a:cubicBezTo>
                    <a:pt x="5988" y="377"/>
                    <a:pt x="5305" y="0"/>
                    <a:pt x="460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79" name="Google Shape;1579;p43"/>
            <p:cNvSpPr/>
            <p:nvPr/>
          </p:nvSpPr>
          <p:spPr>
            <a:xfrm flipH="1">
              <a:off x="2091275" y="1145300"/>
              <a:ext cx="63050" cy="185775"/>
            </a:xfrm>
            <a:custGeom>
              <a:avLst/>
              <a:gdLst/>
              <a:ahLst/>
              <a:cxnLst/>
              <a:rect l="l" t="t" r="r" b="b"/>
              <a:pathLst>
                <a:path w="2522" h="7431" extrusionOk="0">
                  <a:moveTo>
                    <a:pt x="2215" y="0"/>
                  </a:moveTo>
                  <a:cubicBezTo>
                    <a:pt x="2091" y="0"/>
                    <a:pt x="1967" y="76"/>
                    <a:pt x="1967" y="228"/>
                  </a:cubicBezTo>
                  <a:cubicBezTo>
                    <a:pt x="1967" y="1921"/>
                    <a:pt x="1937" y="3621"/>
                    <a:pt x="1937" y="5314"/>
                  </a:cubicBezTo>
                  <a:cubicBezTo>
                    <a:pt x="1412" y="5188"/>
                    <a:pt x="828" y="5159"/>
                    <a:pt x="303" y="5063"/>
                  </a:cubicBezTo>
                  <a:cubicBezTo>
                    <a:pt x="295" y="5062"/>
                    <a:pt x="286" y="5061"/>
                    <a:pt x="278" y="5061"/>
                  </a:cubicBezTo>
                  <a:cubicBezTo>
                    <a:pt x="1" y="5061"/>
                    <a:pt x="9" y="5529"/>
                    <a:pt x="303" y="5558"/>
                  </a:cubicBezTo>
                  <a:cubicBezTo>
                    <a:pt x="673" y="5617"/>
                    <a:pt x="1072" y="5654"/>
                    <a:pt x="1479" y="5713"/>
                  </a:cubicBezTo>
                  <a:cubicBezTo>
                    <a:pt x="1412" y="5743"/>
                    <a:pt x="1383" y="5772"/>
                    <a:pt x="1324" y="5802"/>
                  </a:cubicBezTo>
                  <a:cubicBezTo>
                    <a:pt x="1013" y="5927"/>
                    <a:pt x="740" y="6053"/>
                    <a:pt x="429" y="6171"/>
                  </a:cubicBezTo>
                  <a:cubicBezTo>
                    <a:pt x="190" y="6304"/>
                    <a:pt x="337" y="6641"/>
                    <a:pt x="555" y="6641"/>
                  </a:cubicBezTo>
                  <a:cubicBezTo>
                    <a:pt x="593" y="6641"/>
                    <a:pt x="633" y="6630"/>
                    <a:pt x="673" y="6608"/>
                  </a:cubicBezTo>
                  <a:cubicBezTo>
                    <a:pt x="954" y="6482"/>
                    <a:pt x="1228" y="6356"/>
                    <a:pt x="1508" y="6238"/>
                  </a:cubicBezTo>
                  <a:cubicBezTo>
                    <a:pt x="1693" y="6171"/>
                    <a:pt x="1849" y="6053"/>
                    <a:pt x="2033" y="5987"/>
                  </a:cubicBezTo>
                  <a:lnTo>
                    <a:pt x="2033" y="5987"/>
                  </a:lnTo>
                  <a:cubicBezTo>
                    <a:pt x="1996" y="6356"/>
                    <a:pt x="1967" y="6763"/>
                    <a:pt x="1878" y="7132"/>
                  </a:cubicBezTo>
                  <a:cubicBezTo>
                    <a:pt x="1839" y="7313"/>
                    <a:pt x="1988" y="7431"/>
                    <a:pt x="2127" y="7431"/>
                  </a:cubicBezTo>
                  <a:cubicBezTo>
                    <a:pt x="2222" y="7431"/>
                    <a:pt x="2313" y="7376"/>
                    <a:pt x="2336" y="7251"/>
                  </a:cubicBezTo>
                  <a:cubicBezTo>
                    <a:pt x="2462" y="6763"/>
                    <a:pt x="2521" y="6208"/>
                    <a:pt x="2521" y="5684"/>
                  </a:cubicBezTo>
                  <a:cubicBezTo>
                    <a:pt x="2521" y="5558"/>
                    <a:pt x="2492" y="5499"/>
                    <a:pt x="2433" y="5469"/>
                  </a:cubicBezTo>
                  <a:cubicBezTo>
                    <a:pt x="2433" y="3710"/>
                    <a:pt x="2462" y="1987"/>
                    <a:pt x="2462" y="228"/>
                  </a:cubicBezTo>
                  <a:cubicBezTo>
                    <a:pt x="2462" y="76"/>
                    <a:pt x="2338" y="0"/>
                    <a:pt x="221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80" name="Google Shape;1580;p43"/>
            <p:cNvSpPr/>
            <p:nvPr/>
          </p:nvSpPr>
          <p:spPr>
            <a:xfrm flipH="1">
              <a:off x="1759350" y="864500"/>
              <a:ext cx="643850" cy="374425"/>
            </a:xfrm>
            <a:custGeom>
              <a:avLst/>
              <a:gdLst/>
              <a:ahLst/>
              <a:cxnLst/>
              <a:rect l="l" t="t" r="r" b="b"/>
              <a:pathLst>
                <a:path w="25754" h="14977" extrusionOk="0">
                  <a:moveTo>
                    <a:pt x="25480" y="1"/>
                  </a:moveTo>
                  <a:lnTo>
                    <a:pt x="25480" y="1"/>
                  </a:lnTo>
                  <a:cubicBezTo>
                    <a:pt x="22580" y="335"/>
                    <a:pt x="19679" y="811"/>
                    <a:pt x="16757" y="811"/>
                  </a:cubicBezTo>
                  <a:cubicBezTo>
                    <a:pt x="15612" y="811"/>
                    <a:pt x="14464" y="738"/>
                    <a:pt x="13312" y="555"/>
                  </a:cubicBezTo>
                  <a:cubicBezTo>
                    <a:pt x="12816" y="496"/>
                    <a:pt x="12321" y="466"/>
                    <a:pt x="11892" y="437"/>
                  </a:cubicBezTo>
                  <a:cubicBezTo>
                    <a:pt x="11321" y="304"/>
                    <a:pt x="10729" y="240"/>
                    <a:pt x="10129" y="240"/>
                  </a:cubicBezTo>
                  <a:cubicBezTo>
                    <a:pt x="5296" y="240"/>
                    <a:pt x="1" y="4370"/>
                    <a:pt x="1698" y="9552"/>
                  </a:cubicBezTo>
                  <a:cubicBezTo>
                    <a:pt x="2067" y="10476"/>
                    <a:pt x="2622" y="11275"/>
                    <a:pt x="3331" y="11984"/>
                  </a:cubicBezTo>
                  <a:cubicBezTo>
                    <a:pt x="4071" y="12694"/>
                    <a:pt x="4928" y="13278"/>
                    <a:pt x="5889" y="13744"/>
                  </a:cubicBezTo>
                  <a:cubicBezTo>
                    <a:pt x="6377" y="13988"/>
                    <a:pt x="6873" y="14173"/>
                    <a:pt x="7397" y="14358"/>
                  </a:cubicBezTo>
                  <a:cubicBezTo>
                    <a:pt x="8573" y="14781"/>
                    <a:pt x="9754" y="14976"/>
                    <a:pt x="10913" y="14976"/>
                  </a:cubicBezTo>
                  <a:cubicBezTo>
                    <a:pt x="13638" y="14976"/>
                    <a:pt x="16236" y="13897"/>
                    <a:pt x="18331" y="12169"/>
                  </a:cubicBezTo>
                  <a:cubicBezTo>
                    <a:pt x="18760" y="11829"/>
                    <a:pt x="19196" y="11430"/>
                    <a:pt x="19566" y="11031"/>
                  </a:cubicBezTo>
                  <a:cubicBezTo>
                    <a:pt x="22117" y="7889"/>
                    <a:pt x="25754" y="4281"/>
                    <a:pt x="2548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81" name="Google Shape;1581;p43"/>
            <p:cNvSpPr/>
            <p:nvPr/>
          </p:nvSpPr>
          <p:spPr>
            <a:xfrm flipH="1">
              <a:off x="1814475" y="992425"/>
              <a:ext cx="406200" cy="246525"/>
            </a:xfrm>
            <a:custGeom>
              <a:avLst/>
              <a:gdLst/>
              <a:ahLst/>
              <a:cxnLst/>
              <a:rect l="l" t="t" r="r" b="b"/>
              <a:pathLst>
                <a:path w="16248" h="9861" extrusionOk="0">
                  <a:moveTo>
                    <a:pt x="15623" y="0"/>
                  </a:moveTo>
                  <a:cubicBezTo>
                    <a:pt x="15151" y="0"/>
                    <a:pt x="14522" y="352"/>
                    <a:pt x="14172" y="613"/>
                  </a:cubicBezTo>
                  <a:cubicBezTo>
                    <a:pt x="12905" y="1566"/>
                    <a:pt x="11546" y="1867"/>
                    <a:pt x="10103" y="1867"/>
                  </a:cubicBezTo>
                  <a:cubicBezTo>
                    <a:pt x="9542" y="1867"/>
                    <a:pt x="8969" y="1822"/>
                    <a:pt x="8384" y="1752"/>
                  </a:cubicBezTo>
                  <a:cubicBezTo>
                    <a:pt x="7835" y="1685"/>
                    <a:pt x="7280" y="1651"/>
                    <a:pt x="6725" y="1651"/>
                  </a:cubicBezTo>
                  <a:cubicBezTo>
                    <a:pt x="5746" y="1651"/>
                    <a:pt x="4766" y="1756"/>
                    <a:pt x="3822" y="1973"/>
                  </a:cubicBezTo>
                  <a:cubicBezTo>
                    <a:pt x="2063" y="2617"/>
                    <a:pt x="555" y="3822"/>
                    <a:pt x="252" y="5818"/>
                  </a:cubicBezTo>
                  <a:cubicBezTo>
                    <a:pt x="0" y="7481"/>
                    <a:pt x="836" y="8841"/>
                    <a:pt x="2033" y="9736"/>
                  </a:cubicBezTo>
                  <a:cubicBezTo>
                    <a:pt x="2568" y="9820"/>
                    <a:pt x="3099" y="9860"/>
                    <a:pt x="3626" y="9860"/>
                  </a:cubicBezTo>
                  <a:cubicBezTo>
                    <a:pt x="6350" y="9860"/>
                    <a:pt x="8937" y="8781"/>
                    <a:pt x="11030" y="7052"/>
                  </a:cubicBezTo>
                  <a:cubicBezTo>
                    <a:pt x="11459" y="6712"/>
                    <a:pt x="11895" y="6313"/>
                    <a:pt x="12265" y="5914"/>
                  </a:cubicBezTo>
                  <a:cubicBezTo>
                    <a:pt x="13522" y="4376"/>
                    <a:pt x="15067" y="2713"/>
                    <a:pt x="16235" y="894"/>
                  </a:cubicBezTo>
                  <a:lnTo>
                    <a:pt x="16235" y="798"/>
                  </a:lnTo>
                  <a:cubicBezTo>
                    <a:pt x="16248" y="202"/>
                    <a:pt x="15980" y="0"/>
                    <a:pt x="156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82" name="Google Shape;1582;p43"/>
            <p:cNvSpPr/>
            <p:nvPr/>
          </p:nvSpPr>
          <p:spPr>
            <a:xfrm flipH="1">
              <a:off x="2282950" y="1116975"/>
              <a:ext cx="33100" cy="31775"/>
            </a:xfrm>
            <a:custGeom>
              <a:avLst/>
              <a:gdLst/>
              <a:ahLst/>
              <a:cxnLst/>
              <a:rect l="l" t="t" r="r" b="b"/>
              <a:pathLst>
                <a:path w="1324" h="1271" extrusionOk="0">
                  <a:moveTo>
                    <a:pt x="662" y="0"/>
                  </a:moveTo>
                  <a:cubicBezTo>
                    <a:pt x="331" y="0"/>
                    <a:pt x="1" y="207"/>
                    <a:pt x="1" y="621"/>
                  </a:cubicBezTo>
                  <a:cubicBezTo>
                    <a:pt x="1" y="1054"/>
                    <a:pt x="331" y="1270"/>
                    <a:pt x="662" y="1270"/>
                  </a:cubicBezTo>
                  <a:cubicBezTo>
                    <a:pt x="993" y="1270"/>
                    <a:pt x="1324" y="1054"/>
                    <a:pt x="1324" y="621"/>
                  </a:cubicBezTo>
                  <a:cubicBezTo>
                    <a:pt x="1324" y="207"/>
                    <a:pt x="993" y="0"/>
                    <a:pt x="662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83" name="Google Shape;1583;p43"/>
            <p:cNvSpPr/>
            <p:nvPr/>
          </p:nvSpPr>
          <p:spPr>
            <a:xfrm rot="-232915" flipH="1">
              <a:off x="2244503" y="1164276"/>
              <a:ext cx="50100" cy="78350"/>
            </a:xfrm>
            <a:custGeom>
              <a:avLst/>
              <a:gdLst/>
              <a:ahLst/>
              <a:cxnLst/>
              <a:rect l="l" t="t" r="r" b="b"/>
              <a:pathLst>
                <a:path w="2004" h="3134" extrusionOk="0">
                  <a:moveTo>
                    <a:pt x="1175" y="1"/>
                  </a:moveTo>
                  <a:cubicBezTo>
                    <a:pt x="751" y="1"/>
                    <a:pt x="269" y="206"/>
                    <a:pt x="126" y="548"/>
                  </a:cubicBezTo>
                  <a:cubicBezTo>
                    <a:pt x="0" y="918"/>
                    <a:pt x="0" y="1317"/>
                    <a:pt x="96" y="1627"/>
                  </a:cubicBezTo>
                  <a:cubicBezTo>
                    <a:pt x="126" y="1842"/>
                    <a:pt x="215" y="1997"/>
                    <a:pt x="311" y="2182"/>
                  </a:cubicBezTo>
                  <a:cubicBezTo>
                    <a:pt x="436" y="2396"/>
                    <a:pt x="525" y="2640"/>
                    <a:pt x="651" y="2825"/>
                  </a:cubicBezTo>
                  <a:cubicBezTo>
                    <a:pt x="743" y="2923"/>
                    <a:pt x="934" y="3134"/>
                    <a:pt x="1144" y="3134"/>
                  </a:cubicBezTo>
                  <a:cubicBezTo>
                    <a:pt x="1203" y="3134"/>
                    <a:pt x="1263" y="3117"/>
                    <a:pt x="1324" y="3076"/>
                  </a:cubicBezTo>
                  <a:cubicBezTo>
                    <a:pt x="1479" y="2980"/>
                    <a:pt x="1479" y="2795"/>
                    <a:pt x="1508" y="2677"/>
                  </a:cubicBezTo>
                  <a:cubicBezTo>
                    <a:pt x="1575" y="2396"/>
                    <a:pt x="1693" y="1812"/>
                    <a:pt x="1693" y="1812"/>
                  </a:cubicBezTo>
                  <a:cubicBezTo>
                    <a:pt x="1730" y="1686"/>
                    <a:pt x="1760" y="1568"/>
                    <a:pt x="1789" y="1442"/>
                  </a:cubicBezTo>
                  <a:cubicBezTo>
                    <a:pt x="1878" y="1102"/>
                    <a:pt x="2004" y="644"/>
                    <a:pt x="1848" y="334"/>
                  </a:cubicBezTo>
                  <a:cubicBezTo>
                    <a:pt x="1747" y="104"/>
                    <a:pt x="1476" y="1"/>
                    <a:pt x="11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84" name="Google Shape;1584;p43"/>
            <p:cNvSpPr/>
            <p:nvPr/>
          </p:nvSpPr>
          <p:spPr>
            <a:xfrm flipH="1">
              <a:off x="2224125" y="1074475"/>
              <a:ext cx="46650" cy="29000"/>
            </a:xfrm>
            <a:custGeom>
              <a:avLst/>
              <a:gdLst/>
              <a:ahLst/>
              <a:cxnLst/>
              <a:rect l="l" t="t" r="r" b="b"/>
              <a:pathLst>
                <a:path w="1866" h="1160" extrusionOk="0">
                  <a:moveTo>
                    <a:pt x="1600" y="0"/>
                  </a:moveTo>
                  <a:cubicBezTo>
                    <a:pt x="1417" y="0"/>
                    <a:pt x="1182" y="71"/>
                    <a:pt x="1080" y="103"/>
                  </a:cubicBezTo>
                  <a:cubicBezTo>
                    <a:pt x="740" y="259"/>
                    <a:pt x="252" y="540"/>
                    <a:pt x="38" y="909"/>
                  </a:cubicBezTo>
                  <a:lnTo>
                    <a:pt x="38" y="968"/>
                  </a:lnTo>
                  <a:cubicBezTo>
                    <a:pt x="1" y="968"/>
                    <a:pt x="1" y="998"/>
                    <a:pt x="38" y="998"/>
                  </a:cubicBezTo>
                  <a:cubicBezTo>
                    <a:pt x="89" y="1116"/>
                    <a:pt x="194" y="1159"/>
                    <a:pt x="321" y="1159"/>
                  </a:cubicBezTo>
                  <a:cubicBezTo>
                    <a:pt x="561" y="1159"/>
                    <a:pt x="882" y="1006"/>
                    <a:pt x="1080" y="909"/>
                  </a:cubicBezTo>
                  <a:cubicBezTo>
                    <a:pt x="1332" y="784"/>
                    <a:pt x="1790" y="503"/>
                    <a:pt x="1849" y="200"/>
                  </a:cubicBezTo>
                  <a:cubicBezTo>
                    <a:pt x="1866" y="47"/>
                    <a:pt x="1750" y="0"/>
                    <a:pt x="1600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85" name="Google Shape;1585;p43"/>
            <p:cNvSpPr/>
            <p:nvPr/>
          </p:nvSpPr>
          <p:spPr>
            <a:xfrm flipH="1">
              <a:off x="2228775" y="1055675"/>
              <a:ext cx="36450" cy="20525"/>
            </a:xfrm>
            <a:custGeom>
              <a:avLst/>
              <a:gdLst/>
              <a:ahLst/>
              <a:cxnLst/>
              <a:rect l="l" t="t" r="r" b="b"/>
              <a:pathLst>
                <a:path w="1458" h="821" extrusionOk="0">
                  <a:moveTo>
                    <a:pt x="1335" y="0"/>
                  </a:moveTo>
                  <a:cubicBezTo>
                    <a:pt x="1236" y="0"/>
                    <a:pt x="1099" y="40"/>
                    <a:pt x="1043" y="57"/>
                  </a:cubicBezTo>
                  <a:cubicBezTo>
                    <a:pt x="673" y="183"/>
                    <a:pt x="304" y="368"/>
                    <a:pt x="30" y="671"/>
                  </a:cubicBezTo>
                  <a:cubicBezTo>
                    <a:pt x="1" y="700"/>
                    <a:pt x="1" y="700"/>
                    <a:pt x="1" y="737"/>
                  </a:cubicBezTo>
                  <a:lnTo>
                    <a:pt x="1" y="767"/>
                  </a:lnTo>
                  <a:cubicBezTo>
                    <a:pt x="46" y="805"/>
                    <a:pt x="109" y="820"/>
                    <a:pt x="182" y="820"/>
                  </a:cubicBezTo>
                  <a:cubicBezTo>
                    <a:pt x="409" y="820"/>
                    <a:pt x="735" y="671"/>
                    <a:pt x="925" y="582"/>
                  </a:cubicBezTo>
                  <a:cubicBezTo>
                    <a:pt x="1043" y="515"/>
                    <a:pt x="1442" y="301"/>
                    <a:pt x="1442" y="87"/>
                  </a:cubicBezTo>
                  <a:cubicBezTo>
                    <a:pt x="1458" y="21"/>
                    <a:pt x="1407" y="0"/>
                    <a:pt x="1335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sp>
          <p:nvSpPr>
            <p:cNvPr id="1586" name="Google Shape;1586;p43"/>
            <p:cNvSpPr/>
            <p:nvPr/>
          </p:nvSpPr>
          <p:spPr>
            <a:xfrm flipH="1">
              <a:off x="2224525" y="1098900"/>
              <a:ext cx="40700" cy="20000"/>
            </a:xfrm>
            <a:custGeom>
              <a:avLst/>
              <a:gdLst/>
              <a:ahLst/>
              <a:cxnLst/>
              <a:rect l="l" t="t" r="r" b="b"/>
              <a:pathLst>
                <a:path w="1628" h="800" extrusionOk="0">
                  <a:moveTo>
                    <a:pt x="1256" y="0"/>
                  </a:moveTo>
                  <a:cubicBezTo>
                    <a:pt x="1014" y="0"/>
                    <a:pt x="686" y="181"/>
                    <a:pt x="400" y="361"/>
                  </a:cubicBezTo>
                  <a:cubicBezTo>
                    <a:pt x="245" y="420"/>
                    <a:pt x="1" y="575"/>
                    <a:pt x="30" y="701"/>
                  </a:cubicBezTo>
                  <a:cubicBezTo>
                    <a:pt x="47" y="772"/>
                    <a:pt x="117" y="799"/>
                    <a:pt x="212" y="799"/>
                  </a:cubicBezTo>
                  <a:cubicBezTo>
                    <a:pt x="444" y="799"/>
                    <a:pt x="832" y="635"/>
                    <a:pt x="984" y="546"/>
                  </a:cubicBezTo>
                  <a:cubicBezTo>
                    <a:pt x="1169" y="450"/>
                    <a:pt x="1627" y="117"/>
                    <a:pt x="1383" y="21"/>
                  </a:cubicBezTo>
                  <a:cubicBezTo>
                    <a:pt x="1344" y="7"/>
                    <a:pt x="1302" y="0"/>
                    <a:pt x="125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grpSp>
          <p:nvGrpSpPr>
            <p:cNvPr id="1587" name="Google Shape;1587;p43"/>
            <p:cNvGrpSpPr/>
            <p:nvPr/>
          </p:nvGrpSpPr>
          <p:grpSpPr>
            <a:xfrm>
              <a:off x="1808675" y="971622"/>
              <a:ext cx="248068" cy="201860"/>
              <a:chOff x="1808700" y="965100"/>
              <a:chExt cx="262450" cy="208275"/>
            </a:xfrm>
          </p:grpSpPr>
          <p:sp>
            <p:nvSpPr>
              <p:cNvPr id="1588" name="Google Shape;1588;p43"/>
              <p:cNvSpPr/>
              <p:nvPr/>
            </p:nvSpPr>
            <p:spPr>
              <a:xfrm flipH="1">
                <a:off x="1808700" y="96510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  <p:sp>
            <p:nvSpPr>
              <p:cNvPr id="1589" name="Google Shape;1589;p43"/>
              <p:cNvSpPr/>
              <p:nvPr/>
            </p:nvSpPr>
            <p:spPr>
              <a:xfrm flipH="1">
                <a:off x="1832700" y="98002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</p:grpSp>
        <p:sp>
          <p:nvSpPr>
            <p:cNvPr id="1590" name="Google Shape;1590;p43"/>
            <p:cNvSpPr/>
            <p:nvPr/>
          </p:nvSpPr>
          <p:spPr>
            <a:xfrm flipH="1">
              <a:off x="2010325" y="1182250"/>
              <a:ext cx="63225" cy="185800"/>
            </a:xfrm>
            <a:custGeom>
              <a:avLst/>
              <a:gdLst/>
              <a:ahLst/>
              <a:cxnLst/>
              <a:rect l="l" t="t" r="r" b="b"/>
              <a:pathLst>
                <a:path w="2529" h="7432" extrusionOk="0">
                  <a:moveTo>
                    <a:pt x="2218" y="1"/>
                  </a:moveTo>
                  <a:cubicBezTo>
                    <a:pt x="2096" y="1"/>
                    <a:pt x="1974" y="77"/>
                    <a:pt x="1974" y="228"/>
                  </a:cubicBezTo>
                  <a:cubicBezTo>
                    <a:pt x="1974" y="1921"/>
                    <a:pt x="1944" y="3621"/>
                    <a:pt x="1944" y="5314"/>
                  </a:cubicBezTo>
                  <a:cubicBezTo>
                    <a:pt x="1390" y="5189"/>
                    <a:pt x="835" y="5159"/>
                    <a:pt x="311" y="5063"/>
                  </a:cubicBezTo>
                  <a:cubicBezTo>
                    <a:pt x="302" y="5062"/>
                    <a:pt x="293" y="5062"/>
                    <a:pt x="284" y="5062"/>
                  </a:cubicBezTo>
                  <a:cubicBezTo>
                    <a:pt x="0" y="5062"/>
                    <a:pt x="9" y="5530"/>
                    <a:pt x="311" y="5558"/>
                  </a:cubicBezTo>
                  <a:cubicBezTo>
                    <a:pt x="680" y="5618"/>
                    <a:pt x="1079" y="5654"/>
                    <a:pt x="1479" y="5714"/>
                  </a:cubicBezTo>
                  <a:cubicBezTo>
                    <a:pt x="1419" y="5743"/>
                    <a:pt x="1353" y="5773"/>
                    <a:pt x="1323" y="5802"/>
                  </a:cubicBezTo>
                  <a:cubicBezTo>
                    <a:pt x="1020" y="5928"/>
                    <a:pt x="710" y="6054"/>
                    <a:pt x="429" y="6172"/>
                  </a:cubicBezTo>
                  <a:cubicBezTo>
                    <a:pt x="196" y="6304"/>
                    <a:pt x="339" y="6641"/>
                    <a:pt x="560" y="6641"/>
                  </a:cubicBezTo>
                  <a:cubicBezTo>
                    <a:pt x="598" y="6641"/>
                    <a:pt x="639" y="6631"/>
                    <a:pt x="680" y="6608"/>
                  </a:cubicBezTo>
                  <a:cubicBezTo>
                    <a:pt x="954" y="6482"/>
                    <a:pt x="1235" y="6357"/>
                    <a:pt x="1508" y="6239"/>
                  </a:cubicBezTo>
                  <a:cubicBezTo>
                    <a:pt x="1663" y="6172"/>
                    <a:pt x="1848" y="6054"/>
                    <a:pt x="2033" y="5987"/>
                  </a:cubicBezTo>
                  <a:lnTo>
                    <a:pt x="2033" y="5987"/>
                  </a:lnTo>
                  <a:cubicBezTo>
                    <a:pt x="2003" y="6357"/>
                    <a:pt x="1944" y="6763"/>
                    <a:pt x="1878" y="7133"/>
                  </a:cubicBezTo>
                  <a:cubicBezTo>
                    <a:pt x="1843" y="7314"/>
                    <a:pt x="1991" y="7431"/>
                    <a:pt x="2131" y="7431"/>
                  </a:cubicBezTo>
                  <a:cubicBezTo>
                    <a:pt x="2226" y="7431"/>
                    <a:pt x="2317" y="7377"/>
                    <a:pt x="2344" y="7251"/>
                  </a:cubicBezTo>
                  <a:cubicBezTo>
                    <a:pt x="2462" y="6763"/>
                    <a:pt x="2528" y="6209"/>
                    <a:pt x="2528" y="5684"/>
                  </a:cubicBezTo>
                  <a:cubicBezTo>
                    <a:pt x="2528" y="5558"/>
                    <a:pt x="2499" y="5499"/>
                    <a:pt x="2403" y="5470"/>
                  </a:cubicBezTo>
                  <a:cubicBezTo>
                    <a:pt x="2432" y="3710"/>
                    <a:pt x="2462" y="1988"/>
                    <a:pt x="2462" y="228"/>
                  </a:cubicBezTo>
                  <a:cubicBezTo>
                    <a:pt x="2462" y="77"/>
                    <a:pt x="2340" y="1"/>
                    <a:pt x="221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  <p:grpSp>
          <p:nvGrpSpPr>
            <p:cNvPr id="1591" name="Google Shape;1591;p43"/>
            <p:cNvGrpSpPr/>
            <p:nvPr/>
          </p:nvGrpSpPr>
          <p:grpSpPr>
            <a:xfrm>
              <a:off x="1808675" y="971534"/>
              <a:ext cx="248068" cy="201860"/>
              <a:chOff x="1808700" y="965010"/>
              <a:chExt cx="262450" cy="208275"/>
            </a:xfrm>
          </p:grpSpPr>
          <p:sp>
            <p:nvSpPr>
              <p:cNvPr id="1592" name="Google Shape;1592;p43"/>
              <p:cNvSpPr/>
              <p:nvPr/>
            </p:nvSpPr>
            <p:spPr>
              <a:xfrm flipH="1">
                <a:off x="1808700" y="96501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  <p:sp>
            <p:nvSpPr>
              <p:cNvPr id="1593" name="Google Shape;1593;p43"/>
              <p:cNvSpPr/>
              <p:nvPr/>
            </p:nvSpPr>
            <p:spPr>
              <a:xfrm flipH="1">
                <a:off x="1832700" y="97993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0020">
                  <a:defRPr/>
                </a:pPr>
                <a:endParaRPr sz="1900"/>
              </a:p>
            </p:txBody>
          </p:sp>
        </p:grpSp>
        <p:sp>
          <p:nvSpPr>
            <p:cNvPr id="1594" name="Google Shape;1594;p43"/>
            <p:cNvSpPr/>
            <p:nvPr/>
          </p:nvSpPr>
          <p:spPr>
            <a:xfrm flipH="1">
              <a:off x="1779300" y="971525"/>
              <a:ext cx="286500" cy="162250"/>
            </a:xfrm>
            <a:custGeom>
              <a:avLst/>
              <a:gdLst/>
              <a:ahLst/>
              <a:cxnLst/>
              <a:rect l="l" t="t" r="r" b="b"/>
              <a:pathLst>
                <a:path w="11460" h="6490" extrusionOk="0">
                  <a:moveTo>
                    <a:pt x="2433" y="0"/>
                  </a:moveTo>
                  <a:cubicBezTo>
                    <a:pt x="2034" y="525"/>
                    <a:pt x="1568" y="1020"/>
                    <a:pt x="1080" y="1360"/>
                  </a:cubicBezTo>
                  <a:cubicBezTo>
                    <a:pt x="710" y="1604"/>
                    <a:pt x="341" y="1819"/>
                    <a:pt x="1" y="2033"/>
                  </a:cubicBezTo>
                  <a:cubicBezTo>
                    <a:pt x="2297" y="4442"/>
                    <a:pt x="4688" y="6489"/>
                    <a:pt x="7863" y="6489"/>
                  </a:cubicBezTo>
                  <a:cubicBezTo>
                    <a:pt x="8429" y="6489"/>
                    <a:pt x="9021" y="6424"/>
                    <a:pt x="9641" y="6284"/>
                  </a:cubicBezTo>
                  <a:cubicBezTo>
                    <a:pt x="11208" y="5855"/>
                    <a:pt x="11459" y="3608"/>
                    <a:pt x="10166" y="2588"/>
                  </a:cubicBezTo>
                  <a:cubicBezTo>
                    <a:pt x="7482" y="806"/>
                    <a:pt x="5360" y="806"/>
                    <a:pt x="243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0020">
                <a:defRPr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4897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voltage.wav"/>
          </p:stSnd>
        </p:sndAc>
      </p:transition>
    </mc:Choice>
    <mc:Fallback xmlns="">
      <p:transition spd="slow">
        <p:circl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280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5785" y="5562599"/>
            <a:ext cx="401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rice/ four bowls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962402" y="3204247"/>
            <a:ext cx="4447839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0216" y="4953000"/>
            <a:ext cx="667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</a:rPr>
              <a:t>Look and say</a:t>
            </a:r>
            <a:endParaRPr lang="en-US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65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46494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10"/>
          <p:cNvSpPr/>
          <p:nvPr/>
        </p:nvSpPr>
        <p:spPr>
          <a:xfrm>
            <a:off x="8032065" y="1728945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189634"/>
            <a:ext cx="4914900" cy="4932025"/>
            <a:chOff x="3101689" y="126452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3101689" y="126452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4417400" y="2916051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13288" y="1685851"/>
            <a:ext cx="5514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rice do you eat every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  <a:p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three bowls.</a:t>
            </a:r>
          </a:p>
        </p:txBody>
      </p:sp>
    </p:spTree>
    <p:extLst>
      <p:ext uri="{BB962C8B-B14F-4D97-AF65-F5344CB8AC3E}">
        <p14:creationId xmlns:p14="http://schemas.microsoft.com/office/powerpoint/2010/main" val="1697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29" grpId="0"/>
      <p:bldP spid="29" grpId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10"/>
          <p:cNvSpPr/>
          <p:nvPr/>
        </p:nvSpPr>
        <p:spPr>
          <a:xfrm>
            <a:off x="8007179" y="1863972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189634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97726" y="2161780"/>
            <a:ext cx="6052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bananas do you eat every day?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two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29" grpId="0"/>
      <p:bldP spid="29" grpId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10"/>
          <p:cNvSpPr/>
          <p:nvPr/>
        </p:nvSpPr>
        <p:spPr>
          <a:xfrm>
            <a:off x="8007179" y="1863972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189634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97726" y="2161780"/>
            <a:ext cx="6052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water do you drink every day?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two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29" grpId="0"/>
      <p:bldP spid="29" grpId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10"/>
          <p:cNvSpPr/>
          <p:nvPr/>
        </p:nvSpPr>
        <p:spPr>
          <a:xfrm>
            <a:off x="8007179" y="1863972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189634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97726" y="2161780"/>
            <a:ext cx="6052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you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week?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two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29" grpId="0"/>
      <p:bldP spid="29" grpId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10"/>
          <p:cNvSpPr/>
          <p:nvPr/>
        </p:nvSpPr>
        <p:spPr>
          <a:xfrm>
            <a:off x="8007179" y="1863972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189634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97726" y="2161780"/>
            <a:ext cx="6052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you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four cartons.</a:t>
            </a:r>
          </a:p>
        </p:txBody>
      </p:sp>
    </p:spTree>
    <p:extLst>
      <p:ext uri="{BB962C8B-B14F-4D97-AF65-F5344CB8AC3E}">
        <p14:creationId xmlns:p14="http://schemas.microsoft.com/office/powerpoint/2010/main" val="27987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29" grpId="0"/>
      <p:bldP spid="29" grpId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10"/>
          <p:cNvSpPr/>
          <p:nvPr/>
        </p:nvSpPr>
        <p:spPr>
          <a:xfrm>
            <a:off x="8007179" y="1863972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189634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97726" y="2161780"/>
            <a:ext cx="6052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meat do you eat a week?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eat a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29" grpId="0"/>
      <p:bldP spid="29" grpId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0210" y="3369556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61994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9900" y="2025638"/>
            <a:ext cx="6490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many/much ______ do you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eat/drink every day?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9708" y="4007342"/>
            <a:ext cx="394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eat/drink 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31" y="48315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9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09451" y="5225143"/>
            <a:ext cx="11403875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these sentence patterns 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ask and answer questions about the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quantity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daily food and drink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5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433953" y="1143000"/>
            <a:ext cx="11871701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782305" y="3204247"/>
            <a:ext cx="8617057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67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Work in groups of 4</a:t>
            </a:r>
            <a:endParaRPr lang="en-US" sz="6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90 Second - 3D Timer - 1-30min Countdown With Music and Ale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3294" y="220838"/>
            <a:ext cx="3332136" cy="1301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5554" y="4800600"/>
            <a:ext cx="862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Ask and answer questions about the quantity of food and drink you eat and drink every day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4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711201" y="1029371"/>
            <a:ext cx="2109119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Unit</a:t>
            </a:r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17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447341" y="427773"/>
            <a:ext cx="9695120" cy="748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267" dirty="0" smtClean="0">
                <a:latin typeface="Berlin Sans FB" panose="020E0602020502020306" pitchFamily="34" charset="0"/>
              </a:rPr>
              <a:t>Thursday,</a:t>
            </a:r>
            <a:r>
              <a:rPr lang="vi-VN" sz="4267" dirty="0" smtClean="0">
                <a:latin typeface="Berlin Sans FB" panose="020E0602020502020306" pitchFamily="34" charset="0"/>
              </a:rPr>
              <a:t> </a:t>
            </a:r>
            <a:r>
              <a:rPr lang="en-US" sz="4267" dirty="0">
                <a:latin typeface="Berlin Sans FB" panose="020E0602020502020306" pitchFamily="34" charset="0"/>
              </a:rPr>
              <a:t>April </a:t>
            </a:r>
            <a:r>
              <a:rPr lang="en-US" sz="4267" dirty="0" smtClean="0">
                <a:latin typeface="Berlin Sans FB" panose="020E0602020502020306" pitchFamily="34" charset="0"/>
              </a:rPr>
              <a:t>4</a:t>
            </a:r>
            <a:r>
              <a:rPr lang="en-US" sz="4267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4267" dirty="0" smtClean="0">
                <a:latin typeface="Berlin Sans FB" panose="020E0602020502020306" pitchFamily="34" charset="0"/>
              </a:rPr>
              <a:t> </a:t>
            </a:r>
            <a:r>
              <a:rPr lang="en-US" sz="4267" dirty="0">
                <a:latin typeface="Berlin Sans FB" panose="020E0602020502020306" pitchFamily="34" charset="0"/>
              </a:rPr>
              <a:t>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1853101" y="2949669"/>
            <a:ext cx="8713300" cy="9130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5333" dirty="0">
                <a:latin typeface="Berlin Sans FB" panose="020E0602020502020306" pitchFamily="34" charset="0"/>
              </a:rPr>
              <a:t>Lesson </a:t>
            </a:r>
            <a:r>
              <a:rPr lang="en-US" sz="5333" dirty="0" smtClean="0">
                <a:latin typeface="Berlin Sans FB" panose="020E0602020502020306" pitchFamily="34" charset="0"/>
              </a:rPr>
              <a:t>2: Task 1, 2, 3/P.48</a:t>
            </a:r>
            <a:endParaRPr lang="en-US" sz="5333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853100" y="2413000"/>
            <a:ext cx="9063363" cy="1932675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88696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733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What would you like to eat</a:t>
            </a:r>
            <a:endParaRPr lang="en-US" sz="11733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23627" r="36334" b="1059"/>
          <a:stretch/>
        </p:blipFill>
        <p:spPr>
          <a:xfrm>
            <a:off x="4336512" y="3998526"/>
            <a:ext cx="3916779" cy="2540852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9730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loigiaihay.com/picture/2023/0210/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82880"/>
            <a:ext cx="11652069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49" y="2647950"/>
            <a:ext cx="6693490" cy="156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150" y="581025"/>
            <a:ext cx="5580698" cy="2066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816" y="4250327"/>
            <a:ext cx="829355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71" y="899885"/>
            <a:ext cx="6675059" cy="43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3261329" y="3053867"/>
            <a:ext cx="6172200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34047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3050" y="6583841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4097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9401577" y="3095980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0" t="-17844" r="-7654" b="-25853"/>
          <a:stretch/>
        </p:blipFill>
        <p:spPr bwMode="auto">
          <a:xfrm>
            <a:off x="6761408" y="4125022"/>
            <a:ext cx="2162565" cy="1752600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3598036" y="4235069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4" b="-12195"/>
          <a:stretch/>
        </p:blipFill>
        <p:spPr bwMode="auto">
          <a:xfrm>
            <a:off x="864217" y="2972410"/>
            <a:ext cx="1999299" cy="1722011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uble Wave 14"/>
          <p:cNvSpPr/>
          <p:nvPr/>
        </p:nvSpPr>
        <p:spPr>
          <a:xfrm>
            <a:off x="743919" y="36442"/>
            <a:ext cx="11441314" cy="2124179"/>
          </a:xfrm>
          <a:prstGeom prst="doubleWave">
            <a:avLst>
              <a:gd name="adj1" fmla="val 4978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do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every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  <a:p>
            <a:pPr algn="ctr"/>
            <a:r>
              <a:rPr lang="en-US" sz="36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 b="1" dirty="0" smtClean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36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1600" y="585981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four bowls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51591" y="4647831"/>
            <a:ext cx="233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bananas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7671" y="5877622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two sausages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815" y="467253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bottles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851489" y="2043887"/>
            <a:ext cx="3936525" cy="1526831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013884" y="2040517"/>
            <a:ext cx="1786160" cy="2230639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00041" y="2036623"/>
            <a:ext cx="900314" cy="2069106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00041" y="2036623"/>
            <a:ext cx="2782109" cy="1354277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rot="1615324">
            <a:off x="7298488" y="2739429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bananas</a:t>
            </a:r>
          </a:p>
        </p:txBody>
      </p:sp>
      <p:sp>
        <p:nvSpPr>
          <p:cNvPr id="39" name="Rectangle 38"/>
          <p:cNvSpPr/>
          <p:nvPr/>
        </p:nvSpPr>
        <p:spPr>
          <a:xfrm rot="14795147">
            <a:off x="6066749" y="3079053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rice</a:t>
            </a:r>
          </a:p>
        </p:txBody>
      </p:sp>
      <p:sp>
        <p:nvSpPr>
          <p:cNvPr id="40" name="Rectangle 39"/>
          <p:cNvSpPr/>
          <p:nvPr/>
        </p:nvSpPr>
        <p:spPr>
          <a:xfrm rot="20369340">
            <a:off x="2302557" y="2776183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water</a:t>
            </a:r>
            <a:endParaRPr lang="en-US" sz="36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 rot="18502747">
            <a:off x="4382051" y="2862948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sausages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04732" y="509170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B050"/>
                </a:solidFill>
                <a:latin typeface="Helvetica Neue"/>
              </a:rPr>
              <a:t>much</a:t>
            </a:r>
            <a:endParaRPr lang="en-US" sz="3600" b="1" dirty="0">
              <a:solidFill>
                <a:srgbClr val="00B050"/>
              </a:solidFill>
              <a:latin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17250" y="492315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B050"/>
                </a:solidFill>
                <a:latin typeface="Helvetica Neue"/>
              </a:rPr>
              <a:t>many</a:t>
            </a:r>
            <a:endParaRPr lang="en-US" sz="3600" b="1" dirty="0">
              <a:solidFill>
                <a:srgbClr val="00B050"/>
              </a:solidFill>
              <a:latin typeface="Helvetica Neu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8049" y="546562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water</a:t>
            </a:r>
            <a:endParaRPr lang="en-US" sz="36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91165" y="505392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70C0"/>
                </a:solidFill>
                <a:latin typeface="Helvetica Neue"/>
              </a:rPr>
              <a:t>eat</a:t>
            </a:r>
            <a:endParaRPr lang="en-US" sz="3600" b="1" dirty="0">
              <a:solidFill>
                <a:srgbClr val="0070C0"/>
              </a:solidFill>
              <a:latin typeface="Helvetica Neu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22964" y="530994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70C0"/>
                </a:solidFill>
                <a:latin typeface="Helvetica Neue"/>
              </a:rPr>
              <a:t>drink</a:t>
            </a:r>
            <a:endParaRPr lang="en-US" sz="3600" b="1" dirty="0">
              <a:solidFill>
                <a:srgbClr val="0070C0"/>
              </a:solidFill>
              <a:latin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26118" y="1071952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70C0"/>
                </a:solidFill>
                <a:latin typeface="Helvetica Neue"/>
              </a:rPr>
              <a:t>drink</a:t>
            </a:r>
            <a:endParaRPr lang="en-US" sz="3600" b="1" dirty="0">
              <a:solidFill>
                <a:srgbClr val="0070C0"/>
              </a:solidFill>
              <a:latin typeface="Helvetica Neu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64504" y="1091007"/>
            <a:ext cx="3540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Helvetica Neue"/>
              </a:rPr>
              <a:t>three bottles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77325" y="551616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sausages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31832" y="1020283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70C0"/>
                </a:solidFill>
                <a:latin typeface="Helvetica Neue"/>
              </a:rPr>
              <a:t>eat</a:t>
            </a:r>
            <a:endParaRPr lang="en-US" sz="3600" b="1" dirty="0">
              <a:solidFill>
                <a:srgbClr val="0070C0"/>
              </a:solidFill>
              <a:latin typeface="Helvetica Neue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62889" y="1066116"/>
            <a:ext cx="3254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Helvetica Neue"/>
              </a:rPr>
              <a:t>two sausages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42589" y="497319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rice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519518" y="1095121"/>
            <a:ext cx="283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Helvetica Neue"/>
              </a:rPr>
              <a:t>four bowls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570331" y="1091656"/>
            <a:ext cx="338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Helvetica Neue"/>
              </a:rPr>
              <a:t>three bananas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14896" y="514938"/>
            <a:ext cx="229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Helvetica Neue"/>
              </a:rPr>
              <a:t>bananas</a:t>
            </a:r>
          </a:p>
        </p:txBody>
      </p:sp>
    </p:spTree>
    <p:extLst>
      <p:ext uri="{BB962C8B-B14F-4D97-AF65-F5344CB8AC3E}">
        <p14:creationId xmlns:p14="http://schemas.microsoft.com/office/powerpoint/2010/main" val="193687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38" grpId="0"/>
      <p:bldP spid="39" grpId="0"/>
      <p:bldP spid="40" grpId="0"/>
      <p:bldP spid="41" grpId="0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2" grpId="0"/>
      <p:bldP spid="22" grpId="1"/>
      <p:bldP spid="26" grpId="0"/>
      <p:bldP spid="27" grpId="0"/>
      <p:bldP spid="27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6" grpId="0"/>
      <p:bldP spid="36" grpId="1"/>
      <p:bldP spid="37" grpId="0"/>
      <p:bldP spid="37" grpId="1"/>
      <p:bldP spid="42" grpId="0"/>
      <p:bldP spid="43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17- What would you like to eat- Lesson 3- Let's chant chuyển thể sang Let's sing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06" y="182880"/>
            <a:ext cx="11782697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6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4064001" y="360609"/>
            <a:ext cx="4038599" cy="9952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40" name="Bùi Liễu">
            <a:extLst>
              <a:ext uri="{FF2B5EF4-FFF2-40B4-BE49-F238E27FC236}">
                <a16:creationId xmlns:a16="http://schemas.microsoft.com/office/drawing/2014/main" id="{68ED2F71-7625-4EDE-9945-CE7D118FB7F9}"/>
              </a:ext>
            </a:extLst>
          </p:cNvPr>
          <p:cNvSpPr txBox="1">
            <a:spLocks/>
          </p:cNvSpPr>
          <p:nvPr/>
        </p:nvSpPr>
        <p:spPr>
          <a:xfrm>
            <a:off x="2799914" y="4506708"/>
            <a:ext cx="2838887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267" dirty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Let’s </a:t>
            </a:r>
            <a:r>
              <a:rPr lang="en-US" sz="4267" dirty="0" smtClean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talk.</a:t>
            </a:r>
            <a:endParaRPr lang="en-US" sz="4267" dirty="0">
              <a:solidFill>
                <a:schemeClr val="tx1"/>
              </a:solidFill>
              <a:latin typeface="Berlin Sans FB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15CB7968-ADE7-4D1A-A099-24003CF3AB64}"/>
              </a:ext>
            </a:extLst>
          </p:cNvPr>
          <p:cNvSpPr txBox="1">
            <a:spLocks/>
          </p:cNvSpPr>
          <p:nvPr/>
        </p:nvSpPr>
        <p:spPr>
          <a:xfrm>
            <a:off x="2743200" y="3474811"/>
            <a:ext cx="630759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267" dirty="0" smtClean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Point and say.</a:t>
            </a:r>
            <a:endParaRPr lang="en-US" sz="4267" dirty="0">
              <a:solidFill>
                <a:schemeClr val="tx1"/>
              </a:solidFill>
              <a:latin typeface="Berlin Sans FB" pitchFamily="34" charset="0"/>
              <a:cs typeface="Arial" panose="020B0604020202020204" pitchFamily="34" charset="0"/>
            </a:endParaRPr>
          </a:p>
        </p:txBody>
      </p:sp>
      <p:sp>
        <p:nvSpPr>
          <p:cNvPr id="49" name="Bùi Liễu">
            <a:extLst>
              <a:ext uri="{FF2B5EF4-FFF2-40B4-BE49-F238E27FC236}">
                <a16:creationId xmlns:a16="http://schemas.microsoft.com/office/drawing/2014/main" id="{6E596826-2EC8-4B92-AE2A-9CD20D1518E8}"/>
              </a:ext>
            </a:extLst>
          </p:cNvPr>
          <p:cNvSpPr txBox="1">
            <a:spLocks/>
          </p:cNvSpPr>
          <p:nvPr/>
        </p:nvSpPr>
        <p:spPr>
          <a:xfrm>
            <a:off x="2743200" y="2318928"/>
            <a:ext cx="5791200" cy="7704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267" dirty="0" smtClean="0">
                <a:latin typeface="Berlin Sans FB" pitchFamily="34" charset="0"/>
                <a:cs typeface="Arial" panose="020B0604020202020204" pitchFamily="34" charset="0"/>
              </a:rPr>
              <a:t>Look, listen and repeat</a:t>
            </a:r>
            <a:r>
              <a:rPr lang="vi-VN" sz="4267" dirty="0" smtClean="0">
                <a:latin typeface="Berlin Sans FB" pitchFamily="34" charset="0"/>
                <a:cs typeface="Arial" panose="020B0604020202020204" pitchFamily="34" charset="0"/>
              </a:rPr>
              <a:t>.</a:t>
            </a:r>
            <a:r>
              <a:rPr lang="en-US" sz="4267" dirty="0" smtClean="0">
                <a:latin typeface="Berlin Sans FB" pitchFamily="34" charset="0"/>
                <a:cs typeface="Arial" panose="020B0604020202020204" pitchFamily="34" charset="0"/>
              </a:rPr>
              <a:t> </a:t>
            </a:r>
            <a:endParaRPr lang="en-US" sz="4267" dirty="0">
              <a:latin typeface="Berlin Sans FB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75276" y="2381644"/>
            <a:ext cx="613052" cy="721231"/>
            <a:chOff x="1683286" y="2431348"/>
            <a:chExt cx="613052" cy="721231"/>
          </a:xfrm>
        </p:grpSpPr>
        <p:sp>
          <p:nvSpPr>
            <p:cNvPr id="3" name="6-Point Star 2"/>
            <p:cNvSpPr/>
            <p:nvPr/>
          </p:nvSpPr>
          <p:spPr>
            <a:xfrm>
              <a:off x="1683286" y="2431348"/>
              <a:ext cx="611541" cy="721231"/>
            </a:xfrm>
            <a:prstGeom prst="star6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2502" y="2535123"/>
              <a:ext cx="453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75276" y="3618452"/>
            <a:ext cx="691430" cy="721231"/>
            <a:chOff x="1683286" y="2431348"/>
            <a:chExt cx="691430" cy="721231"/>
          </a:xfrm>
        </p:grpSpPr>
        <p:sp>
          <p:nvSpPr>
            <p:cNvPr id="13" name="6-Point Star 12"/>
            <p:cNvSpPr/>
            <p:nvPr/>
          </p:nvSpPr>
          <p:spPr>
            <a:xfrm>
              <a:off x="1683286" y="2431348"/>
              <a:ext cx="611541" cy="721231"/>
            </a:xfrm>
            <a:prstGeom prst="star6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28890" y="2535123"/>
              <a:ext cx="545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34576" y="4699469"/>
            <a:ext cx="652241" cy="721231"/>
            <a:chOff x="1683286" y="2431348"/>
            <a:chExt cx="652241" cy="721231"/>
          </a:xfrm>
        </p:grpSpPr>
        <p:sp>
          <p:nvSpPr>
            <p:cNvPr id="17" name="6-Point Star 16"/>
            <p:cNvSpPr/>
            <p:nvPr/>
          </p:nvSpPr>
          <p:spPr>
            <a:xfrm>
              <a:off x="1683286" y="2431348"/>
              <a:ext cx="611541" cy="721231"/>
            </a:xfrm>
            <a:prstGeom prst="star6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0401" y="2535123"/>
              <a:ext cx="50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700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0" grpId="0"/>
      <p:bldP spid="43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mg.loigiaihay.com/picture/2023/0210/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" y="555123"/>
            <a:ext cx="11599817" cy="57477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4405" y="34437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k 22"/>
              <p14:cNvContentPartPr/>
              <p14:nvPr/>
            </p14:nvContentPartPr>
            <p14:xfrm>
              <a:off x="3509126" y="1272549"/>
              <a:ext cx="767880" cy="690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5006" y="1248429"/>
                <a:ext cx="81612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/>
              <p14:cNvContentPartPr/>
              <p14:nvPr/>
            </p14:nvContentPartPr>
            <p14:xfrm>
              <a:off x="4108886" y="1271469"/>
              <a:ext cx="755280" cy="585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84766" y="1247349"/>
                <a:ext cx="803520" cy="6336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16-track-16_4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76926" y="239633"/>
            <a:ext cx="609600" cy="3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6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mg.loigiaihay.com/picture/2023/0210/1.png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" y="555123"/>
            <a:ext cx="11599817" cy="57477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4405" y="34437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4" name="Look, listen and repeat 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3508" y="1047205"/>
            <a:ext cx="457201" cy="337458"/>
          </a:xfrm>
          <a:prstGeom prst="rect">
            <a:avLst/>
          </a:prstGeom>
        </p:spPr>
      </p:pic>
      <p:pic>
        <p:nvPicPr>
          <p:cNvPr id="5" name="Look, listen and repeat 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800000">
            <a:off x="4876800" y="1215934"/>
            <a:ext cx="452846" cy="376646"/>
          </a:xfrm>
          <a:prstGeom prst="rect">
            <a:avLst/>
          </a:prstGeom>
        </p:spPr>
      </p:pic>
      <p:pic>
        <p:nvPicPr>
          <p:cNvPr id="6" name="Look, listen and repeat b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22422" y="1384663"/>
            <a:ext cx="400593" cy="207918"/>
          </a:xfrm>
          <a:prstGeom prst="rect">
            <a:avLst/>
          </a:prstGeom>
        </p:spPr>
      </p:pic>
      <p:pic>
        <p:nvPicPr>
          <p:cNvPr id="7" name="Look, listen and repeat b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096103" y="744488"/>
            <a:ext cx="322217" cy="337457"/>
          </a:xfrm>
          <a:prstGeom prst="rect">
            <a:avLst/>
          </a:prstGeom>
        </p:spPr>
      </p:pic>
      <p:pic>
        <p:nvPicPr>
          <p:cNvPr id="8" name="Look, listen and repeat b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367849">
            <a:off x="11217788" y="1620977"/>
            <a:ext cx="413657" cy="298459"/>
          </a:xfrm>
          <a:prstGeom prst="rect">
            <a:avLst/>
          </a:prstGeom>
        </p:spPr>
      </p:pic>
      <p:pic>
        <p:nvPicPr>
          <p:cNvPr id="9" name="Look, listen and repeat b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99907" y="2771503"/>
            <a:ext cx="313509" cy="298269"/>
          </a:xfrm>
          <a:prstGeom prst="rect">
            <a:avLst/>
          </a:prstGeom>
        </p:spPr>
      </p:pic>
      <p:pic>
        <p:nvPicPr>
          <p:cNvPr id="10" name="Look, listen and repeat c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1812787" y="4702629"/>
            <a:ext cx="322216" cy="248194"/>
          </a:xfrm>
          <a:prstGeom prst="rect">
            <a:avLst/>
          </a:prstGeom>
        </p:spPr>
      </p:pic>
      <p:pic>
        <p:nvPicPr>
          <p:cNvPr id="11" name="Look, listen and repeat c2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641855">
            <a:off x="5644596" y="5448323"/>
            <a:ext cx="409302" cy="325459"/>
          </a:xfrm>
          <a:prstGeom prst="rect">
            <a:avLst/>
          </a:prstGeom>
        </p:spPr>
      </p:pic>
      <p:pic>
        <p:nvPicPr>
          <p:cNvPr id="12" name="Look , listen and repeat d1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25096" y="4644934"/>
            <a:ext cx="322216" cy="305889"/>
          </a:xfrm>
          <a:prstGeom prst="rect">
            <a:avLst/>
          </a:prstGeom>
        </p:spPr>
      </p:pic>
      <p:pic>
        <p:nvPicPr>
          <p:cNvPr id="13" name="Look, listen and repeat d2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607055">
            <a:off x="10985863" y="5263824"/>
            <a:ext cx="438753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6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6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2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6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v2/TA5T2SHS/U17-L2-1-b_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3" y="1476103"/>
            <a:ext cx="6244107" cy="41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873862" y="1778842"/>
            <a:ext cx="29978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Helvetica Neue"/>
              </a:rPr>
              <a:t>How many apples do you eat every day?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70539" y="1574809"/>
            <a:ext cx="23483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Two. I'm thirsty. Where can we </a:t>
            </a:r>
          </a:p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get some drinks?</a:t>
            </a:r>
          </a:p>
        </p:txBody>
      </p:sp>
      <p:pic>
        <p:nvPicPr>
          <p:cNvPr id="19" name="Picture 12" descr="https://s.sachmem.vn/public/images/v2/TA5T2SHS/U17-L2-1-d_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61" y="1476103"/>
            <a:ext cx="5560839" cy="38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31161" y="1982875"/>
            <a:ext cx="180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How much milk do you drink every day?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016655" y="4759612"/>
            <a:ext cx="2440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Two glasses.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97235" y="1574809"/>
            <a:ext cx="836022" cy="408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3862" y="1785403"/>
            <a:ext cx="29978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Helvetica Neue"/>
              </a:rPr>
              <a:t>How many apples do you eat every day?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617746" y="1982875"/>
            <a:ext cx="180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How much milk do you drink every day?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016655" y="4759612"/>
            <a:ext cx="2440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Two glasses.</a:t>
            </a:r>
          </a:p>
        </p:txBody>
      </p:sp>
    </p:spTree>
    <p:extLst>
      <p:ext uri="{BB962C8B-B14F-4D97-AF65-F5344CB8AC3E}">
        <p14:creationId xmlns:p14="http://schemas.microsoft.com/office/powerpoint/2010/main" val="244115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  <p:bldP spid="20" grpId="0"/>
      <p:bldP spid="21" grpId="0"/>
      <p:bldP spid="3" grpId="0" animBg="1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034140" y="2143770"/>
            <a:ext cx="73580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en-US" sz="28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you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15" y="2503815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2612569" y="940532"/>
            <a:ext cx="5643154" cy="5828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Countable nouns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endCxn id="5" idx="2"/>
          </p:cNvCxnSpPr>
          <p:nvPr/>
        </p:nvCxnSpPr>
        <p:spPr>
          <a:xfrm flipV="1">
            <a:off x="4598124" y="1523351"/>
            <a:ext cx="836022" cy="980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7132318" y="4024796"/>
            <a:ext cx="1992014" cy="817245"/>
          </a:xfrm>
          <a:prstGeom prst="wedgeRoundRectCallout">
            <a:avLst>
              <a:gd name="adj1" fmla="val 82758"/>
              <a:gd name="adj2" fmla="val 80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</a:t>
            </a:r>
            <a:r>
              <a:rPr 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51964" y="4024796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7701096" y="5408023"/>
            <a:ext cx="3101885" cy="5828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Quantity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446493" y="4789317"/>
            <a:ext cx="645256" cy="618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79100" y="136078"/>
            <a:ext cx="3735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 smtClean="0">
                <a:effectLst/>
                <a:latin typeface="Helvetica Neue"/>
              </a:rPr>
              <a:t>Sentence patterns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194560" y="3108960"/>
            <a:ext cx="6897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1540" y="4778802"/>
            <a:ext cx="2979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  <p:bldP spid="14" grpId="0" animBg="1"/>
      <p:bldP spid="20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824</Words>
  <Application>Microsoft Office PowerPoint</Application>
  <PresentationFormat>Widescreen</PresentationFormat>
  <Paragraphs>348</Paragraphs>
  <Slides>43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Berlin Sans FB</vt:lpstr>
      <vt:lpstr>Cooper Black</vt:lpstr>
      <vt:lpstr>Arial Unicode MS</vt:lpstr>
      <vt:lpstr>Helvetica Neue</vt:lpstr>
      <vt:lpstr>Fredoka One</vt:lpstr>
      <vt:lpstr>Berlin Sans FB Demi</vt:lpstr>
      <vt:lpstr>Calibri</vt:lpstr>
      <vt:lpstr>.VnHelvetInsH</vt:lpstr>
      <vt:lpstr>.VnCooper</vt:lpstr>
      <vt:lpstr>.VnTimeH</vt:lpstr>
      <vt:lpstr>.VnTime</vt:lpstr>
      <vt:lpstr>Tahoma</vt:lpstr>
      <vt:lpstr>Impact</vt:lpstr>
      <vt:lpstr>Calibri Light</vt:lpstr>
      <vt:lpstr>Harrington</vt:lpstr>
      <vt:lpstr>Times New Roman</vt:lpstr>
      <vt:lpstr>Arial Black</vt:lpstr>
      <vt:lpstr>Arial</vt:lpstr>
      <vt:lpstr>Office Theme</vt:lpstr>
      <vt:lpstr>PowerPoint Presentation</vt:lpstr>
      <vt:lpstr>PowerPoint Presentation</vt:lpstr>
      <vt:lpstr>SHOW ME PLEASE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201</cp:revision>
  <dcterms:created xsi:type="dcterms:W3CDTF">2021-02-08T14:42:03Z</dcterms:created>
  <dcterms:modified xsi:type="dcterms:W3CDTF">2024-04-03T13:05:00Z</dcterms:modified>
</cp:coreProperties>
</file>