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5" r:id="rId3"/>
  </p:sldMasterIdLst>
  <p:notesMasterIdLst>
    <p:notesMasterId r:id="rId20"/>
  </p:notesMasterIdLst>
  <p:sldIdLst>
    <p:sldId id="471" r:id="rId4"/>
    <p:sldId id="422" r:id="rId5"/>
    <p:sldId id="466" r:id="rId6"/>
    <p:sldId id="425" r:id="rId7"/>
    <p:sldId id="270" r:id="rId8"/>
    <p:sldId id="269" r:id="rId9"/>
    <p:sldId id="467" r:id="rId10"/>
    <p:sldId id="462" r:id="rId11"/>
    <p:sldId id="463" r:id="rId12"/>
    <p:sldId id="464" r:id="rId13"/>
    <p:sldId id="432" r:id="rId14"/>
    <p:sldId id="468" r:id="rId15"/>
    <p:sldId id="461" r:id="rId16"/>
    <p:sldId id="469" r:id="rId17"/>
    <p:sldId id="436" r:id="rId18"/>
    <p:sldId id="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1D2B8D4-C2E6-437C-8F2D-32A3D979BFE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624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2024/5/17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4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711" r:id="rId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8" name="applause.wav"/>
          </p:stSnd>
        </p:sndAc>
      </p:transition>
    </mc:Choice>
    <mc:Fallback xmlns="">
      <p:transition>
        <p:cut/>
        <p:sndAc>
          <p:stSnd>
            <p:snd r:embed="rId9" name="applause.wav"/>
          </p:stSnd>
        </p:sndAc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CB5C-E911-4A57-8B81-AC88EC02216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6985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10" r:id="rId13"/>
    <p:sldLayoutId id="2147483712" r:id="rId1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6" name="applause.wav"/>
          </p:stSnd>
        </p:sndAc>
      </p:transition>
    </mc:Choice>
    <mc:Fallback xmlns="">
      <p:transition>
        <p:cut/>
        <p:sndAc>
          <p:stSnd>
            <p:snd r:embed="rId19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audio" Target="../media/audio1.wav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826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7"/>
          <p:cNvSpPr>
            <a:spLocks noChangeArrowheads="1" noChangeShapeType="1" noTextEdit="1"/>
          </p:cNvSpPr>
          <p:nvPr/>
        </p:nvSpPr>
        <p:spPr bwMode="auto">
          <a:xfrm>
            <a:off x="541867" y="1849438"/>
            <a:ext cx="1122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VỀ  HỌC TẬP CÙNG </a:t>
            </a:r>
            <a:r>
              <a:rPr lang="en-US" sz="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2A1</a:t>
            </a:r>
            <a:r>
              <a:rPr lang="en-US" sz="7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7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203200" y="879475"/>
            <a:ext cx="11785600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0738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/>
                <a:cs typeface="Times New Roman"/>
              </a:rPr>
              <a:t>NHIỆT LIỆT CHÀO MỪNG CÁC THẦY GIÁO, CÔ GIÁO</a:t>
            </a:r>
          </a:p>
        </p:txBody>
      </p:sp>
      <p:sp>
        <p:nvSpPr>
          <p:cNvPr id="2055" name="Text Box 21"/>
          <p:cNvSpPr>
            <a:spLocks noGrp="1" noChangeArrowheads="1"/>
          </p:cNvSpPr>
          <p:nvPr>
            <p:ph idx="1"/>
          </p:nvPr>
        </p:nvSpPr>
        <p:spPr>
          <a:xfrm>
            <a:off x="1596978" y="4439032"/>
            <a:ext cx="8559745" cy="1390268"/>
          </a:xfrm>
        </p:spPr>
        <p:txBody>
          <a:bodyPr wrap="square" lIns="114949" tIns="57475" rIns="114949" bIns="57475">
            <a:spAutoFit/>
          </a:bodyPr>
          <a:lstStyle/>
          <a:p>
            <a:pPr algn="ctr" defTabSz="1149350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3600" b="1" dirty="0" err="1" smtClean="0">
                <a:solidFill>
                  <a:srgbClr val="2704FC"/>
                </a:solidFill>
                <a:latin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2704F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704FC"/>
                </a:solidFill>
                <a:latin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2704FC"/>
                </a:solidFill>
                <a:latin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2704FC"/>
                </a:solidFill>
                <a:latin typeface="Times New Roman" pitchFamily="18" charset="0"/>
              </a:rPr>
              <a:t>Mạc Thị Lan Anh</a:t>
            </a:r>
          </a:p>
          <a:p>
            <a:pPr algn="ctr" defTabSz="1149350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3600" b="1" dirty="0" err="1" smtClean="0">
                <a:solidFill>
                  <a:srgbClr val="2704FC"/>
                </a:solidFill>
                <a:latin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2704F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704FC"/>
                </a:solidFill>
                <a:latin typeface="Times New Roman" pitchFamily="18" charset="0"/>
              </a:rPr>
              <a:t>Tiểu</a:t>
            </a:r>
            <a:r>
              <a:rPr lang="en-US" sz="3600" b="1" dirty="0" smtClean="0">
                <a:solidFill>
                  <a:srgbClr val="2704FC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2704FC"/>
                </a:solidFill>
                <a:latin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2704FC"/>
                </a:solidFill>
                <a:latin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2704FC"/>
                </a:solidFill>
                <a:latin typeface="Times New Roman" pitchFamily="18" charset="0"/>
              </a:rPr>
              <a:t>Nguyễn Khuyến</a:t>
            </a:r>
            <a:endParaRPr lang="en-US" sz="3600" b="1" dirty="0" smtClean="0">
              <a:solidFill>
                <a:srgbClr val="2704FC"/>
              </a:solidFill>
              <a:latin typeface="Times New Roman" pitchFamily="18" charset="0"/>
            </a:endParaRPr>
          </a:p>
        </p:txBody>
      </p:sp>
      <p:sp>
        <p:nvSpPr>
          <p:cNvPr id="2056" name="Text Box 21"/>
          <p:cNvSpPr txBox="1">
            <a:spLocks noChangeArrowheads="1"/>
          </p:cNvSpPr>
          <p:nvPr/>
        </p:nvSpPr>
        <p:spPr bwMode="auto">
          <a:xfrm>
            <a:off x="2462498" y="3435385"/>
            <a:ext cx="7385538" cy="60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949" tIns="57475" rIns="114949" bIns="57475">
            <a:spAutoFit/>
          </a:bodyPr>
          <a:lstStyle>
            <a:lvl1pPr marL="342900" indent="-342900" defTabSz="11493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493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493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493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493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MÔN HOẠT ĐỘNG TRẢI NGHIỆM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119312"/>
            <a:ext cx="5353050" cy="37576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05F74-C04D-44BD-A886-70E5A466EF17}"/>
              </a:ext>
            </a:extLst>
          </p:cNvPr>
          <p:cNvSpPr/>
          <p:nvPr/>
        </p:nvSpPr>
        <p:spPr>
          <a:xfrm>
            <a:off x="3352800" y="190500"/>
            <a:ext cx="6800850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820A84-5C1E-4622-A819-2DA5C3A975BD}"/>
              </a:ext>
            </a:extLst>
          </p:cNvPr>
          <p:cNvSpPr/>
          <p:nvPr/>
        </p:nvSpPr>
        <p:spPr>
          <a:xfrm>
            <a:off x="-95250" y="190501"/>
            <a:ext cx="3581400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ngủ nữa!”.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3998118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CF68BC-283E-4176-B4B7-47AA2878A817}"/>
              </a:ext>
            </a:extLst>
          </p:cNvPr>
          <p:cNvSpPr/>
          <p:nvPr/>
        </p:nvSpPr>
        <p:spPr>
          <a:xfrm>
            <a:off x="8562974" y="1485900"/>
            <a:ext cx="3219451" cy="2356735"/>
          </a:xfrm>
          <a:prstGeom prst="cloudCallout">
            <a:avLst>
              <a:gd name="adj1" fmla="val 25454"/>
              <a:gd name="adj2" fmla="val 5304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gàng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36737" y="1650113"/>
            <a:ext cx="76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401217" y="170080"/>
            <a:ext cx="988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:a16="http://schemas.microsoft.com/office/drawing/2014/main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450" y="1201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5" name="applause.wav"/>
          </p:stSnd>
        </p:sndAc>
      </p:transition>
    </mc:Choice>
    <mc:Fallback xmlns="">
      <p:transition>
        <p:cut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1792" y="2829010"/>
            <a:ext cx="749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2198" y="316990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04766" y="2765362"/>
              <a:ext cx="481581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Rèn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nếp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sống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613576" y="2022982"/>
            <a:ext cx="10964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nắp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1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phục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chơi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1209675" y="152399"/>
            <a:ext cx="93059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49" y="1681162"/>
            <a:ext cx="52863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485775" y="152399"/>
            <a:ext cx="100298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1" y="1452301"/>
            <a:ext cx="6182117" cy="4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273</Words>
  <Application>Microsoft Office PowerPoint</Application>
  <PresentationFormat>Widescreen</PresentationFormat>
  <Paragraphs>38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MinionPro-Regular</vt:lpstr>
      <vt:lpstr>Quicksand Medium</vt:lpstr>
      <vt:lpstr>Times New Roman</vt:lpstr>
      <vt:lpstr>UTM Avo</vt:lpstr>
      <vt:lpstr>Wingdings 2</vt:lpstr>
      <vt:lpstr>华康海报体W12(P)</vt:lpstr>
      <vt:lpstr>9_www.33ppt.com</vt:lpstr>
      <vt:lpstr>Hoạt động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2021-06-11T04:16:36Z</dcterms:created>
  <dcterms:modified xsi:type="dcterms:W3CDTF">2024-05-17T12:25:21Z</dcterms:modified>
</cp:coreProperties>
</file>