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1" r:id="rId2"/>
    <p:sldMasterId id="2147483761" r:id="rId3"/>
    <p:sldMasterId id="2147483827" r:id="rId4"/>
  </p:sldMasterIdLst>
  <p:notesMasterIdLst>
    <p:notesMasterId r:id="rId16"/>
  </p:notesMasterIdLst>
  <p:sldIdLst>
    <p:sldId id="3426" r:id="rId5"/>
    <p:sldId id="3418" r:id="rId6"/>
    <p:sldId id="3405" r:id="rId7"/>
    <p:sldId id="3411" r:id="rId8"/>
    <p:sldId id="3416" r:id="rId9"/>
    <p:sldId id="3422" r:id="rId10"/>
    <p:sldId id="3427" r:id="rId11"/>
    <p:sldId id="3423" r:id="rId12"/>
    <p:sldId id="3424" r:id="rId13"/>
    <p:sldId id="3425" r:id="rId14"/>
    <p:sldId id="342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49" autoAdjust="0"/>
    <p:restoredTop sz="93979" autoAdjust="0"/>
  </p:normalViewPr>
  <p:slideViewPr>
    <p:cSldViewPr snapToGrid="0">
      <p:cViewPr varScale="1">
        <p:scale>
          <a:sx n="73" d="100"/>
          <a:sy n="73" d="100"/>
        </p:scale>
        <p:origin x="3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3/29/2024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3/29/2024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3/29/2024</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3/29/2024</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08E231-020E-454B-814C-04386EE4B12D}" type="datetimeFigureOut">
              <a:rPr lang="zh-CN" altLang="en-US" smtClean="0"/>
              <a:t>2024/3/29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02226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2024/3/29</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2024/3/29</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2024/3/29</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2024/3/29</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2024/3/29</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2024/3/29</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2024/3/29</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2024/3/29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2024/3/29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2024/3/29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3/29/2024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2024/3/29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2024/3/29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2024/3/29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3/29/2024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3/29/2024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9.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3/29/2024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 id="214748392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5" r:id="rId13"/>
    <p:sldLayoutId id="2147483746" r:id="rId14"/>
    <p:sldLayoutId id="2147483747" r:id="rId15"/>
    <p:sldLayoutId id="214748374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2024/3/29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2024/3/29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71795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48043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4800" b="1" dirty="0">
                <a:solidFill>
                  <a:srgbClr val="FF0000"/>
                </a:solidFill>
              </a:rPr>
              <a:t>S</a:t>
            </a:r>
            <a:r>
              <a:rPr lang="en-US" sz="4800" dirty="0">
                <a:solidFill>
                  <a:srgbClr val="FF0000"/>
                </a:solidFill>
              </a:rPr>
              <a:t>/88</a:t>
            </a:r>
          </a:p>
          <a:p>
            <a:endParaRPr lang="en-US" dirty="0"/>
          </a:p>
        </p:txBody>
      </p:sp>
    </p:spTree>
    <p:extLst>
      <p:ext uri="{BB962C8B-B14F-4D97-AF65-F5344CB8AC3E}">
        <p14:creationId xmlns:p14="http://schemas.microsoft.com/office/powerpoint/2010/main" val="19700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kđ chính tả">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7240" y="203562"/>
            <a:ext cx="10515599" cy="6223364"/>
          </a:xfrm>
        </p:spPr>
      </p:pic>
    </p:spTree>
    <p:extLst>
      <p:ext uri="{BB962C8B-B14F-4D97-AF65-F5344CB8AC3E}">
        <p14:creationId xmlns:p14="http://schemas.microsoft.com/office/powerpoint/2010/main" val="825840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0158" y="723014"/>
            <a:ext cx="7315200" cy="2585323"/>
          </a:xfrm>
          <a:prstGeom prst="rect">
            <a:avLst/>
          </a:prstGeom>
          <a:noFill/>
        </p:spPr>
        <p:txBody>
          <a:bodyPr wrap="square" rtlCol="0">
            <a:spAutoFit/>
          </a:bodyPr>
          <a:lstStyle/>
          <a:p>
            <a:pPr algn="ctr">
              <a:lnSpc>
                <a:spcPct val="150000"/>
              </a:lnSpc>
            </a:pPr>
            <a:r>
              <a:rPr lang="en-US" sz="3600" b="1" dirty="0" err="1" smtClean="0">
                <a:latin typeface="Times New Roman" panose="02020603050405020304" pitchFamily="18" charset="0"/>
                <a:cs typeface="Times New Roman" panose="02020603050405020304" pitchFamily="18" charset="0"/>
              </a:rPr>
              <a:t>Thứ</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năm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ngày</a:t>
            </a:r>
            <a:r>
              <a:rPr lang="en-US" sz="3600" b="1" dirty="0" smtClean="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4 </a:t>
            </a:r>
            <a:r>
              <a:rPr lang="en-US" sz="3600" b="1" dirty="0" err="1" smtClean="0">
                <a:latin typeface="Times New Roman" panose="02020603050405020304" pitchFamily="18" charset="0"/>
                <a:cs typeface="Times New Roman" panose="02020603050405020304" pitchFamily="18" charset="0"/>
              </a:rPr>
              <a:t>tháng</a:t>
            </a:r>
            <a:r>
              <a:rPr lang="en-US" sz="3600" b="1" dirty="0" smtClean="0">
                <a:latin typeface="Times New Roman" panose="02020603050405020304" pitchFamily="18" charset="0"/>
                <a:cs typeface="Times New Roman" panose="02020603050405020304" pitchFamily="18" charset="0"/>
              </a:rPr>
              <a:t> 4 </a:t>
            </a:r>
            <a:r>
              <a:rPr lang="en-US" sz="3600" b="1" dirty="0" err="1" smtClean="0">
                <a:latin typeface="Times New Roman" panose="02020603050405020304" pitchFamily="18" charset="0"/>
                <a:cs typeface="Times New Roman" panose="02020603050405020304" pitchFamily="18" charset="0"/>
              </a:rPr>
              <a:t>năm</a:t>
            </a:r>
            <a:r>
              <a:rPr lang="en-US" sz="3600" b="1" dirty="0" smtClean="0">
                <a:latin typeface="Times New Roman" panose="02020603050405020304" pitchFamily="18" charset="0"/>
                <a:cs typeface="Times New Roman" panose="02020603050405020304" pitchFamily="18" charset="0"/>
              </a:rPr>
              <a:t> 2024</a:t>
            </a:r>
          </a:p>
          <a:p>
            <a:pPr algn="ctr">
              <a:lnSpc>
                <a:spcPct val="150000"/>
              </a:lnSpc>
            </a:pPr>
            <a:r>
              <a:rPr lang="en-US" sz="3600" b="1" dirty="0" err="1" smtClean="0">
                <a:latin typeface="Times New Roman" panose="02020603050405020304" pitchFamily="18" charset="0"/>
                <a:cs typeface="Times New Roman" panose="02020603050405020304" pitchFamily="18" charset="0"/>
              </a:rPr>
              <a:t>Nghe</a:t>
            </a:r>
            <a:r>
              <a:rPr lang="en-US" sz="3600" b="1" dirty="0" smtClean="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a:t>
            </a:r>
            <a:r>
              <a:rPr lang="en-US" sz="3600" b="1" dirty="0" err="1" smtClean="0">
                <a:latin typeface="Times New Roman" panose="02020603050405020304" pitchFamily="18" charset="0"/>
                <a:cs typeface="Times New Roman" panose="02020603050405020304" pitchFamily="18" charset="0"/>
              </a:rPr>
              <a:t>iết</a:t>
            </a:r>
            <a:endParaRPr lang="en-US" sz="3600" b="1" dirty="0" smtClean="0">
              <a:latin typeface="Times New Roman" panose="02020603050405020304" pitchFamily="18" charset="0"/>
              <a:cs typeface="Times New Roman" panose="02020603050405020304" pitchFamily="18" charset="0"/>
            </a:endParaRPr>
          </a:p>
          <a:p>
            <a:pPr algn="ctr">
              <a:lnSpc>
                <a:spcPct val="150000"/>
              </a:lnSpc>
            </a:pPr>
            <a:r>
              <a:rPr lang="en-US" sz="3600" b="1" dirty="0" err="1" smtClean="0">
                <a:solidFill>
                  <a:srgbClr val="FF0000"/>
                </a:solidFill>
                <a:latin typeface="Times New Roman" panose="02020603050405020304" pitchFamily="18" charset="0"/>
                <a:cs typeface="Times New Roman" panose="02020603050405020304" pitchFamily="18" charset="0"/>
              </a:rPr>
              <a:t>Từ</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chú</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bồ</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câu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đến</a:t>
            </a:r>
            <a:r>
              <a:rPr lang="en-US" sz="3600" b="1" dirty="0" smtClean="0">
                <a:solidFill>
                  <a:srgbClr val="FF0000"/>
                </a:solidFill>
                <a:latin typeface="Times New Roman" panose="02020603050405020304" pitchFamily="18" charset="0"/>
                <a:cs typeface="Times New Roman" panose="02020603050405020304" pitchFamily="18" charset="0"/>
              </a:rPr>
              <a:t> in-</a:t>
            </a:r>
            <a:r>
              <a:rPr lang="en-US" sz="3600" b="1" dirty="0" err="1" smtClean="0">
                <a:solidFill>
                  <a:srgbClr val="FF0000"/>
                </a:solidFill>
                <a:latin typeface="Times New Roman" panose="02020603050405020304" pitchFamily="18" charset="0"/>
                <a:cs typeface="Times New Roman" panose="02020603050405020304" pitchFamily="18" charset="0"/>
              </a:rPr>
              <a:t>tơ</a:t>
            </a:r>
            <a:r>
              <a:rPr lang="en-US" sz="3600" b="1" dirty="0" smtClean="0">
                <a:solidFill>
                  <a:srgbClr val="FF0000"/>
                </a:solidFill>
                <a:latin typeface="Times New Roman" panose="02020603050405020304" pitchFamily="18" charset="0"/>
                <a:cs typeface="Times New Roman" panose="02020603050405020304" pitchFamily="18" charset="0"/>
              </a:rPr>
              <a:t>-</a:t>
            </a:r>
            <a:r>
              <a:rPr lang="en-US" sz="3600" b="1" dirty="0" err="1" smtClean="0">
                <a:solidFill>
                  <a:srgbClr val="FF0000"/>
                </a:solidFill>
                <a:latin typeface="Times New Roman" panose="02020603050405020304" pitchFamily="18" charset="0"/>
                <a:cs typeface="Times New Roman" panose="02020603050405020304" pitchFamily="18" charset="0"/>
              </a:rPr>
              <a:t>nét</a:t>
            </a:r>
            <a:endParaRPr lang="en-US" sz="36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8351326"/>
      </p:ext>
    </p:extLst>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446" y="667385"/>
            <a:ext cx="10515600" cy="978535"/>
          </a:xfrm>
        </p:spPr>
        <p:txBody>
          <a:bodyPr>
            <a:normAutofit/>
          </a:bodyPr>
          <a:lstStyle/>
          <a:p>
            <a:pPr marL="0" indent="0">
              <a:buNone/>
            </a:pPr>
            <a:r>
              <a:rPr lang="en-US" sz="5400" b="1" dirty="0" smtClean="0">
                <a:solidFill>
                  <a:srgbClr val="FF0000"/>
                </a:solidFill>
              </a:rPr>
              <a:t>S</a:t>
            </a:r>
            <a:r>
              <a:rPr lang="en-US" sz="5400" dirty="0" smtClean="0">
                <a:solidFill>
                  <a:srgbClr val="FF0000"/>
                </a:solidFill>
              </a:rPr>
              <a:t>/88</a:t>
            </a:r>
            <a:endParaRPr lang="en-US" sz="5400" dirty="0">
              <a:solidFill>
                <a:srgbClr val="FF0000"/>
              </a:solidFill>
            </a:endParaRPr>
          </a:p>
        </p:txBody>
      </p:sp>
      <p:sp>
        <p:nvSpPr>
          <p:cNvPr id="4" name="TextBox 3"/>
          <p:cNvSpPr txBox="1"/>
          <p:nvPr/>
        </p:nvSpPr>
        <p:spPr>
          <a:xfrm>
            <a:off x="2299063" y="2081349"/>
            <a:ext cx="7820297" cy="2554545"/>
          </a:xfrm>
          <a:prstGeom prst="rect">
            <a:avLst/>
          </a:prstGeom>
          <a:noFill/>
        </p:spPr>
        <p:txBody>
          <a:bodyPr wrap="square" rtlCol="0">
            <a:spAutoFit/>
          </a:bodyPr>
          <a:lstStyle/>
          <a:p>
            <a:pPr>
              <a:lnSpc>
                <a:spcPct val="200000"/>
              </a:lnSpc>
            </a:pPr>
            <a:r>
              <a:rPr lang="en-US" sz="3200" b="1" dirty="0" smtClean="0">
                <a:solidFill>
                  <a:srgbClr val="0070C0"/>
                </a:solidFill>
                <a:latin typeface="Times New Roman" panose="02020603050405020304" pitchFamily="18" charset="0"/>
                <a:cs typeface="Times New Roman" panose="02020603050405020304" pitchFamily="18" charset="0"/>
              </a:rPr>
              <a:t>*</a:t>
            </a:r>
            <a:r>
              <a:rPr lang="en-US" sz="3200" b="1" dirty="0" err="1" smtClean="0">
                <a:solidFill>
                  <a:srgbClr val="0070C0"/>
                </a:solidFill>
                <a:latin typeface="Times New Roman" panose="02020603050405020304" pitchFamily="18" charset="0"/>
                <a:cs typeface="Times New Roman" panose="02020603050405020304" pitchFamily="18" charset="0"/>
              </a:rPr>
              <a:t>Thảo</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luận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nhóm</a:t>
            </a:r>
            <a:r>
              <a:rPr lang="en-US" sz="3200" b="1" dirty="0" smtClean="0">
                <a:solidFill>
                  <a:srgbClr val="0070C0"/>
                </a:solidFill>
                <a:latin typeface="Times New Roman" panose="02020603050405020304" pitchFamily="18" charset="0"/>
                <a:cs typeface="Times New Roman" panose="02020603050405020304" pitchFamily="18" charset="0"/>
              </a:rPr>
              <a:t>: </a:t>
            </a:r>
          </a:p>
          <a:p>
            <a:pPr>
              <a:lnSpc>
                <a:spcPct val="150000"/>
              </a:lnSpc>
            </a:pP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Đoạn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chữ</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phải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viết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hoa</a:t>
            </a:r>
            <a:r>
              <a:rPr lang="en-US" sz="3200" b="1" dirty="0" smtClean="0">
                <a:latin typeface="Times New Roman" panose="02020603050405020304" pitchFamily="18" charset="0"/>
                <a:cs typeface="Times New Roman" panose="02020603050405020304" pitchFamily="18" charset="0"/>
              </a:rPr>
              <a:t>?</a:t>
            </a:r>
          </a:p>
          <a:p>
            <a:pPr>
              <a:lnSpc>
                <a:spcPct val="150000"/>
              </a:lnSpc>
            </a:pP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Đoạn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chữ</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dễ</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viết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sai</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577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56313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2867" y="1426655"/>
            <a:ext cx="10735732" cy="3323987"/>
          </a:xfrm>
          <a:prstGeom prst="rect">
            <a:avLst/>
          </a:prstGeom>
        </p:spPr>
        <p:txBody>
          <a:bodyPr wrap="square">
            <a:spAutoFit/>
          </a:bodyPr>
          <a:lstStyle/>
          <a:p>
            <a:pPr algn="ctr">
              <a:lnSpc>
                <a:spcPct val="150000"/>
              </a:lnSpc>
            </a:pPr>
            <a:r>
              <a:rPr lang="vi-VN" sz="2800" b="1" dirty="0">
                <a:latin typeface="Times New Roman" panose="02020603050405020304" pitchFamily="18" charset="0"/>
                <a:cs typeface="Times New Roman" panose="02020603050405020304" pitchFamily="18" charset="0"/>
              </a:rPr>
              <a:t>Từ chú bồ câu đến in-tơ-nét</a:t>
            </a:r>
            <a:endParaRPr lang="en-US" sz="2800" b="1"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Con người có nhiều cách để trao đổi với nhau. Từ xa xưa, người ta đã biết huấn luyện bồ câu đưa thư. Những bức thư được buộc vào chân bồ câu. Bồ câu nhớ đường rất tốt. Nó có thể bay qua một chặng đường dài hàng nghìn cây số để mang thư đến đúng nơi nhận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95665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2867" y="1426655"/>
            <a:ext cx="10735732" cy="3323987"/>
          </a:xfrm>
          <a:prstGeom prst="rect">
            <a:avLst/>
          </a:prstGeom>
        </p:spPr>
        <p:txBody>
          <a:bodyPr wrap="square">
            <a:spAutoFit/>
          </a:bodyPr>
          <a:lstStyle/>
          <a:p>
            <a:pPr algn="ctr">
              <a:lnSpc>
                <a:spcPct val="150000"/>
              </a:lnSpc>
            </a:pPr>
            <a:r>
              <a:rPr lang="vi-VN" sz="2800" b="1" dirty="0">
                <a:latin typeface="Times New Roman" panose="02020603050405020304" pitchFamily="18" charset="0"/>
                <a:cs typeface="Times New Roman" panose="02020603050405020304" pitchFamily="18" charset="0"/>
              </a:rPr>
              <a:t>Từ chú bồ câu đến in-tơ-nét</a:t>
            </a:r>
            <a:endParaRPr lang="en-US" sz="2800" b="1"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Con</a:t>
            </a:r>
            <a:r>
              <a:rPr lang="vi-VN" sz="2800" dirty="0">
                <a:latin typeface="Times New Roman" panose="02020603050405020304" pitchFamily="18" charset="0"/>
                <a:cs typeface="Times New Roman" panose="02020603050405020304" pitchFamily="18" charset="0"/>
              </a:rPr>
              <a:t> người có nhiều cách để trao đổi với nhau. </a:t>
            </a:r>
            <a:r>
              <a:rPr lang="vi-VN" sz="2800" dirty="0">
                <a:solidFill>
                  <a:srgbClr val="FF0000"/>
                </a:solidFill>
                <a:latin typeface="Times New Roman" panose="02020603050405020304" pitchFamily="18" charset="0"/>
                <a:cs typeface="Times New Roman" panose="02020603050405020304" pitchFamily="18" charset="0"/>
              </a:rPr>
              <a:t>Từ</a:t>
            </a:r>
            <a:r>
              <a:rPr lang="vi-VN" sz="2800" dirty="0">
                <a:latin typeface="Times New Roman" panose="02020603050405020304" pitchFamily="18" charset="0"/>
                <a:cs typeface="Times New Roman" panose="02020603050405020304" pitchFamily="18" charset="0"/>
              </a:rPr>
              <a:t> xa xưa, người ta đã biết huấn luyện bồ câu đưa thư. </a:t>
            </a:r>
            <a:r>
              <a:rPr lang="vi-VN" sz="2800" dirty="0">
                <a:solidFill>
                  <a:srgbClr val="FF0000"/>
                </a:solidFill>
                <a:latin typeface="Times New Roman" panose="02020603050405020304" pitchFamily="18" charset="0"/>
                <a:cs typeface="Times New Roman" panose="02020603050405020304" pitchFamily="18" charset="0"/>
              </a:rPr>
              <a:t>Những</a:t>
            </a:r>
            <a:r>
              <a:rPr lang="vi-VN" sz="2800" dirty="0">
                <a:latin typeface="Times New Roman" panose="02020603050405020304" pitchFamily="18" charset="0"/>
                <a:cs typeface="Times New Roman" panose="02020603050405020304" pitchFamily="18" charset="0"/>
              </a:rPr>
              <a:t> bức thư được buộc vào chân bồ câu. </a:t>
            </a:r>
            <a:r>
              <a:rPr lang="vi-VN" sz="2800" dirty="0">
                <a:solidFill>
                  <a:srgbClr val="FF0000"/>
                </a:solidFill>
                <a:latin typeface="Times New Roman" panose="02020603050405020304" pitchFamily="18" charset="0"/>
                <a:cs typeface="Times New Roman" panose="02020603050405020304" pitchFamily="18" charset="0"/>
              </a:rPr>
              <a:t>Bồ</a:t>
            </a:r>
            <a:r>
              <a:rPr lang="vi-VN" sz="2800" dirty="0">
                <a:latin typeface="Times New Roman" panose="02020603050405020304" pitchFamily="18" charset="0"/>
                <a:cs typeface="Times New Roman" panose="02020603050405020304" pitchFamily="18" charset="0"/>
              </a:rPr>
              <a:t> câu nhớ đường rất tốt. </a:t>
            </a:r>
            <a:r>
              <a:rPr lang="vi-VN" sz="2800" dirty="0">
                <a:solidFill>
                  <a:srgbClr val="FF0000"/>
                </a:solidFill>
                <a:latin typeface="Times New Roman" panose="02020603050405020304" pitchFamily="18" charset="0"/>
                <a:cs typeface="Times New Roman" panose="02020603050405020304" pitchFamily="18" charset="0"/>
              </a:rPr>
              <a:t>Nó</a:t>
            </a:r>
            <a:r>
              <a:rPr lang="vi-VN" sz="2800" dirty="0">
                <a:latin typeface="Times New Roman" panose="02020603050405020304" pitchFamily="18" charset="0"/>
                <a:cs typeface="Times New Roman" panose="02020603050405020304" pitchFamily="18" charset="0"/>
              </a:rPr>
              <a:t> có thể bay qua một chặng đường dài hàng nghìn cây số để mang thư đến đúng nơi nhận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7550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30187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5400" b="1" u="sng" dirty="0" smtClean="0">
                <a:solidFill>
                  <a:srgbClr val="FF0000"/>
                </a:solidFill>
              </a:rPr>
              <a:t>B</a:t>
            </a:r>
            <a:endParaRPr lang="en-US" sz="5400" b="1" u="sng" dirty="0">
              <a:solidFill>
                <a:srgbClr val="FF0000"/>
              </a:solidFill>
            </a:endParaRPr>
          </a:p>
        </p:txBody>
      </p:sp>
    </p:spTree>
    <p:extLst>
      <p:ext uri="{BB962C8B-B14F-4D97-AF65-F5344CB8AC3E}">
        <p14:creationId xmlns:p14="http://schemas.microsoft.com/office/powerpoint/2010/main" val="124619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1431</TotalTime>
  <Words>59</Words>
  <Application>Microsoft Office PowerPoint</Application>
  <PresentationFormat>Widescreen</PresentationFormat>
  <Paragraphs>13</Paragraphs>
  <Slides>11</Slides>
  <Notes>0</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11</vt:i4>
      </vt:variant>
    </vt:vector>
  </HeadingPairs>
  <TitlesOfParts>
    <vt:vector size="21" baseType="lpstr">
      <vt:lpstr>微软雅黑</vt:lpstr>
      <vt:lpstr>Arial</vt:lpstr>
      <vt:lpstr>Arial-Rounded</vt:lpstr>
      <vt:lpstr>Calibri</vt:lpstr>
      <vt:lpstr>等线</vt:lpstr>
      <vt:lpstr>Times New Roman</vt:lpstr>
      <vt:lpstr>Office Theme</vt:lpstr>
      <vt:lpstr>千图网海量PPT模板www.58pic.com​​</vt:lpstr>
      <vt:lpstr>2_Office 主题</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72</cp:revision>
  <dcterms:created xsi:type="dcterms:W3CDTF">2021-07-20T01:55:21Z</dcterms:created>
  <dcterms:modified xsi:type="dcterms:W3CDTF">2024-03-29T16:36:20Z</dcterms:modified>
</cp:coreProperties>
</file>