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61" r:id="rId2"/>
    <p:sldMasterId id="2147483827" r:id="rId3"/>
    <p:sldMasterId id="2147483839" r:id="rId4"/>
  </p:sldMasterIdLst>
  <p:notesMasterIdLst>
    <p:notesMasterId r:id="rId13"/>
  </p:notesMasterIdLst>
  <p:sldIdLst>
    <p:sldId id="3435" r:id="rId5"/>
    <p:sldId id="3444" r:id="rId6"/>
    <p:sldId id="3448" r:id="rId7"/>
    <p:sldId id="3452" r:id="rId8"/>
    <p:sldId id="3451" r:id="rId9"/>
    <p:sldId id="3449" r:id="rId10"/>
    <p:sldId id="3450" r:id="rId11"/>
    <p:sldId id="34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2024/4/2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0875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847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10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621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8012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931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71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8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9370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989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93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665" r:id="rId12"/>
    <p:sldLayoutId id="2147483666" r:id="rId13"/>
    <p:sldLayoutId id="2147483659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6" r:id="rId20"/>
    <p:sldLayoutId id="2147483657" r:id="rId21"/>
    <p:sldLayoutId id="2147483661" r:id="rId22"/>
    <p:sldLayoutId id="2147483667" r:id="rId23"/>
    <p:sldLayoutId id="2147483668" r:id="rId24"/>
    <p:sldLayoutId id="2147483669" r:id="rId25"/>
    <p:sldLayoutId id="2147483660" r:id="rId26"/>
    <p:sldLayoutId id="2147483658" r:id="rId27"/>
    <p:sldLayoutId id="2147483663" r:id="rId28"/>
    <p:sldLayoutId id="214748366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1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ồ dùng bé yê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769" y="365125"/>
            <a:ext cx="10953136" cy="5811838"/>
          </a:xfrm>
        </p:spPr>
      </p:pic>
    </p:spTree>
    <p:extLst>
      <p:ext uri="{BB962C8B-B14F-4D97-AF65-F5344CB8AC3E}">
        <p14:creationId xmlns:p14="http://schemas.microsoft.com/office/powerpoint/2010/main" val="16014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524" y="122123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5599" y="852831"/>
            <a:ext cx="700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524" y="122123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5599" y="852831"/>
            <a:ext cx="700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8159" y="2090288"/>
            <a:ext cx="7701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300341" y="2551953"/>
            <a:ext cx="260751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4646" y="5727002"/>
            <a:ext cx="892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		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2070" r="43257" b="23131"/>
          <a:stretch/>
        </p:blipFill>
        <p:spPr>
          <a:xfrm>
            <a:off x="1403927" y="2872508"/>
            <a:ext cx="8431797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524" y="122123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5599" y="852831"/>
            <a:ext cx="700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8159" y="2090288"/>
            <a:ext cx="7447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72388" r="55778" b="14491"/>
          <a:stretch/>
        </p:blipFill>
        <p:spPr>
          <a:xfrm>
            <a:off x="248159" y="2767735"/>
            <a:ext cx="6609841" cy="20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31680" r="64841" b="22037"/>
          <a:stretch/>
        </p:blipFill>
        <p:spPr>
          <a:xfrm>
            <a:off x="332510" y="1237674"/>
            <a:ext cx="4618181" cy="3759200"/>
          </a:xfrm>
        </p:spPr>
      </p:pic>
      <p:pic>
        <p:nvPicPr>
          <p:cNvPr id="1026" name="Picture 2" descr="Samsung ghi nhận bước đột phá mới về tốc độ mạng 5G | VO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27" y="1237674"/>
            <a:ext cx="5809673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9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524" y="122123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5599" y="852831"/>
            <a:ext cx="700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8159" y="2090288"/>
            <a:ext cx="7447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72388" r="55778" b="14491"/>
          <a:stretch/>
        </p:blipFill>
        <p:spPr>
          <a:xfrm>
            <a:off x="248159" y="2767735"/>
            <a:ext cx="6609841" cy="20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524" y="122123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5599" y="852831"/>
            <a:ext cx="700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6922" y="2053343"/>
            <a:ext cx="8580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48950" r="35134" b="21836"/>
          <a:stretch/>
        </p:blipFill>
        <p:spPr>
          <a:xfrm>
            <a:off x="510021" y="2846531"/>
            <a:ext cx="11000509" cy="3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205</Words>
  <Application>Microsoft Office PowerPoint</Application>
  <PresentationFormat>Widescreen</PresentationFormat>
  <Paragraphs>25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Arial</vt:lpstr>
      <vt:lpstr>Arial-Rounded</vt:lpstr>
      <vt:lpstr>Calibri</vt:lpstr>
      <vt:lpstr>Calibri Light</vt:lpstr>
      <vt:lpstr>等线</vt:lpstr>
      <vt:lpstr>Times New Roman</vt:lpstr>
      <vt:lpstr>千图网海量PPT模板www.58pic.com​​</vt:lpstr>
      <vt:lpstr>2_Office 主题</vt:lpstr>
      <vt:lpstr>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110</cp:revision>
  <dcterms:created xsi:type="dcterms:W3CDTF">2021-07-20T01:55:21Z</dcterms:created>
  <dcterms:modified xsi:type="dcterms:W3CDTF">2024-04-02T14:37:43Z</dcterms:modified>
</cp:coreProperties>
</file>