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61" r:id="rId3"/>
    <p:sldMasterId id="2147483827" r:id="rId4"/>
  </p:sldMasterIdLst>
  <p:notesMasterIdLst>
    <p:notesMasterId r:id="rId20"/>
  </p:notesMasterIdLst>
  <p:sldIdLst>
    <p:sldId id="3418" r:id="rId5"/>
    <p:sldId id="3405" r:id="rId6"/>
    <p:sldId id="3406" r:id="rId7"/>
    <p:sldId id="3411" r:id="rId8"/>
    <p:sldId id="3407" r:id="rId9"/>
    <p:sldId id="3412" r:id="rId10"/>
    <p:sldId id="3408" r:id="rId11"/>
    <p:sldId id="3416" r:id="rId12"/>
    <p:sldId id="3413" r:id="rId13"/>
    <p:sldId id="3422" r:id="rId14"/>
    <p:sldId id="3409" r:id="rId15"/>
    <p:sldId id="3419" r:id="rId16"/>
    <p:sldId id="3415" r:id="rId17"/>
    <p:sldId id="3420" r:id="rId18"/>
    <p:sldId id="342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49" autoAdjust="0"/>
    <p:restoredTop sz="94660"/>
  </p:normalViewPr>
  <p:slideViewPr>
    <p:cSldViewPr snapToGrid="0">
      <p:cViewPr>
        <p:scale>
          <a:sx n="66" d="100"/>
          <a:sy n="66" d="100"/>
        </p:scale>
        <p:origin x="3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26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2023/4/10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2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4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66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386012"/>
            <a:ext cx="99060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5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828" y="365125"/>
            <a:ext cx="6237170" cy="632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5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868" y="124493"/>
            <a:ext cx="816700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9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7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0158" y="723014"/>
            <a:ext cx="731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VNI-Linus" panose="020B7200000000000000" pitchFamily="34" charset="0"/>
                <a:cs typeface="Times New Roman" panose="020206030504050203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VNI-Linus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3513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2809E-0296-4AFE-85E5-ACFFB0AC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995149" y="1192696"/>
            <a:ext cx="4642427" cy="4576766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65586" y="1192696"/>
            <a:ext cx="5188214" cy="449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5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chữ hoa N kiểu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327150"/>
            <a:ext cx="81280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6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4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09976"/>
            <a:ext cx="5565913" cy="5352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CF2A02-F978-4FA8-B961-97556A910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7971616" y="2998453"/>
            <a:ext cx="2696384" cy="27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2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ữ hoa N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2EB71DC-3EE8-4ADC-90F7-A6A40AF2C1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992" y="736455"/>
            <a:ext cx="9672015" cy="544050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84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12</Words>
  <Application>Microsoft Office PowerPoint</Application>
  <PresentationFormat>Widescreen</PresentationFormat>
  <Paragraphs>3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Arial</vt:lpstr>
      <vt:lpstr>Arial-Rounded</vt:lpstr>
      <vt:lpstr>Calibri</vt:lpstr>
      <vt:lpstr>等线</vt:lpstr>
      <vt:lpstr>Times New Roman</vt:lpstr>
      <vt:lpstr>VNI-Linus</vt:lpstr>
      <vt:lpstr>Office Theme</vt:lpstr>
      <vt:lpstr>千图网海量PPT模板www.58pic.com​​</vt:lpstr>
      <vt:lpstr>2_Office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60</cp:revision>
  <dcterms:created xsi:type="dcterms:W3CDTF">2021-07-20T01:55:21Z</dcterms:created>
  <dcterms:modified xsi:type="dcterms:W3CDTF">2023-04-10T16:12:22Z</dcterms:modified>
</cp:coreProperties>
</file>