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9"/>
  </p:notesMasterIdLst>
  <p:sldIdLst>
    <p:sldId id="275" r:id="rId2"/>
    <p:sldId id="279" r:id="rId3"/>
    <p:sldId id="280" r:id="rId4"/>
    <p:sldId id="281" r:id="rId5"/>
    <p:sldId id="525" r:id="rId6"/>
    <p:sldId id="524" r:id="rId7"/>
    <p:sldId id="513" r:id="rId8"/>
    <p:sldId id="517" r:id="rId9"/>
    <p:sldId id="526" r:id="rId10"/>
    <p:sldId id="528" r:id="rId11"/>
    <p:sldId id="527" r:id="rId12"/>
    <p:sldId id="369" r:id="rId13"/>
    <p:sldId id="530" r:id="rId14"/>
    <p:sldId id="515" r:id="rId15"/>
    <p:sldId id="529" r:id="rId16"/>
    <p:sldId id="346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99"/>
    <a:srgbClr val="9900FF"/>
    <a:srgbClr val="CC0066"/>
    <a:srgbClr val="00CC00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6409" autoAdjust="0"/>
  </p:normalViewPr>
  <p:slideViewPr>
    <p:cSldViewPr>
      <p:cViewPr varScale="1">
        <p:scale>
          <a:sx n="71" d="100"/>
          <a:sy n="71" d="100"/>
        </p:scale>
        <p:origin x="73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C0B2-4EBB-40ED-B71D-B414A4F825E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7652-1305-47F0-ACFD-A7707E8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5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3624-800A-4861-82CF-C974F7593C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95016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9AC-5B8F-406A-8068-2C3DD268B7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8279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A57-CE4A-42D5-89D7-C8F3A68022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75700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50-10A7-4DEF-B48F-62E97CEDD4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5710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1E26-87F2-4675-B6E2-6FCEC3A86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4376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F2C1-516C-4F93-82B3-09EAF3194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46367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B90-3AD9-495A-8511-83DCF10EFB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45997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C4B-0801-4727-9D2D-AB277D9AEA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26353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737-04D0-485E-AF88-2C40FA3FF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31795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94-E85F-4A6C-8F05-17FCFFEC5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5561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5438-E4BD-4EF7-ACD1-45FA3B1224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85026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E8A3-EA02-45F7-9EBE-5B33828C6D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 /><Relationship Id="rId2" Type="http://schemas.openxmlformats.org/officeDocument/2006/relationships/image" Target="../media/image16.wmf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 /><Relationship Id="rId13" Type="http://schemas.openxmlformats.org/officeDocument/2006/relationships/image" Target="../media/image8.gif" /><Relationship Id="rId3" Type="http://schemas.openxmlformats.org/officeDocument/2006/relationships/audio" Target="../media/audio2.wav" /><Relationship Id="rId7" Type="http://schemas.openxmlformats.org/officeDocument/2006/relationships/audio" Target="../media/audio6.wav" /><Relationship Id="rId12" Type="http://schemas.openxmlformats.org/officeDocument/2006/relationships/audio" Target="../media/audio7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5.wav" /><Relationship Id="rId11" Type="http://schemas.openxmlformats.org/officeDocument/2006/relationships/image" Target="../media/image7.jpeg" /><Relationship Id="rId5" Type="http://schemas.openxmlformats.org/officeDocument/2006/relationships/audio" Target="../media/audio4.wav" /><Relationship Id="rId10" Type="http://schemas.openxmlformats.org/officeDocument/2006/relationships/image" Target="../media/image6.png" /><Relationship Id="rId4" Type="http://schemas.openxmlformats.org/officeDocument/2006/relationships/audio" Target="../media/audio3.wav" /><Relationship Id="rId9" Type="http://schemas.openxmlformats.org/officeDocument/2006/relationships/image" Target="../media/image5.gif" /><Relationship Id="rId1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 /><Relationship Id="rId13" Type="http://schemas.openxmlformats.org/officeDocument/2006/relationships/image" Target="../media/image10.jpeg" /><Relationship Id="rId3" Type="http://schemas.openxmlformats.org/officeDocument/2006/relationships/audio" Target="../media/audio2.wav" /><Relationship Id="rId7" Type="http://schemas.openxmlformats.org/officeDocument/2006/relationships/audio" Target="../media/audio6.wav" /><Relationship Id="rId12" Type="http://schemas.openxmlformats.org/officeDocument/2006/relationships/image" Target="../media/image8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5.wav" /><Relationship Id="rId11" Type="http://schemas.openxmlformats.org/officeDocument/2006/relationships/audio" Target="../media/audio7.wav" /><Relationship Id="rId5" Type="http://schemas.openxmlformats.org/officeDocument/2006/relationships/audio" Target="../media/audio4.wav" /><Relationship Id="rId10" Type="http://schemas.openxmlformats.org/officeDocument/2006/relationships/image" Target="../media/image7.jpeg" /><Relationship Id="rId4" Type="http://schemas.openxmlformats.org/officeDocument/2006/relationships/audio" Target="../media/audio3.wav" /><Relationship Id="rId9" Type="http://schemas.openxmlformats.org/officeDocument/2006/relationships/image" Target="../media/image6.png" /><Relationship Id="rId14" Type="http://schemas.openxmlformats.org/officeDocument/2006/relationships/image" Target="../media/image5.gif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 /><Relationship Id="rId13" Type="http://schemas.openxmlformats.org/officeDocument/2006/relationships/image" Target="../media/image10.jpeg" /><Relationship Id="rId3" Type="http://schemas.openxmlformats.org/officeDocument/2006/relationships/audio" Target="../media/audio2.wav" /><Relationship Id="rId7" Type="http://schemas.openxmlformats.org/officeDocument/2006/relationships/audio" Target="../media/audio6.wav" /><Relationship Id="rId12" Type="http://schemas.openxmlformats.org/officeDocument/2006/relationships/image" Target="../media/image8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5.wav" /><Relationship Id="rId11" Type="http://schemas.openxmlformats.org/officeDocument/2006/relationships/audio" Target="../media/audio7.wav" /><Relationship Id="rId5" Type="http://schemas.openxmlformats.org/officeDocument/2006/relationships/audio" Target="../media/audio4.wav" /><Relationship Id="rId10" Type="http://schemas.openxmlformats.org/officeDocument/2006/relationships/image" Target="../media/image7.jpeg" /><Relationship Id="rId4" Type="http://schemas.openxmlformats.org/officeDocument/2006/relationships/audio" Target="../media/audio3.wav" /><Relationship Id="rId9" Type="http://schemas.openxmlformats.org/officeDocument/2006/relationships/image" Target="../media/image6.png" /><Relationship Id="rId14" Type="http://schemas.openxmlformats.org/officeDocument/2006/relationships/image" Target="../media/image5.gif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4"/>
            <a:ext cx="9144000" cy="68417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143297" y="1746132"/>
            <a:ext cx="6649278" cy="234563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25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0111" y="2027279"/>
            <a:ext cx="5195653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4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24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TỪ VÀ CÂU - LỚP</a:t>
            </a:r>
            <a:r>
              <a:rPr lang="vi-VN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5</a:t>
            </a:r>
          </a:p>
          <a:p>
            <a:pPr algn="ctr">
              <a:defRPr/>
            </a:pPr>
            <a:r>
              <a:rPr lang="vi-VN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TẬP VỀ DẤU CÂU</a:t>
            </a:r>
          </a:p>
          <a:p>
            <a:pPr algn="ctr">
              <a:defRPr/>
            </a:pP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FC327CF-54AF-0C0D-5376-4BD9939F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36779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GD &amp; ĐT QUẬN NGÔ QUYỀN</a:t>
            </a:r>
          </a:p>
          <a:p>
            <a:pPr algn="ctr">
              <a:lnSpc>
                <a:spcPct val="90000"/>
              </a:lnSpc>
              <a:spcBef>
                <a:spcPts val="75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NGUYỄN KHUYẾN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6FF798F3-965B-A34B-2566-A737E13D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Thanh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72438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79840D-69F4-85C7-A527-42252F2F484E}"/>
              </a:ext>
            </a:extLst>
          </p:cNvPr>
          <p:cNvSpPr/>
          <p:nvPr/>
        </p:nvSpPr>
        <p:spPr>
          <a:xfrm>
            <a:off x="1546112" y="77096"/>
            <a:ext cx="6051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1C9B4-64F4-8225-E613-7277A289AEA1}"/>
              </a:ext>
            </a:extLst>
          </p:cNvPr>
          <p:cNvSpPr/>
          <p:nvPr/>
        </p:nvSpPr>
        <p:spPr>
          <a:xfrm>
            <a:off x="1546113" y="1030307"/>
            <a:ext cx="6051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</a:t>
            </a:r>
            <a:endParaRPr lang="vi-VN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2C1AE-A960-22DB-E599-1D87BE8C9812}"/>
              </a:ext>
            </a:extLst>
          </p:cNvPr>
          <p:cNvSpPr txBox="1"/>
          <p:nvPr/>
        </p:nvSpPr>
        <p:spPr>
          <a:xfrm>
            <a:off x="1547905" y="21336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45DC8-0E26-D1DB-374C-5479B1E59A13}"/>
              </a:ext>
            </a:extLst>
          </p:cNvPr>
          <p:cNvCxnSpPr>
            <a:cxnSpLocks/>
          </p:cNvCxnSpPr>
          <p:nvPr/>
        </p:nvCxnSpPr>
        <p:spPr>
          <a:xfrm>
            <a:off x="1295400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3C711D40-AF0B-A01E-8BFE-3E7F98103C72}"/>
              </a:ext>
            </a:extLst>
          </p:cNvPr>
          <p:cNvSpPr/>
          <p:nvPr/>
        </p:nvSpPr>
        <p:spPr>
          <a:xfrm>
            <a:off x="1510420" y="2997610"/>
            <a:ext cx="7252577" cy="2260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265650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0B3AD-951D-5B4A-AA5C-571DEB3BD295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59D44-4860-6574-4DD9-F9F19263BCE9}"/>
              </a:ext>
            </a:extLst>
          </p:cNvPr>
          <p:cNvSpPr txBox="1"/>
          <p:nvPr/>
        </p:nvSpPr>
        <p:spPr>
          <a:xfrm>
            <a:off x="1093410" y="16764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AF47D-97A2-894F-9A8C-2346F6532C96}"/>
              </a:ext>
            </a:extLst>
          </p:cNvPr>
          <p:cNvCxnSpPr>
            <a:cxnSpLocks/>
          </p:cNvCxnSpPr>
          <p:nvPr/>
        </p:nvCxnSpPr>
        <p:spPr>
          <a:xfrm>
            <a:off x="108801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0384DE2-2F70-25FD-1B30-3D532858B2BC}"/>
              </a:ext>
            </a:extLst>
          </p:cNvPr>
          <p:cNvSpPr txBox="1"/>
          <p:nvPr/>
        </p:nvSpPr>
        <p:spPr>
          <a:xfrm>
            <a:off x="1100162" y="2199620"/>
            <a:ext cx="8052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748BB2-E39D-9F4A-7C45-F134B96774AD}"/>
              </a:ext>
            </a:extLst>
          </p:cNvPr>
          <p:cNvCxnSpPr>
            <a:cxnSpLocks/>
          </p:cNvCxnSpPr>
          <p:nvPr/>
        </p:nvCxnSpPr>
        <p:spPr>
          <a:xfrm>
            <a:off x="2819400" y="26670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6AC66-664E-1329-7B7A-C1652CC79350}"/>
              </a:ext>
            </a:extLst>
          </p:cNvPr>
          <p:cNvCxnSpPr>
            <a:cxnSpLocks/>
          </p:cNvCxnSpPr>
          <p:nvPr/>
        </p:nvCxnSpPr>
        <p:spPr>
          <a:xfrm>
            <a:off x="6019800" y="3124200"/>
            <a:ext cx="1621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6874F5-DF9D-534C-0F93-5891D5DE1053}"/>
              </a:ext>
            </a:extLst>
          </p:cNvPr>
          <p:cNvSpPr txBox="1"/>
          <p:nvPr/>
        </p:nvSpPr>
        <p:spPr>
          <a:xfrm>
            <a:off x="87372" y="2199620"/>
            <a:ext cx="930682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VBT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2009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>
            <a:extLst>
              <a:ext uri="{FF2B5EF4-FFF2-40B4-BE49-F238E27FC236}">
                <a16:creationId xmlns:a16="http://schemas.microsoft.com/office/drawing/2014/main" id="{D96B76A5-A0BC-9156-10E1-BF79E97D4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" y="1708831"/>
            <a:ext cx="9056687" cy="50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42229D-4EA3-EE38-55D2-E92829F0C83A}"/>
              </a:ext>
            </a:extLst>
          </p:cNvPr>
          <p:cNvSpPr txBox="1"/>
          <p:nvPr/>
        </p:nvSpPr>
        <p:spPr>
          <a:xfrm>
            <a:off x="3086700" y="2362200"/>
            <a:ext cx="305782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“TIẾP SỨC”</a:t>
            </a:r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C1DCA1C5-8824-B8BA-7E61-003340A5A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49BC3-2014-A218-CAE6-C6915356FAEE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pic>
        <p:nvPicPr>
          <p:cNvPr id="5" name="chicken-dance-Thieu-Nhi-01 (1)">
            <a:hlinkClick r:id="" action="ppaction://media"/>
            <a:extLst>
              <a:ext uri="{FF2B5EF4-FFF2-40B4-BE49-F238E27FC236}">
                <a16:creationId xmlns:a16="http://schemas.microsoft.com/office/drawing/2014/main" id="{77CB81B2-5D62-5136-7E0B-8B9E41776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0" y="5638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0B3AD-951D-5B4A-AA5C-571DEB3BD295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59D44-4860-6574-4DD9-F9F19263BCE9}"/>
              </a:ext>
            </a:extLst>
          </p:cNvPr>
          <p:cNvSpPr txBox="1"/>
          <p:nvPr/>
        </p:nvSpPr>
        <p:spPr>
          <a:xfrm>
            <a:off x="1093410" y="16764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AF47D-97A2-894F-9A8C-2346F6532C96}"/>
              </a:ext>
            </a:extLst>
          </p:cNvPr>
          <p:cNvCxnSpPr>
            <a:cxnSpLocks/>
          </p:cNvCxnSpPr>
          <p:nvPr/>
        </p:nvCxnSpPr>
        <p:spPr>
          <a:xfrm>
            <a:off x="108801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0384DE2-2F70-25FD-1B30-3D532858B2BC}"/>
              </a:ext>
            </a:extLst>
          </p:cNvPr>
          <p:cNvSpPr txBox="1"/>
          <p:nvPr/>
        </p:nvSpPr>
        <p:spPr>
          <a:xfrm>
            <a:off x="1100162" y="2199620"/>
            <a:ext cx="8052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748BB2-E39D-9F4A-7C45-F134B96774AD}"/>
              </a:ext>
            </a:extLst>
          </p:cNvPr>
          <p:cNvCxnSpPr>
            <a:cxnSpLocks/>
          </p:cNvCxnSpPr>
          <p:nvPr/>
        </p:nvCxnSpPr>
        <p:spPr>
          <a:xfrm>
            <a:off x="2819400" y="26670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6AC66-664E-1329-7B7A-C1652CC79350}"/>
              </a:ext>
            </a:extLst>
          </p:cNvPr>
          <p:cNvCxnSpPr>
            <a:cxnSpLocks/>
          </p:cNvCxnSpPr>
          <p:nvPr/>
        </p:nvCxnSpPr>
        <p:spPr>
          <a:xfrm>
            <a:off x="6019800" y="3124200"/>
            <a:ext cx="1621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42368"/>
      </p:ext>
    </p:extLst>
  </p:cSld>
  <p:clrMapOvr>
    <a:masterClrMapping/>
  </p:clrMapOvr>
  <p:transition spd="med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76600"/>
            <a:ext cx="81533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  	</a:t>
            </a:r>
            <a:r>
              <a:rPr lang="en-US" altLang="en-US" sz="2800" b="1" i="1" dirty="0">
                <a:solidFill>
                  <a:srgbClr val="0000FF"/>
                </a:solidFill>
              </a:rPr>
              <a:t>Nam</a:t>
            </a:r>
            <a:r>
              <a:rPr lang="en-US" altLang="en-US" sz="2800" b="1" dirty="0">
                <a:solidFill>
                  <a:srgbClr val="0000FF"/>
                </a:solidFill>
              </a:rPr>
              <a:t> :  -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Tớ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toàn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giặt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quần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áo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 	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Hùng</a:t>
            </a:r>
            <a:r>
              <a:rPr lang="en-US" altLang="en-US" sz="2800" b="1" i="1" dirty="0">
                <a:solidFill>
                  <a:srgbClr val="0000FF"/>
                </a:solidFill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</a:rPr>
              <a:t>  -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</a:rPr>
              <a:t> à?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Tớ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chẳng</a:t>
            </a:r>
            <a:r>
              <a:rPr lang="en-US" altLang="en-US" sz="2800" b="1" dirty="0">
                <a:solidFill>
                  <a:srgbClr val="0000FF"/>
                </a:solidFill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nhờ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giặt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quần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áo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 	</a:t>
            </a:r>
            <a:r>
              <a:rPr lang="en-US" altLang="en-US" sz="2800" b="1" i="1" dirty="0">
                <a:solidFill>
                  <a:srgbClr val="0000FF"/>
                </a:solidFill>
              </a:rPr>
              <a:t>Nam:	  </a:t>
            </a:r>
            <a:r>
              <a:rPr lang="en-US" altLang="en-US" sz="2800" b="1" dirty="0">
                <a:solidFill>
                  <a:srgbClr val="0000FF"/>
                </a:solidFill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</a:rPr>
              <a:t>Chà</a:t>
            </a:r>
            <a:r>
              <a:rPr lang="en-US" altLang="en-US" sz="2800" b="1" dirty="0">
                <a:solidFill>
                  <a:srgbClr val="0000FF"/>
                </a:solidFill>
              </a:rPr>
              <a:t>!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giặt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</a:rPr>
              <a:t> à?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Giỏi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đấy</a:t>
            </a:r>
            <a:r>
              <a:rPr lang="en-US" altLang="en-US" sz="2800" b="1" dirty="0">
                <a:solidFill>
                  <a:srgbClr val="0000FF"/>
                </a:solidFill>
              </a:rPr>
              <a:t>!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	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Hùng</a:t>
            </a:r>
            <a:r>
              <a:rPr lang="en-US" altLang="en-US" sz="2800" b="1" i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>
                <a:solidFill>
                  <a:srgbClr val="0000FF"/>
                </a:solidFill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</a:rPr>
              <a:t>!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Tớ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chị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nhờ</a:t>
            </a:r>
            <a:r>
              <a:rPr lang="en-US" altLang="en-US" sz="2800" b="1" dirty="0">
                <a:solidFill>
                  <a:srgbClr val="0000FF"/>
                </a:solidFill>
              </a:rPr>
              <a:t>… </a:t>
            </a:r>
            <a:r>
              <a:rPr lang="en-US" altLang="en-US" sz="2800" b="1" dirty="0" err="1">
                <a:solidFill>
                  <a:srgbClr val="0000FF"/>
                </a:solidFill>
              </a:rPr>
              <a:t>anh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tớ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giặt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	</a:t>
            </a:r>
            <a:r>
              <a:rPr lang="en-US" altLang="en-US" sz="2800" b="1" i="1" dirty="0">
                <a:solidFill>
                  <a:srgbClr val="0000FF"/>
                </a:solidFill>
              </a:rPr>
              <a:t>Nam:   !!!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0452"/>
            <a:ext cx="1370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</a:rPr>
              <a:t>Lười</a:t>
            </a:r>
            <a:endParaRPr lang="en-US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A27DACB3-8552-442C-2B92-D6BA1158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rgbClr val="0000FF"/>
                </a:solidFill>
              </a:rPr>
            </a:b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EB59F-46F6-FBDE-B54C-11DC683D8FC9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4892E2-D044-7575-00B8-194E9F482755}"/>
              </a:ext>
            </a:extLst>
          </p:cNvPr>
          <p:cNvCxnSpPr>
            <a:cxnSpLocks/>
          </p:cNvCxnSpPr>
          <p:nvPr/>
        </p:nvCxnSpPr>
        <p:spPr>
          <a:xfrm>
            <a:off x="762000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172C64-04A5-E25A-E2EF-1F873205F62B}"/>
              </a:ext>
            </a:extLst>
          </p:cNvPr>
          <p:cNvSpPr txBox="1"/>
          <p:nvPr/>
        </p:nvSpPr>
        <p:spPr>
          <a:xfrm>
            <a:off x="953948" y="1657741"/>
            <a:ext cx="8052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13" name="Rounded Rectangle 60">
            <a:extLst>
              <a:ext uri="{FF2B5EF4-FFF2-40B4-BE49-F238E27FC236}">
                <a16:creationId xmlns:a16="http://schemas.microsoft.com/office/drawing/2014/main" id="{17886E50-F0C1-36BE-38DA-63C26870E976}"/>
              </a:ext>
            </a:extLst>
          </p:cNvPr>
          <p:cNvSpPr/>
          <p:nvPr/>
        </p:nvSpPr>
        <p:spPr>
          <a:xfrm>
            <a:off x="1364810" y="3655850"/>
            <a:ext cx="7252577" cy="13880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36259-D5BF-3982-B0F4-266594921CA1}"/>
              </a:ext>
            </a:extLst>
          </p:cNvPr>
          <p:cNvSpPr txBox="1"/>
          <p:nvPr/>
        </p:nvSpPr>
        <p:spPr>
          <a:xfrm>
            <a:off x="3614108" y="3644541"/>
            <a:ext cx="651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7542A-1944-4EF9-21AE-EA314B4521BB}"/>
              </a:ext>
            </a:extLst>
          </p:cNvPr>
          <p:cNvSpPr txBox="1"/>
          <p:nvPr/>
        </p:nvSpPr>
        <p:spPr>
          <a:xfrm>
            <a:off x="3692103" y="3933828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15731-1999-AE16-F971-C3263A357F07}"/>
              </a:ext>
            </a:extLst>
          </p:cNvPr>
          <p:cNvSpPr txBox="1"/>
          <p:nvPr/>
        </p:nvSpPr>
        <p:spPr>
          <a:xfrm>
            <a:off x="2227052" y="4586426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5FBC1-8058-675A-1512-474BC6644D2E}"/>
              </a:ext>
            </a:extLst>
          </p:cNvPr>
          <p:cNvSpPr txBox="1"/>
          <p:nvPr/>
        </p:nvSpPr>
        <p:spPr>
          <a:xfrm>
            <a:off x="3364659" y="4800149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EE153-2C23-0169-9DA9-0FD0B37C679E}"/>
              </a:ext>
            </a:extLst>
          </p:cNvPr>
          <p:cNvSpPr txBox="1"/>
          <p:nvPr/>
        </p:nvSpPr>
        <p:spPr>
          <a:xfrm>
            <a:off x="6553200" y="4786481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74845-BEF1-A53E-08C9-9FC6DF299322}"/>
              </a:ext>
            </a:extLst>
          </p:cNvPr>
          <p:cNvSpPr txBox="1"/>
          <p:nvPr/>
        </p:nvSpPr>
        <p:spPr>
          <a:xfrm>
            <a:off x="8638808" y="4781469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B7C8F-2BD5-425B-D4A1-FDE2393B615A}"/>
              </a:ext>
            </a:extLst>
          </p:cNvPr>
          <p:cNvSpPr txBox="1"/>
          <p:nvPr/>
        </p:nvSpPr>
        <p:spPr>
          <a:xfrm>
            <a:off x="3870291" y="5344462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8B902-DE03-78A6-024B-0DADCF3916ED}"/>
              </a:ext>
            </a:extLst>
          </p:cNvPr>
          <p:cNvSpPr txBox="1"/>
          <p:nvPr/>
        </p:nvSpPr>
        <p:spPr>
          <a:xfrm>
            <a:off x="3442654" y="5869819"/>
            <a:ext cx="49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252107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4" grpId="0"/>
      <p:bldP spid="13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rgbClr val="0000FF"/>
                </a:solidFill>
              </a:rPr>
            </a:b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0B3AD-951D-5B4A-AA5C-571DEB3BD295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59D44-4860-6574-4DD9-F9F19263BCE9}"/>
              </a:ext>
            </a:extLst>
          </p:cNvPr>
          <p:cNvSpPr txBox="1"/>
          <p:nvPr/>
        </p:nvSpPr>
        <p:spPr>
          <a:xfrm>
            <a:off x="1093410" y="16764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AF47D-97A2-894F-9A8C-2346F6532C96}"/>
              </a:ext>
            </a:extLst>
          </p:cNvPr>
          <p:cNvCxnSpPr>
            <a:cxnSpLocks/>
          </p:cNvCxnSpPr>
          <p:nvPr/>
        </p:nvCxnSpPr>
        <p:spPr>
          <a:xfrm>
            <a:off x="108801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0384DE2-2F70-25FD-1B30-3D532858B2BC}"/>
              </a:ext>
            </a:extLst>
          </p:cNvPr>
          <p:cNvSpPr txBox="1"/>
          <p:nvPr/>
        </p:nvSpPr>
        <p:spPr>
          <a:xfrm>
            <a:off x="1100163" y="2133600"/>
            <a:ext cx="1643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748BB2-E39D-9F4A-7C45-F134B96774AD}"/>
              </a:ext>
            </a:extLst>
          </p:cNvPr>
          <p:cNvCxnSpPr>
            <a:cxnSpLocks/>
          </p:cNvCxnSpPr>
          <p:nvPr/>
        </p:nvCxnSpPr>
        <p:spPr>
          <a:xfrm>
            <a:off x="2537750" y="3481512"/>
            <a:ext cx="30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6AC66-664E-1329-7B7A-C1652CC79350}"/>
              </a:ext>
            </a:extLst>
          </p:cNvPr>
          <p:cNvCxnSpPr>
            <a:cxnSpLocks/>
          </p:cNvCxnSpPr>
          <p:nvPr/>
        </p:nvCxnSpPr>
        <p:spPr>
          <a:xfrm>
            <a:off x="7137100" y="3061099"/>
            <a:ext cx="1801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49F000-6A6A-3BDC-4576-9A5F848B3972}"/>
              </a:ext>
            </a:extLst>
          </p:cNvPr>
          <p:cNvSpPr txBox="1"/>
          <p:nvPr/>
        </p:nvSpPr>
        <p:spPr>
          <a:xfrm>
            <a:off x="1099017" y="2597550"/>
            <a:ext cx="791573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7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7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7987E-E02F-FA29-F0E8-03E220319724}"/>
              </a:ext>
            </a:extLst>
          </p:cNvPr>
          <p:cNvSpPr txBox="1"/>
          <p:nvPr/>
        </p:nvSpPr>
        <p:spPr>
          <a:xfrm>
            <a:off x="411087" y="2640124"/>
            <a:ext cx="449226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2FC221A2-B28C-E1C8-1852-3A0ACA8CE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267" y="5413517"/>
            <a:ext cx="79267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d)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vui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mừng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tặng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món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ao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ước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lâu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067307A7-C616-CAD4-A57D-22ED7EE3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268" y="3715008"/>
            <a:ext cx="7926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Nhờ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anh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chị</a:t>
            </a:r>
            <a:r>
              <a:rPr lang="en-US" altLang="en-US" sz="2800" b="1" dirty="0">
                <a:solidFill>
                  <a:srgbClr val="0000FF"/>
                </a:solidFill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mở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hộ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cửa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sổ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6A6EBBF-1F71-C06F-D606-490D08B2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269" y="4319029"/>
            <a:ext cx="7926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mấy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bố</a:t>
            </a:r>
            <a:r>
              <a:rPr lang="en-US" altLang="en-US" sz="2800" b="1" dirty="0">
                <a:solidFill>
                  <a:srgbClr val="0000FF"/>
                </a:solidFill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thăm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3E683CC5-1463-6436-F71C-DB8FA11BC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269" y="4866273"/>
            <a:ext cx="7926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c)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phục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32368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A348DF6A-8340-428E-ADEE-EEDB3B343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0" y="0"/>
            <a:chExt cx="9216" cy="5184"/>
          </a:xfrm>
        </p:grpSpPr>
        <p:pic>
          <p:nvPicPr>
            <p:cNvPr id="3" name="Picture 4" descr="Picture1">
              <a:extLst>
                <a:ext uri="{FF2B5EF4-FFF2-40B4-BE49-F238E27FC236}">
                  <a16:creationId xmlns:a16="http://schemas.microsoft.com/office/drawing/2014/main" id="{AB1D0A24-86AE-4677-9130-04E3A415D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Picture1">
              <a:extLst>
                <a:ext uri="{FF2B5EF4-FFF2-40B4-BE49-F238E27FC236}">
                  <a16:creationId xmlns:a16="http://schemas.microsoft.com/office/drawing/2014/main" id="{C5D99537-BF09-4F87-BF17-BC7CA6223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J0124039">
              <a:extLst>
                <a:ext uri="{FF2B5EF4-FFF2-40B4-BE49-F238E27FC236}">
                  <a16:creationId xmlns:a16="http://schemas.microsoft.com/office/drawing/2014/main" id="{04DB3EEF-B810-493A-848F-85DD1AD0A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J0124039">
              <a:extLst>
                <a:ext uri="{FF2B5EF4-FFF2-40B4-BE49-F238E27FC236}">
                  <a16:creationId xmlns:a16="http://schemas.microsoft.com/office/drawing/2014/main" id="{085907B4-D4C3-4E60-AA25-A1951FF62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6C7DFE-AEE3-404B-9252-203524F7BEC1}"/>
              </a:ext>
            </a:extLst>
          </p:cNvPr>
          <p:cNvSpPr txBox="1"/>
          <p:nvPr/>
        </p:nvSpPr>
        <p:spPr>
          <a:xfrm rot="10800000" flipV="1">
            <a:off x="685800" y="1816017"/>
            <a:ext cx="731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452310834"/>
      </p:ext>
    </p:extLst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043" y="5562602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Ôi, con búp bê  này đẹp quá!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Chà, chiếc áo mới đẹp làm sao!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80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Cậu đã đạt thành tích thật tuyệt vời!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75416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ơi, mấy giờ hai bố con mình đi thăm ông bà ạ?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51" y="270772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Chị mở cửa sổ giúp em với ạ!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 ơi, mở cửa sổ giúp chị với!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Vnese backdrop golden bell 430x250cm ver2-01.JPG">
            <a:extLst>
              <a:ext uri="{FF2B5EF4-FFF2-40B4-BE49-F238E27FC236}">
                <a16:creationId xmlns:a16="http://schemas.microsoft.com/office/drawing/2014/main" id="{DE5BCB5B-809F-CB41-10D2-5E1D6ABA5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Vnese backdrop golden bell 430x250cm ver2-01.JPG">
            <a:extLst>
              <a:ext uri="{FF2B5EF4-FFF2-40B4-BE49-F238E27FC236}">
                <a16:creationId xmlns:a16="http://schemas.microsoft.com/office/drawing/2014/main" id="{64F378E9-9C52-A075-37B1-5E018272B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6" t="17935" r="59790" b="76035"/>
          <a:stretch>
            <a:fillRect/>
          </a:stretch>
        </p:blipFill>
        <p:spPr bwMode="auto">
          <a:xfrm>
            <a:off x="3559218" y="2"/>
            <a:ext cx="1918503" cy="23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576E07-D4A7-817E-1FA1-86BC6BB18FF4}"/>
              </a:ext>
            </a:extLst>
          </p:cNvPr>
          <p:cNvSpPr/>
          <p:nvPr/>
        </p:nvSpPr>
        <p:spPr>
          <a:xfrm>
            <a:off x="1732520" y="2161012"/>
            <a:ext cx="5843266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charset="0"/>
                <a:cs typeface="Arial" charset="0"/>
              </a:rPr>
              <a:t>RUNG CHUÔNG VÀNG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114BF28-41DD-E0D9-0608-878018EB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204" y="1073946"/>
            <a:ext cx="3771900" cy="725091"/>
          </a:xfrm>
          <a:prstGeom prst="cloudCallout">
            <a:avLst>
              <a:gd name="adj1" fmla="val -1648"/>
              <a:gd name="adj2" fmla="val -57523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700" b="1" dirty="0">
                <a:solidFill>
                  <a:srgbClr val="FF3300"/>
                </a:solidFill>
                <a:latin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">
            <a:extLst>
              <a:ext uri="{FF2B5EF4-FFF2-40B4-BE49-F238E27FC236}">
                <a16:creationId xmlns:a16="http://schemas.microsoft.com/office/drawing/2014/main" id="{BE971299-60A5-D7E7-7E44-61C0A0B2E048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712"/>
            <a:ext cx="9144000" cy="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icture1">
            <a:extLst>
              <a:ext uri="{FF2B5EF4-FFF2-40B4-BE49-F238E27FC236}">
                <a16:creationId xmlns:a16="http://schemas.microsoft.com/office/drawing/2014/main" id="{5A0AD6A0-D4AF-D5F2-8B09-B45093D12A64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41168" y="3346504"/>
            <a:ext cx="6858002" cy="1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B8250C-CCF6-5990-1829-41589E46B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6" y="185576"/>
            <a:ext cx="1436210" cy="11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>
            <a:extLst>
              <a:ext uri="{FF2B5EF4-FFF2-40B4-BE49-F238E27FC236}">
                <a16:creationId xmlns:a16="http://schemas.microsoft.com/office/drawing/2014/main" id="{BCB06E09-0B28-D099-ED19-43600609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26" y="1670343"/>
            <a:ext cx="7867799" cy="107721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135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“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</a:pPr>
            <a:endParaRPr lang="en-US" altLang="en-US" sz="2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</a:pP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</a:t>
            </a:r>
            <a:r>
              <a:rPr lang="vi-VN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Khánh </a:t>
            </a:r>
            <a:r>
              <a:rPr lang="en-US" altLang="en-US" sz="2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BB544A8C-2C33-8E51-FCD2-57EA19037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865" y="5428059"/>
            <a:ext cx="1803644" cy="571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Câu</a:t>
            </a: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kể</a:t>
            </a:r>
            <a:endParaRPr lang="en-US" altLang="en-US" sz="2250" b="1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6" name="Picture 37" descr="Blue_chapterlist">
            <a:extLst>
              <a:ext uri="{FF2B5EF4-FFF2-40B4-BE49-F238E27FC236}">
                <a16:creationId xmlns:a16="http://schemas.microsoft.com/office/drawing/2014/main" id="{CB9465C0-1A11-8FE6-5EB8-70AF2277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2" y="5585223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 descr="Classicmode">
            <a:extLst>
              <a:ext uri="{FF2B5EF4-FFF2-40B4-BE49-F238E27FC236}">
                <a16:creationId xmlns:a16="http://schemas.microsoft.com/office/drawing/2014/main" id="{6BE69A3C-4799-C010-317C-FA3A53AD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" y="5418534"/>
            <a:ext cx="1125140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226">
            <a:extLst>
              <a:ext uri="{FF2B5EF4-FFF2-40B4-BE49-F238E27FC236}">
                <a16:creationId xmlns:a16="http://schemas.microsoft.com/office/drawing/2014/main" id="{0867551D-FC92-BA51-2A5F-1663CDC0B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8361" y="5537598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0" name="AutoShape 51">
            <a:extLst>
              <a:ext uri="{FF2B5EF4-FFF2-40B4-BE49-F238E27FC236}">
                <a16:creationId xmlns:a16="http://schemas.microsoft.com/office/drawing/2014/main" id="{114C029C-6ADC-AE89-E8C7-833F6AFA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538" y="3313387"/>
            <a:ext cx="1761973" cy="571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Câu</a:t>
            </a: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hỏi</a:t>
            </a:r>
            <a:endParaRPr lang="en-US" altLang="en-US" sz="2250" b="1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1" name="Picture 37" descr="Blue_chapterlist">
            <a:extLst>
              <a:ext uri="{FF2B5EF4-FFF2-40B4-BE49-F238E27FC236}">
                <a16:creationId xmlns:a16="http://schemas.microsoft.com/office/drawing/2014/main" id="{AD6C6A0E-09F3-6A57-62B7-4C312707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5" y="3507461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>
            <a:extLst>
              <a:ext uri="{FF2B5EF4-FFF2-40B4-BE49-F238E27FC236}">
                <a16:creationId xmlns:a16="http://schemas.microsoft.com/office/drawing/2014/main" id="{C5C7EC9D-446D-F663-8C8D-563E1CB1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6" y="334077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1D4C3B01-5932-180A-3DE4-350FB54A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75" y="339554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WordArt 226">
            <a:extLst>
              <a:ext uri="{FF2B5EF4-FFF2-40B4-BE49-F238E27FC236}">
                <a16:creationId xmlns:a16="http://schemas.microsoft.com/office/drawing/2014/main" id="{48427147-DF97-AE06-3AF6-92C0ADBD0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314" y="3458645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5" name="AutoShape 51">
            <a:extLst>
              <a:ext uri="{FF2B5EF4-FFF2-40B4-BE49-F238E27FC236}">
                <a16:creationId xmlns:a16="http://schemas.microsoft.com/office/drawing/2014/main" id="{DC2A58DC-3881-10B7-16EB-55CD4E5D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249" y="4363355"/>
            <a:ext cx="1776260" cy="571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Câu</a:t>
            </a: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cảm</a:t>
            </a:r>
            <a:endParaRPr lang="en-US" altLang="en-US" sz="2250" b="1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6" name="Picture 37" descr="Blue_chapterlist">
            <a:extLst>
              <a:ext uri="{FF2B5EF4-FFF2-40B4-BE49-F238E27FC236}">
                <a16:creationId xmlns:a16="http://schemas.microsoft.com/office/drawing/2014/main" id="{58ABF586-47D0-D4E8-93B5-76CAE641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8" y="4557428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>
            <a:extLst>
              <a:ext uri="{FF2B5EF4-FFF2-40B4-BE49-F238E27FC236}">
                <a16:creationId xmlns:a16="http://schemas.microsoft.com/office/drawing/2014/main" id="{3B9D685C-0F41-DC09-38CE-4E01A3F0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9" y="4390739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WordArt 226">
            <a:extLst>
              <a:ext uri="{FF2B5EF4-FFF2-40B4-BE49-F238E27FC236}">
                <a16:creationId xmlns:a16="http://schemas.microsoft.com/office/drawing/2014/main" id="{E212702E-86DA-13F7-7144-0685801F38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026" y="4508613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19" name="WordArt 13">
            <a:extLst>
              <a:ext uri="{FF2B5EF4-FFF2-40B4-BE49-F238E27FC236}">
                <a16:creationId xmlns:a16="http://schemas.microsoft.com/office/drawing/2014/main" id="{5833A69C-F473-F2AE-6934-823A9128AF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089" y="319087"/>
            <a:ext cx="3543300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4C8C85-15B5-C633-D985-091B1EF70570}"/>
              </a:ext>
            </a:extLst>
          </p:cNvPr>
          <p:cNvGrpSpPr>
            <a:grpSpLocks/>
          </p:cNvGrpSpPr>
          <p:nvPr/>
        </p:nvGrpSpPr>
        <p:grpSpPr bwMode="auto">
          <a:xfrm>
            <a:off x="7018599" y="4201718"/>
            <a:ext cx="1473994" cy="1228725"/>
            <a:chOff x="2544" y="856"/>
            <a:chExt cx="1728" cy="1440"/>
          </a:xfrm>
        </p:grpSpPr>
        <p:pic>
          <p:nvPicPr>
            <p:cNvPr id="4139" name="Picture 8" descr="pi1">
              <a:extLst>
                <a:ext uri="{FF2B5EF4-FFF2-40B4-BE49-F238E27FC236}">
                  <a16:creationId xmlns:a16="http://schemas.microsoft.com/office/drawing/2014/main" id="{B02146F9-28F8-4CB6-37A9-B369624A16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0" name="Oval 50">
              <a:extLst>
                <a:ext uri="{FF2B5EF4-FFF2-40B4-BE49-F238E27FC236}">
                  <a16:creationId xmlns:a16="http://schemas.microsoft.com/office/drawing/2014/main" id="{CE7EE084-9F32-3FD4-BA65-B5072B645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9"/>
              <a:ext cx="740" cy="686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429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31433C-CE6A-095A-D18F-634DED7BD38A}"/>
              </a:ext>
            </a:extLst>
          </p:cNvPr>
          <p:cNvGrpSpPr>
            <a:grpSpLocks/>
          </p:cNvGrpSpPr>
          <p:nvPr/>
        </p:nvGrpSpPr>
        <p:grpSpPr bwMode="auto">
          <a:xfrm>
            <a:off x="7268630" y="4386263"/>
            <a:ext cx="914400" cy="914400"/>
            <a:chOff x="1488" y="2496"/>
            <a:chExt cx="1248" cy="1248"/>
          </a:xfrm>
        </p:grpSpPr>
        <p:pic>
          <p:nvPicPr>
            <p:cNvPr id="4137" name="Picture 52" descr="dong_ho_treo_tuong_01">
              <a:extLst>
                <a:ext uri="{FF2B5EF4-FFF2-40B4-BE49-F238E27FC236}">
                  <a16:creationId xmlns:a16="http://schemas.microsoft.com/office/drawing/2014/main" id="{12025B23-AF56-E215-1871-9EF8CFC80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WordArt 53">
              <a:extLst>
                <a:ext uri="{FF2B5EF4-FFF2-40B4-BE49-F238E27FC236}">
                  <a16:creationId xmlns:a16="http://schemas.microsoft.com/office/drawing/2014/main" id="{B8DD1F4F-DF9D-0519-7E84-423EB934CBF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05s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5209F8-A408-C807-773C-4116D10D5539}"/>
              </a:ext>
            </a:extLst>
          </p:cNvPr>
          <p:cNvGrpSpPr>
            <a:grpSpLocks/>
          </p:cNvGrpSpPr>
          <p:nvPr/>
        </p:nvGrpSpPr>
        <p:grpSpPr bwMode="auto">
          <a:xfrm>
            <a:off x="7291252" y="4386263"/>
            <a:ext cx="914400" cy="914400"/>
            <a:chOff x="1905" y="1890"/>
            <a:chExt cx="1248" cy="1248"/>
          </a:xfrm>
        </p:grpSpPr>
        <p:pic>
          <p:nvPicPr>
            <p:cNvPr id="4135" name="Picture 55" descr="dong_ho_treo_tuong_01">
              <a:extLst>
                <a:ext uri="{FF2B5EF4-FFF2-40B4-BE49-F238E27FC236}">
                  <a16:creationId xmlns:a16="http://schemas.microsoft.com/office/drawing/2014/main" id="{C454E8EE-B75D-E183-A0AE-168CD2D24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189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WordArt 56">
              <a:extLst>
                <a:ext uri="{FF2B5EF4-FFF2-40B4-BE49-F238E27FC236}">
                  <a16:creationId xmlns:a16="http://schemas.microsoft.com/office/drawing/2014/main" id="{5667AB42-2CF2-FCD4-88A3-BAC95BD0F5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1" y="2258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04s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EF228F1-EA0D-B34C-FD93-7F53E224751A}"/>
              </a:ext>
            </a:extLst>
          </p:cNvPr>
          <p:cNvGrpSpPr>
            <a:grpSpLocks/>
          </p:cNvGrpSpPr>
          <p:nvPr/>
        </p:nvGrpSpPr>
        <p:grpSpPr bwMode="auto">
          <a:xfrm>
            <a:off x="7275773" y="4386263"/>
            <a:ext cx="914400" cy="914400"/>
            <a:chOff x="144" y="2496"/>
            <a:chExt cx="1248" cy="1248"/>
          </a:xfrm>
        </p:grpSpPr>
        <p:pic>
          <p:nvPicPr>
            <p:cNvPr id="4133" name="Picture 58" descr="dong_ho_treo_tuong_01">
              <a:extLst>
                <a:ext uri="{FF2B5EF4-FFF2-40B4-BE49-F238E27FC236}">
                  <a16:creationId xmlns:a16="http://schemas.microsoft.com/office/drawing/2014/main" id="{84B03AB0-4187-10C3-B5F5-0898CDB52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4" name="WordArt 59">
              <a:extLst>
                <a:ext uri="{FF2B5EF4-FFF2-40B4-BE49-F238E27FC236}">
                  <a16:creationId xmlns:a16="http://schemas.microsoft.com/office/drawing/2014/main" id="{4424E436-AC4D-035D-21DE-41B9C187821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8" y="2865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03s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E9AEAC-AE86-220D-70C1-39B3B0B599B8}"/>
              </a:ext>
            </a:extLst>
          </p:cNvPr>
          <p:cNvGrpSpPr>
            <a:grpSpLocks/>
          </p:cNvGrpSpPr>
          <p:nvPr/>
        </p:nvGrpSpPr>
        <p:grpSpPr bwMode="auto">
          <a:xfrm>
            <a:off x="7263867" y="4386263"/>
            <a:ext cx="914400" cy="914400"/>
            <a:chOff x="144" y="1152"/>
            <a:chExt cx="1248" cy="1248"/>
          </a:xfrm>
        </p:grpSpPr>
        <p:pic>
          <p:nvPicPr>
            <p:cNvPr id="4131" name="Picture 61" descr="dong_ho_treo_tuong_01">
              <a:extLst>
                <a:ext uri="{FF2B5EF4-FFF2-40B4-BE49-F238E27FC236}">
                  <a16:creationId xmlns:a16="http://schemas.microsoft.com/office/drawing/2014/main" id="{8D543157-C1A6-F618-2943-7D129FA2D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2" name="WordArt 62">
              <a:extLst>
                <a:ext uri="{FF2B5EF4-FFF2-40B4-BE49-F238E27FC236}">
                  <a16:creationId xmlns:a16="http://schemas.microsoft.com/office/drawing/2014/main" id="{47F54729-01C6-A04E-0223-C20079F801F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02s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0EBC81-B765-34CC-31D5-8DEAB1C7D285}"/>
              </a:ext>
            </a:extLst>
          </p:cNvPr>
          <p:cNvGrpSpPr>
            <a:grpSpLocks/>
          </p:cNvGrpSpPr>
          <p:nvPr/>
        </p:nvGrpSpPr>
        <p:grpSpPr bwMode="auto">
          <a:xfrm>
            <a:off x="7282917" y="4386263"/>
            <a:ext cx="914400" cy="914400"/>
            <a:chOff x="253" y="3100"/>
            <a:chExt cx="1248" cy="1248"/>
          </a:xfrm>
        </p:grpSpPr>
        <p:pic>
          <p:nvPicPr>
            <p:cNvPr id="4129" name="Picture 64" descr="dong_ho_treo_tuong_01">
              <a:extLst>
                <a:ext uri="{FF2B5EF4-FFF2-40B4-BE49-F238E27FC236}">
                  <a16:creationId xmlns:a16="http://schemas.microsoft.com/office/drawing/2014/main" id="{68CB85D0-599F-A324-EEFF-E2D4745E0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10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0" name="WordArt 65">
              <a:extLst>
                <a:ext uri="{FF2B5EF4-FFF2-40B4-BE49-F238E27FC236}">
                  <a16:creationId xmlns:a16="http://schemas.microsoft.com/office/drawing/2014/main" id="{61F74E29-A941-8D31-1D0F-24C440A082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2" y="3427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01s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E2A20A6-1362-D9BA-97EC-65676E939E2C}"/>
              </a:ext>
            </a:extLst>
          </p:cNvPr>
          <p:cNvGrpSpPr>
            <a:grpSpLocks/>
          </p:cNvGrpSpPr>
          <p:nvPr/>
        </p:nvGrpSpPr>
        <p:grpSpPr bwMode="auto">
          <a:xfrm>
            <a:off x="7028126" y="4201719"/>
            <a:ext cx="1464469" cy="1259681"/>
            <a:chOff x="4224" y="800"/>
            <a:chExt cx="1632" cy="1360"/>
          </a:xfrm>
        </p:grpSpPr>
        <p:pic>
          <p:nvPicPr>
            <p:cNvPr id="4127" name="Picture 8" descr="pi1">
              <a:extLst>
                <a:ext uri="{FF2B5EF4-FFF2-40B4-BE49-F238E27FC236}">
                  <a16:creationId xmlns:a16="http://schemas.microsoft.com/office/drawing/2014/main" id="{7793235D-275B-C055-9A8A-C68464FFBC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8" name="Oval 68">
              <a:extLst>
                <a:ext uri="{FF2B5EF4-FFF2-40B4-BE49-F238E27FC236}">
                  <a16:creationId xmlns:a16="http://schemas.microsoft.com/office/drawing/2014/main" id="{22720FD2-4AEA-CE84-EA4C-79AEEA94B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9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685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975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altLang="vi-VN" sz="975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altLang="vi-VN" sz="975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en-US" altLang="vi-VN" sz="975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altLang="vi-VN" sz="975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975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altLang="vi-VN" sz="975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6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9F38B6-388D-D4AB-5689-9FB38E220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15" y="129942"/>
            <a:ext cx="1511197" cy="12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1" grpId="1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>
            <a:extLst>
              <a:ext uri="{FF2B5EF4-FFF2-40B4-BE49-F238E27FC236}">
                <a16:creationId xmlns:a16="http://schemas.microsoft.com/office/drawing/2014/main" id="{EAE0B5C4-444D-E76D-C8E1-235755348E83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1" y="1249312"/>
            <a:ext cx="9144000" cy="9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cture1">
            <a:extLst>
              <a:ext uri="{FF2B5EF4-FFF2-40B4-BE49-F238E27FC236}">
                <a16:creationId xmlns:a16="http://schemas.microsoft.com/office/drawing/2014/main" id="{8ACB5BA0-9A36-17B5-4A6B-C00418D81ED8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36171" y="3357651"/>
            <a:ext cx="6857999" cy="1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>
            <a:extLst>
              <a:ext uri="{FF2B5EF4-FFF2-40B4-BE49-F238E27FC236}">
                <a16:creationId xmlns:a16="http://schemas.microsoft.com/office/drawing/2014/main" id="{377AD295-D84D-0D55-59BB-F6D7D1E8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4" y="1513963"/>
            <a:ext cx="8358069" cy="97141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sz="2400" b="1" dirty="0" err="1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Ngôi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tr</a:t>
            </a:r>
            <a:r>
              <a:rPr lang="vi-VN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ường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đẹp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quá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!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đ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ược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B9594FA5-FA32-CCAC-153C-6915117A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423" y="4288527"/>
            <a:ext cx="5317963" cy="6048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51">
            <a:extLst>
              <a:ext uri="{FF2B5EF4-FFF2-40B4-BE49-F238E27FC236}">
                <a16:creationId xmlns:a16="http://schemas.microsoft.com/office/drawing/2014/main" id="{264FC467-3DDE-2CD5-4C21-685477D2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94" y="3276600"/>
            <a:ext cx="5276292" cy="6119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alt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7" descr="Blue_chapterlist">
            <a:extLst>
              <a:ext uri="{FF2B5EF4-FFF2-40B4-BE49-F238E27FC236}">
                <a16:creationId xmlns:a16="http://schemas.microsoft.com/office/drawing/2014/main" id="{C165CB6A-2CCE-F348-30CF-9B1DEA47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" y="3456385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>
            <a:extLst>
              <a:ext uri="{FF2B5EF4-FFF2-40B4-BE49-F238E27FC236}">
                <a16:creationId xmlns:a16="http://schemas.microsoft.com/office/drawing/2014/main" id="{16272D28-5310-562A-9C87-8F7052E6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3" y="3289698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62BE14F8-D86A-54A2-BC86-552A4A1FD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64" y="3344466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WordArt 226">
            <a:extLst>
              <a:ext uri="{FF2B5EF4-FFF2-40B4-BE49-F238E27FC236}">
                <a16:creationId xmlns:a16="http://schemas.microsoft.com/office/drawing/2014/main" id="{83C919B7-04AF-0313-EBEA-A5B374121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01" y="3407568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6" name="Picture 37" descr="Blue_chapterlist">
            <a:extLst>
              <a:ext uri="{FF2B5EF4-FFF2-40B4-BE49-F238E27FC236}">
                <a16:creationId xmlns:a16="http://schemas.microsoft.com/office/drawing/2014/main" id="{A6FB2A55-3BE1-7635-36AE-5636790C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7" y="4458786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>
            <a:extLst>
              <a:ext uri="{FF2B5EF4-FFF2-40B4-BE49-F238E27FC236}">
                <a16:creationId xmlns:a16="http://schemas.microsoft.com/office/drawing/2014/main" id="{C2CE5DEF-5D67-855E-3580-EE4CDFAD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6" y="4292099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WordArt 226">
            <a:extLst>
              <a:ext uri="{FF2B5EF4-FFF2-40B4-BE49-F238E27FC236}">
                <a16:creationId xmlns:a16="http://schemas.microsoft.com/office/drawing/2014/main" id="{78038F05-3404-E414-31A8-83DC84BDEF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413" y="4409971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AutoShape 51">
            <a:extLst>
              <a:ext uri="{FF2B5EF4-FFF2-40B4-BE49-F238E27FC236}">
                <a16:creationId xmlns:a16="http://schemas.microsoft.com/office/drawing/2014/main" id="{EF64E73B-4135-80E1-1700-41202DA1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521" y="5301993"/>
            <a:ext cx="5317963" cy="6012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alt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WordArt 13">
            <a:extLst>
              <a:ext uri="{FF2B5EF4-FFF2-40B4-BE49-F238E27FC236}">
                <a16:creationId xmlns:a16="http://schemas.microsoft.com/office/drawing/2014/main" id="{872DC831-A7B8-2457-22E3-3C2218DA1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0350" y="178101"/>
            <a:ext cx="3543300" cy="564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36" name="Picture 37" descr="Blue_chapterlist">
            <a:extLst>
              <a:ext uri="{FF2B5EF4-FFF2-40B4-BE49-F238E27FC236}">
                <a16:creationId xmlns:a16="http://schemas.microsoft.com/office/drawing/2014/main" id="{346F8D0F-4E8D-FF81-B1B9-2E30D1AB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1" y="5468680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 descr="Classicmode">
            <a:extLst>
              <a:ext uri="{FF2B5EF4-FFF2-40B4-BE49-F238E27FC236}">
                <a16:creationId xmlns:a16="http://schemas.microsoft.com/office/drawing/2014/main" id="{DB0AF829-00B4-407B-7DBC-3A176CCF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2" y="5301993"/>
            <a:ext cx="1125140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226">
            <a:extLst>
              <a:ext uri="{FF2B5EF4-FFF2-40B4-BE49-F238E27FC236}">
                <a16:creationId xmlns:a16="http://schemas.microsoft.com/office/drawing/2014/main" id="{E5EC7723-947B-4786-60CB-F363428D11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016" y="5468680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035EF6-E5C9-60C3-A714-0C94E1354BDF}"/>
              </a:ext>
            </a:extLst>
          </p:cNvPr>
          <p:cNvGrpSpPr>
            <a:grpSpLocks/>
          </p:cNvGrpSpPr>
          <p:nvPr/>
        </p:nvGrpSpPr>
        <p:grpSpPr bwMode="auto">
          <a:xfrm>
            <a:off x="7150775" y="4140530"/>
            <a:ext cx="1468040" cy="1320403"/>
            <a:chOff x="2544" y="856"/>
            <a:chExt cx="1728" cy="1440"/>
          </a:xfrm>
        </p:grpSpPr>
        <p:pic>
          <p:nvPicPr>
            <p:cNvPr id="5163" name="Picture 8" descr="pi1">
              <a:extLst>
                <a:ext uri="{FF2B5EF4-FFF2-40B4-BE49-F238E27FC236}">
                  <a16:creationId xmlns:a16="http://schemas.microsoft.com/office/drawing/2014/main" id="{A19E7A66-46A9-8E13-4078-E1017EB8E7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4" name="Oval 50">
              <a:extLst>
                <a:ext uri="{FF2B5EF4-FFF2-40B4-BE49-F238E27FC236}">
                  <a16:creationId xmlns:a16="http://schemas.microsoft.com/office/drawing/2014/main" id="{EEE014A7-AB66-00A6-BC42-8122A28A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9"/>
              <a:ext cx="740" cy="686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429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40D9B6-D973-A16D-4467-AFDC05F50A91}"/>
              </a:ext>
            </a:extLst>
          </p:cNvPr>
          <p:cNvGrpSpPr>
            <a:grpSpLocks/>
          </p:cNvGrpSpPr>
          <p:nvPr/>
        </p:nvGrpSpPr>
        <p:grpSpPr bwMode="auto">
          <a:xfrm>
            <a:off x="7400806" y="4325075"/>
            <a:ext cx="910828" cy="982266"/>
            <a:chOff x="1488" y="2496"/>
            <a:chExt cx="1248" cy="1248"/>
          </a:xfrm>
        </p:grpSpPr>
        <p:pic>
          <p:nvPicPr>
            <p:cNvPr id="5161" name="Picture 52" descr="dong_ho_treo_tuong_01">
              <a:extLst>
                <a:ext uri="{FF2B5EF4-FFF2-40B4-BE49-F238E27FC236}">
                  <a16:creationId xmlns:a16="http://schemas.microsoft.com/office/drawing/2014/main" id="{25C66DE5-EEED-4D95-B5EA-8004C4BD8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2" name="WordArt 53">
              <a:extLst>
                <a:ext uri="{FF2B5EF4-FFF2-40B4-BE49-F238E27FC236}">
                  <a16:creationId xmlns:a16="http://schemas.microsoft.com/office/drawing/2014/main" id="{523D06E3-F681-C3B3-A7FA-5E6FEB2A7B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05s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35DA88-BE07-F8B1-B7DA-A04D2BE44AFD}"/>
              </a:ext>
            </a:extLst>
          </p:cNvPr>
          <p:cNvGrpSpPr>
            <a:grpSpLocks/>
          </p:cNvGrpSpPr>
          <p:nvPr/>
        </p:nvGrpSpPr>
        <p:grpSpPr bwMode="auto">
          <a:xfrm>
            <a:off x="7423426" y="4325075"/>
            <a:ext cx="910829" cy="982266"/>
            <a:chOff x="1905" y="1890"/>
            <a:chExt cx="1248" cy="1248"/>
          </a:xfrm>
        </p:grpSpPr>
        <p:pic>
          <p:nvPicPr>
            <p:cNvPr id="5159" name="Picture 55" descr="dong_ho_treo_tuong_01">
              <a:extLst>
                <a:ext uri="{FF2B5EF4-FFF2-40B4-BE49-F238E27FC236}">
                  <a16:creationId xmlns:a16="http://schemas.microsoft.com/office/drawing/2014/main" id="{82800D39-9AAC-6784-E8EB-A8B85C3B4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189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WordArt 56">
              <a:extLst>
                <a:ext uri="{FF2B5EF4-FFF2-40B4-BE49-F238E27FC236}">
                  <a16:creationId xmlns:a16="http://schemas.microsoft.com/office/drawing/2014/main" id="{12C8A0BD-FFEB-95CB-3687-3812177DBF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1" y="2258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04s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583D6F-A9FB-603C-7E33-CBC2B644C651}"/>
              </a:ext>
            </a:extLst>
          </p:cNvPr>
          <p:cNvGrpSpPr>
            <a:grpSpLocks/>
          </p:cNvGrpSpPr>
          <p:nvPr/>
        </p:nvGrpSpPr>
        <p:grpSpPr bwMode="auto">
          <a:xfrm>
            <a:off x="7407950" y="4325075"/>
            <a:ext cx="910828" cy="982266"/>
            <a:chOff x="144" y="2496"/>
            <a:chExt cx="1248" cy="1248"/>
          </a:xfrm>
        </p:grpSpPr>
        <p:pic>
          <p:nvPicPr>
            <p:cNvPr id="5157" name="Picture 58" descr="dong_ho_treo_tuong_01">
              <a:extLst>
                <a:ext uri="{FF2B5EF4-FFF2-40B4-BE49-F238E27FC236}">
                  <a16:creationId xmlns:a16="http://schemas.microsoft.com/office/drawing/2014/main" id="{2F0BBB67-AAA4-AA5D-746F-115FF3F70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WordArt 59">
              <a:extLst>
                <a:ext uri="{FF2B5EF4-FFF2-40B4-BE49-F238E27FC236}">
                  <a16:creationId xmlns:a16="http://schemas.microsoft.com/office/drawing/2014/main" id="{434C033F-3D77-4A5A-437B-1D815CE28D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8" y="2865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03s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3FA8958-D5FF-252F-76E2-9801D8C4363B}"/>
              </a:ext>
            </a:extLst>
          </p:cNvPr>
          <p:cNvGrpSpPr>
            <a:grpSpLocks/>
          </p:cNvGrpSpPr>
          <p:nvPr/>
        </p:nvGrpSpPr>
        <p:grpSpPr bwMode="auto">
          <a:xfrm>
            <a:off x="7396044" y="4325075"/>
            <a:ext cx="910828" cy="982266"/>
            <a:chOff x="144" y="1152"/>
            <a:chExt cx="1248" cy="1248"/>
          </a:xfrm>
        </p:grpSpPr>
        <p:pic>
          <p:nvPicPr>
            <p:cNvPr id="5155" name="Picture 61" descr="dong_ho_treo_tuong_01">
              <a:extLst>
                <a:ext uri="{FF2B5EF4-FFF2-40B4-BE49-F238E27FC236}">
                  <a16:creationId xmlns:a16="http://schemas.microsoft.com/office/drawing/2014/main" id="{18DDC087-889C-D0CE-80A2-5C5F7909E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WordArt 62">
              <a:extLst>
                <a:ext uri="{FF2B5EF4-FFF2-40B4-BE49-F238E27FC236}">
                  <a16:creationId xmlns:a16="http://schemas.microsoft.com/office/drawing/2014/main" id="{0D975EBA-5AE5-A9A0-6DE2-7142A1D8C3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02s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4CFCE8-8B88-E654-2498-31A07C6FFC6F}"/>
              </a:ext>
            </a:extLst>
          </p:cNvPr>
          <p:cNvGrpSpPr>
            <a:grpSpLocks/>
          </p:cNvGrpSpPr>
          <p:nvPr/>
        </p:nvGrpSpPr>
        <p:grpSpPr bwMode="auto">
          <a:xfrm>
            <a:off x="7415094" y="4325075"/>
            <a:ext cx="910828" cy="982266"/>
            <a:chOff x="253" y="3100"/>
            <a:chExt cx="1248" cy="1248"/>
          </a:xfrm>
        </p:grpSpPr>
        <p:pic>
          <p:nvPicPr>
            <p:cNvPr id="5153" name="Picture 64" descr="dong_ho_treo_tuong_01">
              <a:extLst>
                <a:ext uri="{FF2B5EF4-FFF2-40B4-BE49-F238E27FC236}">
                  <a16:creationId xmlns:a16="http://schemas.microsoft.com/office/drawing/2014/main" id="{643F7862-7344-B9BD-9D74-6C059B94A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10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WordArt 65">
              <a:extLst>
                <a:ext uri="{FF2B5EF4-FFF2-40B4-BE49-F238E27FC236}">
                  <a16:creationId xmlns:a16="http://schemas.microsoft.com/office/drawing/2014/main" id="{9FEE070F-970A-63A9-4392-3C85FC6991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2" y="3427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01s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449E16F-A7CE-52BC-E5A4-281D7736EB85}"/>
              </a:ext>
            </a:extLst>
          </p:cNvPr>
          <p:cNvGrpSpPr>
            <a:grpSpLocks/>
          </p:cNvGrpSpPr>
          <p:nvPr/>
        </p:nvGrpSpPr>
        <p:grpSpPr bwMode="auto">
          <a:xfrm>
            <a:off x="7160300" y="4140530"/>
            <a:ext cx="1458515" cy="1353740"/>
            <a:chOff x="4224" y="800"/>
            <a:chExt cx="1632" cy="1360"/>
          </a:xfrm>
        </p:grpSpPr>
        <p:pic>
          <p:nvPicPr>
            <p:cNvPr id="5151" name="Picture 8" descr="pi1">
              <a:extLst>
                <a:ext uri="{FF2B5EF4-FFF2-40B4-BE49-F238E27FC236}">
                  <a16:creationId xmlns:a16="http://schemas.microsoft.com/office/drawing/2014/main" id="{7B43CB53-C6A6-99C4-9ECA-1B14083A46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Oval 68">
              <a:extLst>
                <a:ext uri="{FF2B5EF4-FFF2-40B4-BE49-F238E27FC236}">
                  <a16:creationId xmlns:a16="http://schemas.microsoft.com/office/drawing/2014/main" id="{9886A107-F30E-EFEC-306E-4BA225FF3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9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685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975" b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giây </a:t>
              </a:r>
            </a:p>
            <a:p>
              <a:pPr algn="ctr" eaLnBrk="1" hangingPunct="1"/>
              <a:r>
                <a:rPr lang="en-US" altLang="vi-VN" sz="975" b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 đầu</a:t>
              </a:r>
            </a:p>
          </p:txBody>
        </p:sp>
      </p:grpSp>
      <p:pic>
        <p:nvPicPr>
          <p:cNvPr id="2" name="Picture 6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9EDB480-BF63-685B-7844-AB902A115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26" y="109699"/>
            <a:ext cx="1287697" cy="105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23D41E-24E1-0CAF-C685-BABD090C7C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09" y="139055"/>
            <a:ext cx="1287697" cy="105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4.81481E-6 L 1.25E-6 -0.07222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1" grpId="1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>
            <a:extLst>
              <a:ext uri="{FF2B5EF4-FFF2-40B4-BE49-F238E27FC236}">
                <a16:creationId xmlns:a16="http://schemas.microsoft.com/office/drawing/2014/main" id="{EAE0B5C4-444D-E76D-C8E1-235755348E83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1" y="1249312"/>
            <a:ext cx="9144000" cy="9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cture1">
            <a:extLst>
              <a:ext uri="{FF2B5EF4-FFF2-40B4-BE49-F238E27FC236}">
                <a16:creationId xmlns:a16="http://schemas.microsoft.com/office/drawing/2014/main" id="{8ACB5BA0-9A36-17B5-4A6B-C00418D81ED8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36171" y="3357651"/>
            <a:ext cx="6857999" cy="1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>
            <a:extLst>
              <a:ext uri="{FF2B5EF4-FFF2-40B4-BE49-F238E27FC236}">
                <a16:creationId xmlns:a16="http://schemas.microsoft.com/office/drawing/2014/main" id="{377AD295-D84D-0D55-59BB-F6D7D1E8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4" y="1513963"/>
            <a:ext cx="8358069" cy="97141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 </a:t>
            </a:r>
            <a:r>
              <a:rPr lang="en-US" altLang="en-US" sz="2400" b="1" dirty="0" err="1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ăn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</a:t>
            </a:r>
            <a:r>
              <a:rPr lang="vi-VN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ơ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 </a:t>
            </a:r>
            <a:r>
              <a:rPr lang="en-US" altLang="en-US" sz="2400" b="1" dirty="0" err="1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vi-VN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ư</a:t>
            </a:r>
            <a:r>
              <a:rPr lang="en-US" altLang="en-US" sz="2400" b="1" dirty="0">
                <a:ln>
                  <a:solidFill>
                    <a:srgbClr val="FFFF99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             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B9594FA5-FA32-CCAC-153C-6915117A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424" y="4288527"/>
            <a:ext cx="2953678" cy="6048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(.)</a:t>
            </a:r>
          </a:p>
        </p:txBody>
      </p:sp>
      <p:sp>
        <p:nvSpPr>
          <p:cNvPr id="40" name="AutoShape 51">
            <a:extLst>
              <a:ext uri="{FF2B5EF4-FFF2-40B4-BE49-F238E27FC236}">
                <a16:creationId xmlns:a16="http://schemas.microsoft.com/office/drawing/2014/main" id="{264FC467-3DDE-2CD5-4C21-685477D2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94" y="3276600"/>
            <a:ext cx="2902306" cy="6119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(!)</a:t>
            </a:r>
          </a:p>
        </p:txBody>
      </p:sp>
      <p:pic>
        <p:nvPicPr>
          <p:cNvPr id="41" name="Picture 37" descr="Blue_chapterlist">
            <a:extLst>
              <a:ext uri="{FF2B5EF4-FFF2-40B4-BE49-F238E27FC236}">
                <a16:creationId xmlns:a16="http://schemas.microsoft.com/office/drawing/2014/main" id="{C165CB6A-2CCE-F348-30CF-9B1DEA47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" y="3456385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>
            <a:extLst>
              <a:ext uri="{FF2B5EF4-FFF2-40B4-BE49-F238E27FC236}">
                <a16:creationId xmlns:a16="http://schemas.microsoft.com/office/drawing/2014/main" id="{16272D28-5310-562A-9C87-8F7052E6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3" y="3289698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62BE14F8-D86A-54A2-BC86-552A4A1FD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64" y="3344466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WordArt 226">
            <a:extLst>
              <a:ext uri="{FF2B5EF4-FFF2-40B4-BE49-F238E27FC236}">
                <a16:creationId xmlns:a16="http://schemas.microsoft.com/office/drawing/2014/main" id="{83C919B7-04AF-0313-EBEA-A5B374121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01" y="3407568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6" name="Picture 37" descr="Blue_chapterlist">
            <a:extLst>
              <a:ext uri="{FF2B5EF4-FFF2-40B4-BE49-F238E27FC236}">
                <a16:creationId xmlns:a16="http://schemas.microsoft.com/office/drawing/2014/main" id="{A6FB2A55-3BE1-7635-36AE-5636790C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7" y="4458786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>
            <a:extLst>
              <a:ext uri="{FF2B5EF4-FFF2-40B4-BE49-F238E27FC236}">
                <a16:creationId xmlns:a16="http://schemas.microsoft.com/office/drawing/2014/main" id="{C2CE5DEF-5D67-855E-3580-EE4CDFAD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6" y="4292099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WordArt 226">
            <a:extLst>
              <a:ext uri="{FF2B5EF4-FFF2-40B4-BE49-F238E27FC236}">
                <a16:creationId xmlns:a16="http://schemas.microsoft.com/office/drawing/2014/main" id="{78038F05-3404-E414-31A8-83DC84BDEF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413" y="4409971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AutoShape 51">
            <a:extLst>
              <a:ext uri="{FF2B5EF4-FFF2-40B4-BE49-F238E27FC236}">
                <a16:creationId xmlns:a16="http://schemas.microsoft.com/office/drawing/2014/main" id="{EF64E73B-4135-80E1-1700-41202DA1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521" y="5301993"/>
            <a:ext cx="2953679" cy="6012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(?)</a:t>
            </a:r>
          </a:p>
        </p:txBody>
      </p:sp>
      <p:sp>
        <p:nvSpPr>
          <p:cNvPr id="5140" name="WordArt 13">
            <a:extLst>
              <a:ext uri="{FF2B5EF4-FFF2-40B4-BE49-F238E27FC236}">
                <a16:creationId xmlns:a16="http://schemas.microsoft.com/office/drawing/2014/main" id="{872DC831-A7B8-2457-22E3-3C2218DA1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0350" y="178101"/>
            <a:ext cx="3543300" cy="564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36" name="Picture 37" descr="Blue_chapterlist">
            <a:extLst>
              <a:ext uri="{FF2B5EF4-FFF2-40B4-BE49-F238E27FC236}">
                <a16:creationId xmlns:a16="http://schemas.microsoft.com/office/drawing/2014/main" id="{346F8D0F-4E8D-FF81-B1B9-2E30D1AB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1" y="5468680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 descr="Classicmode">
            <a:extLst>
              <a:ext uri="{FF2B5EF4-FFF2-40B4-BE49-F238E27FC236}">
                <a16:creationId xmlns:a16="http://schemas.microsoft.com/office/drawing/2014/main" id="{DB0AF829-00B4-407B-7DBC-3A176CCF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2" y="5301993"/>
            <a:ext cx="1125140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226">
            <a:extLst>
              <a:ext uri="{FF2B5EF4-FFF2-40B4-BE49-F238E27FC236}">
                <a16:creationId xmlns:a16="http://schemas.microsoft.com/office/drawing/2014/main" id="{E5EC7723-947B-4786-60CB-F363428D11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016" y="5468680"/>
            <a:ext cx="2952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035EF6-E5C9-60C3-A714-0C94E1354BDF}"/>
              </a:ext>
            </a:extLst>
          </p:cNvPr>
          <p:cNvGrpSpPr>
            <a:grpSpLocks/>
          </p:cNvGrpSpPr>
          <p:nvPr/>
        </p:nvGrpSpPr>
        <p:grpSpPr bwMode="auto">
          <a:xfrm>
            <a:off x="7150775" y="4140530"/>
            <a:ext cx="1468040" cy="1320403"/>
            <a:chOff x="2544" y="856"/>
            <a:chExt cx="1728" cy="1440"/>
          </a:xfrm>
        </p:grpSpPr>
        <p:pic>
          <p:nvPicPr>
            <p:cNvPr id="5163" name="Picture 8" descr="pi1">
              <a:extLst>
                <a:ext uri="{FF2B5EF4-FFF2-40B4-BE49-F238E27FC236}">
                  <a16:creationId xmlns:a16="http://schemas.microsoft.com/office/drawing/2014/main" id="{A19E7A66-46A9-8E13-4078-E1017EB8E7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4" name="Oval 50">
              <a:extLst>
                <a:ext uri="{FF2B5EF4-FFF2-40B4-BE49-F238E27FC236}">
                  <a16:creationId xmlns:a16="http://schemas.microsoft.com/office/drawing/2014/main" id="{EEE014A7-AB66-00A6-BC42-8122A28A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9"/>
              <a:ext cx="740" cy="686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429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40D9B6-D973-A16D-4467-AFDC05F50A91}"/>
              </a:ext>
            </a:extLst>
          </p:cNvPr>
          <p:cNvGrpSpPr>
            <a:grpSpLocks/>
          </p:cNvGrpSpPr>
          <p:nvPr/>
        </p:nvGrpSpPr>
        <p:grpSpPr bwMode="auto">
          <a:xfrm>
            <a:off x="7400806" y="4325075"/>
            <a:ext cx="910828" cy="982266"/>
            <a:chOff x="1488" y="2496"/>
            <a:chExt cx="1248" cy="1248"/>
          </a:xfrm>
        </p:grpSpPr>
        <p:pic>
          <p:nvPicPr>
            <p:cNvPr id="5161" name="Picture 52" descr="dong_ho_treo_tuong_01">
              <a:extLst>
                <a:ext uri="{FF2B5EF4-FFF2-40B4-BE49-F238E27FC236}">
                  <a16:creationId xmlns:a16="http://schemas.microsoft.com/office/drawing/2014/main" id="{25C66DE5-EEED-4D95-B5EA-8004C4BD8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2" name="WordArt 53">
              <a:extLst>
                <a:ext uri="{FF2B5EF4-FFF2-40B4-BE49-F238E27FC236}">
                  <a16:creationId xmlns:a16="http://schemas.microsoft.com/office/drawing/2014/main" id="{523D06E3-F681-C3B3-A7FA-5E6FEB2A7B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05s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35DA88-BE07-F8B1-B7DA-A04D2BE44AFD}"/>
              </a:ext>
            </a:extLst>
          </p:cNvPr>
          <p:cNvGrpSpPr>
            <a:grpSpLocks/>
          </p:cNvGrpSpPr>
          <p:nvPr/>
        </p:nvGrpSpPr>
        <p:grpSpPr bwMode="auto">
          <a:xfrm>
            <a:off x="7423426" y="4325075"/>
            <a:ext cx="910829" cy="982266"/>
            <a:chOff x="1905" y="1890"/>
            <a:chExt cx="1248" cy="1248"/>
          </a:xfrm>
        </p:grpSpPr>
        <p:pic>
          <p:nvPicPr>
            <p:cNvPr id="5159" name="Picture 55" descr="dong_ho_treo_tuong_01">
              <a:extLst>
                <a:ext uri="{FF2B5EF4-FFF2-40B4-BE49-F238E27FC236}">
                  <a16:creationId xmlns:a16="http://schemas.microsoft.com/office/drawing/2014/main" id="{82800D39-9AAC-6784-E8EB-A8B85C3B4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189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WordArt 56">
              <a:extLst>
                <a:ext uri="{FF2B5EF4-FFF2-40B4-BE49-F238E27FC236}">
                  <a16:creationId xmlns:a16="http://schemas.microsoft.com/office/drawing/2014/main" id="{12C8A0BD-FFEB-95CB-3687-3812177DBF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1" y="2258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04s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583D6F-A9FB-603C-7E33-CBC2B644C651}"/>
              </a:ext>
            </a:extLst>
          </p:cNvPr>
          <p:cNvGrpSpPr>
            <a:grpSpLocks/>
          </p:cNvGrpSpPr>
          <p:nvPr/>
        </p:nvGrpSpPr>
        <p:grpSpPr bwMode="auto">
          <a:xfrm>
            <a:off x="7407950" y="4325075"/>
            <a:ext cx="910828" cy="982266"/>
            <a:chOff x="144" y="2496"/>
            <a:chExt cx="1248" cy="1248"/>
          </a:xfrm>
        </p:grpSpPr>
        <p:pic>
          <p:nvPicPr>
            <p:cNvPr id="5157" name="Picture 58" descr="dong_ho_treo_tuong_01">
              <a:extLst>
                <a:ext uri="{FF2B5EF4-FFF2-40B4-BE49-F238E27FC236}">
                  <a16:creationId xmlns:a16="http://schemas.microsoft.com/office/drawing/2014/main" id="{2F0BBB67-AAA4-AA5D-746F-115FF3F70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WordArt 59">
              <a:extLst>
                <a:ext uri="{FF2B5EF4-FFF2-40B4-BE49-F238E27FC236}">
                  <a16:creationId xmlns:a16="http://schemas.microsoft.com/office/drawing/2014/main" id="{434C033F-3D77-4A5A-437B-1D815CE28D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8" y="2865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03s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3FA8958-D5FF-252F-76E2-9801D8C4363B}"/>
              </a:ext>
            </a:extLst>
          </p:cNvPr>
          <p:cNvGrpSpPr>
            <a:grpSpLocks/>
          </p:cNvGrpSpPr>
          <p:nvPr/>
        </p:nvGrpSpPr>
        <p:grpSpPr bwMode="auto">
          <a:xfrm>
            <a:off x="7396044" y="4325075"/>
            <a:ext cx="910828" cy="982266"/>
            <a:chOff x="144" y="1152"/>
            <a:chExt cx="1248" cy="1248"/>
          </a:xfrm>
        </p:grpSpPr>
        <p:pic>
          <p:nvPicPr>
            <p:cNvPr id="5155" name="Picture 61" descr="dong_ho_treo_tuong_01">
              <a:extLst>
                <a:ext uri="{FF2B5EF4-FFF2-40B4-BE49-F238E27FC236}">
                  <a16:creationId xmlns:a16="http://schemas.microsoft.com/office/drawing/2014/main" id="{18DDC087-889C-D0CE-80A2-5C5F7909E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WordArt 62">
              <a:extLst>
                <a:ext uri="{FF2B5EF4-FFF2-40B4-BE49-F238E27FC236}">
                  <a16:creationId xmlns:a16="http://schemas.microsoft.com/office/drawing/2014/main" id="{0D975EBA-5AE5-A9A0-6DE2-7142A1D8C3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02s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4CFCE8-8B88-E654-2498-31A07C6FFC6F}"/>
              </a:ext>
            </a:extLst>
          </p:cNvPr>
          <p:cNvGrpSpPr>
            <a:grpSpLocks/>
          </p:cNvGrpSpPr>
          <p:nvPr/>
        </p:nvGrpSpPr>
        <p:grpSpPr bwMode="auto">
          <a:xfrm>
            <a:off x="7415094" y="4325075"/>
            <a:ext cx="910828" cy="982266"/>
            <a:chOff x="253" y="3100"/>
            <a:chExt cx="1248" cy="1248"/>
          </a:xfrm>
        </p:grpSpPr>
        <p:pic>
          <p:nvPicPr>
            <p:cNvPr id="5153" name="Picture 64" descr="dong_ho_treo_tuong_01">
              <a:extLst>
                <a:ext uri="{FF2B5EF4-FFF2-40B4-BE49-F238E27FC236}">
                  <a16:creationId xmlns:a16="http://schemas.microsoft.com/office/drawing/2014/main" id="{643F7862-7344-B9BD-9D74-6C059B94A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10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WordArt 65">
              <a:extLst>
                <a:ext uri="{FF2B5EF4-FFF2-40B4-BE49-F238E27FC236}">
                  <a16:creationId xmlns:a16="http://schemas.microsoft.com/office/drawing/2014/main" id="{9FEE070F-970A-63A9-4392-3C85FC6991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2" y="3427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01s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449E16F-A7CE-52BC-E5A4-281D7736EB85}"/>
              </a:ext>
            </a:extLst>
          </p:cNvPr>
          <p:cNvGrpSpPr>
            <a:grpSpLocks/>
          </p:cNvGrpSpPr>
          <p:nvPr/>
        </p:nvGrpSpPr>
        <p:grpSpPr bwMode="auto">
          <a:xfrm>
            <a:off x="7160300" y="4140530"/>
            <a:ext cx="1458515" cy="1353740"/>
            <a:chOff x="4224" y="800"/>
            <a:chExt cx="1632" cy="1360"/>
          </a:xfrm>
        </p:grpSpPr>
        <p:pic>
          <p:nvPicPr>
            <p:cNvPr id="5151" name="Picture 8" descr="pi1">
              <a:extLst>
                <a:ext uri="{FF2B5EF4-FFF2-40B4-BE49-F238E27FC236}">
                  <a16:creationId xmlns:a16="http://schemas.microsoft.com/office/drawing/2014/main" id="{7B43CB53-C6A6-99C4-9ECA-1B14083A46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Oval 68">
              <a:extLst>
                <a:ext uri="{FF2B5EF4-FFF2-40B4-BE49-F238E27FC236}">
                  <a16:creationId xmlns:a16="http://schemas.microsoft.com/office/drawing/2014/main" id="{9886A107-F30E-EFEC-306E-4BA225FF3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9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685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975" b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giây </a:t>
              </a:r>
            </a:p>
            <a:p>
              <a:pPr algn="ctr" eaLnBrk="1" hangingPunct="1"/>
              <a:r>
                <a:rPr lang="en-US" altLang="vi-VN" sz="975" b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 đầu</a:t>
              </a:r>
            </a:p>
          </p:txBody>
        </p:sp>
      </p:grpSp>
      <p:pic>
        <p:nvPicPr>
          <p:cNvPr id="2" name="Picture 6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9EDB480-BF63-685B-7844-AB902A115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26" y="109699"/>
            <a:ext cx="1287697" cy="105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23D41E-24E1-0CAF-C685-BABD090C7C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09" y="139055"/>
            <a:ext cx="1287697" cy="105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FE48-2DB1-680F-3176-9F4206466C5B}"/>
              </a:ext>
            </a:extLst>
          </p:cNvPr>
          <p:cNvSpPr/>
          <p:nvPr/>
        </p:nvSpPr>
        <p:spPr>
          <a:xfrm>
            <a:off x="7271026" y="2016743"/>
            <a:ext cx="304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64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3F32B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32B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1.48148E-6 L 2.77778E-7 -0.07222 " pathEditMode="relative" rAng="0" ptsTypes="AA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1" grpId="1" animBg="1"/>
      <p:bldP spid="43" grpId="0" animBg="1"/>
      <p:bldP spid="4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79840D-69F4-85C7-A527-42252F2F484E}"/>
              </a:ext>
            </a:extLst>
          </p:cNvPr>
          <p:cNvSpPr/>
          <p:nvPr/>
        </p:nvSpPr>
        <p:spPr>
          <a:xfrm>
            <a:off x="1546112" y="77096"/>
            <a:ext cx="6051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1C9B4-64F4-8225-E613-7277A289AEA1}"/>
              </a:ext>
            </a:extLst>
          </p:cNvPr>
          <p:cNvSpPr/>
          <p:nvPr/>
        </p:nvSpPr>
        <p:spPr>
          <a:xfrm>
            <a:off x="1546113" y="1030307"/>
            <a:ext cx="6051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</a:t>
            </a:r>
            <a:endParaRPr lang="vi-VN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2C1AE-A960-22DB-E599-1D87BE8C9812}"/>
              </a:ext>
            </a:extLst>
          </p:cNvPr>
          <p:cNvSpPr txBox="1"/>
          <p:nvPr/>
        </p:nvSpPr>
        <p:spPr>
          <a:xfrm>
            <a:off x="1547905" y="21336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A8EAC-F4C3-DE13-637E-1B211725DDFC}"/>
              </a:ext>
            </a:extLst>
          </p:cNvPr>
          <p:cNvSpPr txBox="1"/>
          <p:nvPr/>
        </p:nvSpPr>
        <p:spPr>
          <a:xfrm>
            <a:off x="157333" y="507087"/>
            <a:ext cx="1056935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S/115</a:t>
            </a:r>
            <a:r>
              <a:rPr lang="pt-BR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45DC8-0E26-D1DB-374C-5479B1E59A13}"/>
              </a:ext>
            </a:extLst>
          </p:cNvPr>
          <p:cNvCxnSpPr>
            <a:cxnSpLocks/>
          </p:cNvCxnSpPr>
          <p:nvPr/>
        </p:nvCxnSpPr>
        <p:spPr>
          <a:xfrm>
            <a:off x="1295400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8D833-A4ED-59F7-FBD6-D7D15549B070}"/>
              </a:ext>
            </a:extLst>
          </p:cNvPr>
          <p:cNvCxnSpPr>
            <a:cxnSpLocks/>
          </p:cNvCxnSpPr>
          <p:nvPr/>
        </p:nvCxnSpPr>
        <p:spPr>
          <a:xfrm>
            <a:off x="3314698" y="2655924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017B70-2E99-B39D-B8A0-EE8528E815C4}"/>
              </a:ext>
            </a:extLst>
          </p:cNvPr>
          <p:cNvCxnSpPr>
            <a:cxnSpLocks/>
          </p:cNvCxnSpPr>
          <p:nvPr/>
        </p:nvCxnSpPr>
        <p:spPr>
          <a:xfrm>
            <a:off x="6629400" y="2655924"/>
            <a:ext cx="1752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1D2FE9-5CB0-6519-EC15-5DD4E5CB0EC5}"/>
              </a:ext>
            </a:extLst>
          </p:cNvPr>
          <p:cNvSpPr txBox="1"/>
          <p:nvPr/>
        </p:nvSpPr>
        <p:spPr>
          <a:xfrm>
            <a:off x="283586" y="2057705"/>
            <a:ext cx="930682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VBT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50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537" y="2170351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Tùng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</a:rPr>
              <a:t>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461" y="2519006"/>
            <a:ext cx="2489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cờ</a:t>
            </a:r>
            <a:r>
              <a:rPr lang="en-US" altLang="en-US" sz="2400" b="1" dirty="0">
                <a:solidFill>
                  <a:srgbClr val="0000FF"/>
                </a:solidFill>
              </a:rPr>
              <a:t> ca-</a:t>
            </a:r>
            <a:r>
              <a:rPr lang="en-US" altLang="en-US" sz="2400" b="1" dirty="0" err="1">
                <a:solidFill>
                  <a:srgbClr val="0000FF"/>
                </a:solidFill>
              </a:rPr>
              <a:t>rô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244" y="2899141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thua</a:t>
            </a:r>
            <a:r>
              <a:rPr lang="en-US" altLang="en-US" sz="2400" b="1" dirty="0">
                <a:solidFill>
                  <a:srgbClr val="0000FF"/>
                </a:solidFill>
              </a:rPr>
              <a:t> à   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thủ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lắm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244" y="334678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A  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</a:rPr>
              <a:t>         Hay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lắm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24" y="3759532"/>
            <a:ext cx="7018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nói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Tùng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mở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tủ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quyển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lưu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niệm</a:t>
            </a:r>
            <a:r>
              <a:rPr lang="en-US" altLang="en-US" sz="2400" b="1" dirty="0">
                <a:solidFill>
                  <a:srgbClr val="0000FF"/>
                </a:solidFill>
              </a:rPr>
              <a:t>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gia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đình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</a:rPr>
              <a:t> Vinh </a:t>
            </a:r>
            <a:r>
              <a:rPr lang="en-US" altLang="en-US" sz="2400" b="1" dirty="0" err="1">
                <a:solidFill>
                  <a:srgbClr val="0000FF"/>
                </a:solidFill>
              </a:rPr>
              <a:t>xem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405" y="4502212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chụp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lúc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mấy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</a:rPr>
              <a:t> nom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ngộ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thế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75" y="4981827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nhầm</a:t>
            </a:r>
            <a:r>
              <a:rPr lang="en-US" altLang="en-US" sz="2400" b="1" dirty="0">
                <a:solidFill>
                  <a:srgbClr val="0000FF"/>
                </a:solidFill>
              </a:rPr>
              <a:t> to </a:t>
            </a:r>
            <a:r>
              <a:rPr lang="en-US" altLang="en-US" sz="2400" b="1" dirty="0" err="1">
                <a:solidFill>
                  <a:srgbClr val="0000FF"/>
                </a:solidFill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</a:rPr>
              <a:t>   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  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đấy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36469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9785"/>
            <a:ext cx="8098124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      - Ừ    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</a:rPr>
              <a:t>         Ai </a:t>
            </a:r>
            <a:r>
              <a:rPr lang="en-US" altLang="en-US" sz="2400" b="1" dirty="0" err="1">
                <a:solidFill>
                  <a:srgbClr val="0000FF"/>
                </a:solidFill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bảo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giống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nhà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2392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684" y="2934546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15" y="2764706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33456"/>
            <a:ext cx="381000" cy="338294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47" y="3302332"/>
            <a:ext cx="381000" cy="325599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30233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16" y="4111884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009" y="446142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8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307" y="497873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9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631" y="4842422"/>
            <a:ext cx="245013" cy="578232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10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886" y="450221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11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23158" y="5362281"/>
            <a:ext cx="1193030" cy="1288554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13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206" y="5445807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12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03336" y="5615453"/>
            <a:ext cx="226064" cy="605867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14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787" y="6324600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15 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597" y="250742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0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9" y="290052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2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973" y="452519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143" y="5435932"/>
            <a:ext cx="348457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899" y="2768932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5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260" y="3382504"/>
            <a:ext cx="381000" cy="338294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6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153" y="331210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7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97873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8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87" y="497873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9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729" y="494890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0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62" y="58473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116" y="416831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3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191" y="5847300"/>
            <a:ext cx="381000" cy="4127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036" y="631672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C53A93-EA1E-EF91-E365-6CE18CFE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791" y="333958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0B3AD-951D-5B4A-AA5C-571DEB3BD295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59D44-4860-6574-4DD9-F9F19263BCE9}"/>
              </a:ext>
            </a:extLst>
          </p:cNvPr>
          <p:cNvSpPr txBox="1"/>
          <p:nvPr/>
        </p:nvSpPr>
        <p:spPr>
          <a:xfrm>
            <a:off x="1093410" y="16764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AF47D-97A2-894F-9A8C-2346F6532C96}"/>
              </a:ext>
            </a:extLst>
          </p:cNvPr>
          <p:cNvCxnSpPr>
            <a:cxnSpLocks/>
          </p:cNvCxnSpPr>
          <p:nvPr/>
        </p:nvCxnSpPr>
        <p:spPr>
          <a:xfrm>
            <a:off x="990600" y="-717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78FFF3-CDF5-E3BF-3A6E-508499DD4053}"/>
              </a:ext>
            </a:extLst>
          </p:cNvPr>
          <p:cNvCxnSpPr>
            <a:cxnSpLocks/>
          </p:cNvCxnSpPr>
          <p:nvPr/>
        </p:nvCxnSpPr>
        <p:spPr>
          <a:xfrm>
            <a:off x="6430987" y="3739987"/>
            <a:ext cx="11232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40FEFE-FA8A-FCED-BC83-B4A38A0F33CB}"/>
              </a:ext>
            </a:extLst>
          </p:cNvPr>
          <p:cNvCxnSpPr>
            <a:cxnSpLocks/>
          </p:cNvCxnSpPr>
          <p:nvPr/>
        </p:nvCxnSpPr>
        <p:spPr>
          <a:xfrm>
            <a:off x="1772422" y="3715694"/>
            <a:ext cx="2746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FDC1F4-CFE0-3B14-95BF-1D731DA023F8}"/>
              </a:ext>
            </a:extLst>
          </p:cNvPr>
          <p:cNvCxnSpPr>
            <a:cxnSpLocks/>
          </p:cNvCxnSpPr>
          <p:nvPr/>
        </p:nvCxnSpPr>
        <p:spPr>
          <a:xfrm>
            <a:off x="1772422" y="6228300"/>
            <a:ext cx="2746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0153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5" grpId="0"/>
      <p:bldP spid="65" grpId="0" animBg="1"/>
      <p:bldP spid="66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499" y="2922802"/>
            <a:ext cx="24765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</a:rPr>
              <a:t>Dấu</a:t>
            </a:r>
            <a:r>
              <a:rPr lang="en-US" altLang="en-US" dirty="0">
                <a:solidFill>
                  <a:srgbClr val="0000FF"/>
                </a:solidFill>
              </a:rPr>
              <a:t>  </a:t>
            </a:r>
            <a:r>
              <a:rPr lang="en-US" altLang="en-US" dirty="0" err="1">
                <a:solidFill>
                  <a:srgbClr val="0000FF"/>
                </a:solidFill>
              </a:rPr>
              <a:t>chấm</a:t>
            </a:r>
            <a:r>
              <a:rPr lang="en-US" altLang="en-US" dirty="0">
                <a:solidFill>
                  <a:srgbClr val="0000FF"/>
                </a:solidFill>
              </a:rPr>
              <a:t> (.) </a:t>
            </a:r>
            <a:endParaRPr lang="vi-VN" altLang="en-US" dirty="0">
              <a:solidFill>
                <a:srgbClr val="0000FF"/>
              </a:solidFill>
            </a:endParaRPr>
          </a:p>
        </p:txBody>
      </p:sp>
      <p:sp>
        <p:nvSpPr>
          <p:cNvPr id="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861" y="4031945"/>
            <a:ext cx="24765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</a:rPr>
              <a:t>Dấu</a:t>
            </a:r>
            <a:r>
              <a:rPr lang="en-US" altLang="en-US" dirty="0">
                <a:solidFill>
                  <a:srgbClr val="0000FF"/>
                </a:solidFill>
              </a:rPr>
              <a:t>  </a:t>
            </a:r>
            <a:r>
              <a:rPr lang="en-US" altLang="en-US" dirty="0" err="1">
                <a:solidFill>
                  <a:srgbClr val="0000FF"/>
                </a:solidFill>
              </a:rPr>
              <a:t>chấm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hỏi</a:t>
            </a:r>
            <a:r>
              <a:rPr lang="en-US" altLang="en-US" dirty="0">
                <a:solidFill>
                  <a:srgbClr val="0000FF"/>
                </a:solidFill>
              </a:rPr>
              <a:t> (?)</a:t>
            </a:r>
            <a:endParaRPr lang="vi-VN" altLang="en-US" dirty="0">
              <a:solidFill>
                <a:srgbClr val="0000FF"/>
              </a:solidFill>
            </a:endParaRPr>
          </a:p>
        </p:txBody>
      </p:sp>
      <p:sp>
        <p:nvSpPr>
          <p:cNvPr id="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21" y="5181600"/>
            <a:ext cx="2849877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</a:rPr>
              <a:t>Dấu</a:t>
            </a:r>
            <a:r>
              <a:rPr lang="en-US" altLang="en-US" dirty="0">
                <a:solidFill>
                  <a:srgbClr val="0000FF"/>
                </a:solidFill>
              </a:rPr>
              <a:t>  </a:t>
            </a:r>
            <a:r>
              <a:rPr lang="en-US" altLang="en-US" dirty="0" err="1">
                <a:solidFill>
                  <a:srgbClr val="0000FF"/>
                </a:solidFill>
              </a:rPr>
              <a:t>chấm</a:t>
            </a:r>
            <a:r>
              <a:rPr lang="en-US" altLang="en-US" dirty="0">
                <a:solidFill>
                  <a:srgbClr val="0000FF"/>
                </a:solidFill>
              </a:rPr>
              <a:t> than (!)</a:t>
            </a:r>
            <a:endParaRPr lang="vi-VN" altLang="en-US" dirty="0">
              <a:solidFill>
                <a:srgbClr val="0000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02008"/>
            <a:ext cx="4111325" cy="5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5955"/>
            <a:ext cx="4114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 bwMode="auto">
          <a:xfrm>
            <a:off x="4605372" y="4991099"/>
            <a:ext cx="4111328" cy="7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54F0E-C2A9-6295-56E7-C004F4A5A584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F140D6-A828-9BD0-9E8B-C7846B32885F}"/>
              </a:ext>
            </a:extLst>
          </p:cNvPr>
          <p:cNvCxnSpPr>
            <a:cxnSpLocks/>
          </p:cNvCxnSpPr>
          <p:nvPr/>
        </p:nvCxnSpPr>
        <p:spPr>
          <a:xfrm>
            <a:off x="1295400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751E7D-B26E-E8D0-ABA9-6E3A353A3D02}"/>
              </a:ext>
            </a:extLst>
          </p:cNvPr>
          <p:cNvSpPr txBox="1"/>
          <p:nvPr/>
        </p:nvSpPr>
        <p:spPr>
          <a:xfrm>
            <a:off x="1354626" y="1792261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8830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537" y="2170351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Tùng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</a:rPr>
              <a:t>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461" y="2519006"/>
            <a:ext cx="2489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cờ</a:t>
            </a:r>
            <a:r>
              <a:rPr lang="en-US" altLang="en-US" sz="2400" b="1" dirty="0">
                <a:solidFill>
                  <a:srgbClr val="0000FF"/>
                </a:solidFill>
              </a:rPr>
              <a:t> ca-</a:t>
            </a:r>
            <a:r>
              <a:rPr lang="en-US" altLang="en-US" sz="2400" b="1" dirty="0" err="1">
                <a:solidFill>
                  <a:srgbClr val="0000FF"/>
                </a:solidFill>
              </a:rPr>
              <a:t>rô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244" y="2899141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thua</a:t>
            </a:r>
            <a:r>
              <a:rPr lang="en-US" altLang="en-US" sz="2400" b="1" dirty="0">
                <a:solidFill>
                  <a:srgbClr val="0000FF"/>
                </a:solidFill>
              </a:rPr>
              <a:t> à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thủ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lắm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244" y="334678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A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</a:rPr>
              <a:t>       Hay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lắm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24" y="3759532"/>
            <a:ext cx="7018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nói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Tùng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mở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tủ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quyển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lưu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niệm</a:t>
            </a:r>
            <a:r>
              <a:rPr lang="en-US" altLang="en-US" sz="2400" b="1" dirty="0">
                <a:solidFill>
                  <a:srgbClr val="0000FF"/>
                </a:solidFill>
              </a:rPr>
              <a:t>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gia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đình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</a:rPr>
              <a:t> Vinh </a:t>
            </a:r>
            <a:r>
              <a:rPr lang="en-US" altLang="en-US" sz="2400" b="1" dirty="0" err="1">
                <a:solidFill>
                  <a:srgbClr val="0000FF"/>
                </a:solidFill>
              </a:rPr>
              <a:t>xem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405" y="4502212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chụp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lúc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mấy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</a:rPr>
              <a:t> nom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ngộ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thế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75" y="4981827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Cậu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nhầm</a:t>
            </a:r>
            <a:r>
              <a:rPr lang="en-US" altLang="en-US" sz="2400" b="1" dirty="0">
                <a:solidFill>
                  <a:srgbClr val="0000FF"/>
                </a:solidFill>
              </a:rPr>
              <a:t> to </a:t>
            </a:r>
            <a:r>
              <a:rPr lang="en-US" altLang="en-US" sz="2400" b="1" dirty="0" err="1">
                <a:solidFill>
                  <a:srgbClr val="0000FF"/>
                </a:solidFill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</a:rPr>
              <a:t>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đấy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36469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9785"/>
            <a:ext cx="772004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      - Ừ       </a:t>
            </a:r>
            <a:r>
              <a:rPr lang="en-US" altLang="en-US" sz="2400" b="1" dirty="0" err="1">
                <a:solidFill>
                  <a:srgbClr val="0000FF"/>
                </a:solidFill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</a:rPr>
              <a:t>       Ai </a:t>
            </a:r>
            <a:r>
              <a:rPr lang="en-US" altLang="en-US" sz="2400" b="1" dirty="0" err="1">
                <a:solidFill>
                  <a:srgbClr val="0000FF"/>
                </a:solidFill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tớ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giống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nhà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59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597" y="250742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0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9" y="290052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2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973" y="452519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143" y="5435932"/>
            <a:ext cx="348457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87" y="281648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5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260" y="3382504"/>
            <a:ext cx="381000" cy="338294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6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20" y="3323676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7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97873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8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191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9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46" y="498182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0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62" y="58473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116" y="416831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3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859910"/>
            <a:ext cx="381000" cy="4127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30114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C53A93-EA1E-EF91-E365-6CE18CFE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553" y="3341454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0B3AD-951D-5B4A-AA5C-571DEB3BD295}"/>
              </a:ext>
            </a:extLst>
          </p:cNvPr>
          <p:cNvSpPr/>
          <p:nvPr/>
        </p:nvSpPr>
        <p:spPr>
          <a:xfrm>
            <a:off x="1589727" y="-28686"/>
            <a:ext cx="60517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chấm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than)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59D44-4860-6574-4DD9-F9F19263BCE9}"/>
              </a:ext>
            </a:extLst>
          </p:cNvPr>
          <p:cNvSpPr txBox="1"/>
          <p:nvPr/>
        </p:nvSpPr>
        <p:spPr>
          <a:xfrm>
            <a:off x="1093410" y="1676400"/>
            <a:ext cx="70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AF47D-97A2-894F-9A8C-2346F6532C96}"/>
              </a:ext>
            </a:extLst>
          </p:cNvPr>
          <p:cNvCxnSpPr>
            <a:cxnSpLocks/>
          </p:cNvCxnSpPr>
          <p:nvPr/>
        </p:nvCxnSpPr>
        <p:spPr>
          <a:xfrm>
            <a:off x="990600" y="-717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397"/>
      </p:ext>
    </p:extLst>
  </p:cSld>
  <p:clrMapOvr>
    <a:masterClrMapping/>
  </p:clrMapOvr>
  <p:transition spd="med">
    <p:wheel spokes="2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8159</TotalTime>
  <Words>1287</Words>
  <Application>Microsoft Office PowerPoint</Application>
  <PresentationFormat>Trình chiếu Trên màn hình (4:3)</PresentationFormat>
  <Paragraphs>235</Paragraphs>
  <Slides>17</Slides>
  <Notes>6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1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thanhthangd98@gmail.com</cp:lastModifiedBy>
  <cp:revision>204</cp:revision>
  <dcterms:created xsi:type="dcterms:W3CDTF">2008-10-12T01:54:22Z</dcterms:created>
  <dcterms:modified xsi:type="dcterms:W3CDTF">2024-05-17T12:53:01Z</dcterms:modified>
</cp:coreProperties>
</file>