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75" r:id="rId2"/>
    <p:sldId id="352" r:id="rId3"/>
    <p:sldId id="293" r:id="rId4"/>
    <p:sldId id="292" r:id="rId5"/>
    <p:sldId id="335" r:id="rId6"/>
    <p:sldId id="350" r:id="rId7"/>
    <p:sldId id="345" r:id="rId8"/>
    <p:sldId id="355" r:id="rId9"/>
    <p:sldId id="279" r:id="rId10"/>
    <p:sldId id="280" r:id="rId11"/>
    <p:sldId id="281" r:id="rId12"/>
    <p:sldId id="525" r:id="rId13"/>
    <p:sldId id="349" r:id="rId14"/>
    <p:sldId id="356" r:id="rId15"/>
    <p:sldId id="259" r:id="rId16"/>
  </p:sldIdLst>
  <p:sldSz cx="12192000" cy="6858000"/>
  <p:notesSz cx="6858000" cy="9144000"/>
  <p:embeddedFontLst>
    <p:embeddedFont>
      <p:font typeface=".VnTime"/>
      <p:regular r:id="rId18"/>
      <p:bold r:id="rId19"/>
      <p:italic r:id="rId20"/>
      <p:boldItalic r:id="rId21"/>
    </p:embeddedFont>
    <p:embeddedFont>
      <p:font typeface="Tahoma" panose="020B0604030504040204" pitchFamily="34" charset="0"/>
      <p:regular r:id="rId22"/>
      <p:bold r:id="rId23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FF"/>
    <a:srgbClr val="66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font" Target="fonts/font1.fntdata" /><Relationship Id="rId26" Type="http://schemas.openxmlformats.org/officeDocument/2006/relationships/theme" Target="theme/theme1.xml" /><Relationship Id="rId3" Type="http://schemas.openxmlformats.org/officeDocument/2006/relationships/slide" Target="slides/slide2.xml" /><Relationship Id="rId21" Type="http://schemas.openxmlformats.org/officeDocument/2006/relationships/font" Target="fonts/font4.fntdata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notesMaster" Target="notesMasters/notesMaster1.xml" /><Relationship Id="rId25" Type="http://schemas.openxmlformats.org/officeDocument/2006/relationships/viewProps" Target="viewProp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font" Target="fonts/font3.fntdata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presProps" Target="presProp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font" Target="fonts/font6.fntdata" /><Relationship Id="rId10" Type="http://schemas.openxmlformats.org/officeDocument/2006/relationships/slide" Target="slides/slide9.xml" /><Relationship Id="rId19" Type="http://schemas.openxmlformats.org/officeDocument/2006/relationships/font" Target="fonts/font2.fntdata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font" Target="fonts/font5.fntdata" /><Relationship Id="rId27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FD470-7894-4392-B3B9-9C5F49CB6D50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90F84-45A4-4289-B628-54E8BA837BD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2152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lvl="0" algn="r" eaLnBrk="1" hangingPunct="1"/>
            <a:fld id="{9A0DB2DC-4C9A-4742-B13C-FB6460FD3503}" type="slidenum">
              <a:rPr lang="en-US" altLang="en-US" sz="1200" dirty="0">
                <a:latin typeface="Arial" panose="020B0604020202020204" pitchFamily="34" charset="0"/>
              </a:rPr>
              <a:t>3</a:t>
            </a:fld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104451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/>
          </p:cNvSpPr>
          <p:nvPr>
            <p:ph type="body" idx="1"/>
          </p:nvPr>
        </p:nvSpPr>
        <p:spPr>
          <a:ln/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 /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63909-31BD-8894-3E34-DA89A72368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A1A8EA-D760-DFC0-2899-E1711A8E4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F1D7E-DF4A-1076-CD3F-9E6B5ADDD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5049-C22A-415F-A2B9-4866A1DDD49F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5C80E-E4DD-67D5-0CC2-AB8DD6EA4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3DC20-9F88-453C-097C-2829419EE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619E-B979-4298-81DC-1B39AF6A2A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5047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11197-6920-67FE-826C-C60CFED32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A11A30-6EE0-6679-01E2-7AD6DE3A8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84CA4-79E2-169F-EC4A-976C42B20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5049-C22A-415F-A2B9-4866A1DDD49F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5E39BC-B4AD-CEEE-FE62-FABEC8092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716EC-9D57-AECB-39C0-33A43573F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619E-B979-4298-81DC-1B39AF6A2A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18540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6B0027-7A71-AA8B-5C2A-22A215608C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40E6EE-257C-24ED-E32B-F55DA48F2F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87076E-BCF9-ABE3-200F-7F58C6B4A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5049-C22A-415F-A2B9-4866A1DDD49F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4F792-B032-1EA5-A6E6-971FAAF1C2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8D7CA-D66F-9775-A2E6-DC56BBB3F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619E-B979-4298-81DC-1B39AF6A2A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8160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ttps://www.facebook.com/udp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9E5A7C98-5540-7D12-6977-0520D13DE15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" y="0"/>
            <a:ext cx="121877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2642490"/>
      </p:ext>
    </p:extLst>
  </p:cSld>
  <p:clrMapOvr>
    <a:masterClrMapping/>
  </p:clrMapOvr>
  <p:transition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96D96-D4BC-2E21-B0DC-DF1D62BE9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97771-C23D-8767-585E-922617BA5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9643EA-98F4-0C3A-0272-823585F46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5049-C22A-415F-A2B9-4866A1DDD49F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C7A80-2733-535C-2E20-E8FB04CE9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8A35DF-D34D-92E0-DBF6-BCC6B9FB8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619E-B979-4298-81DC-1B39AF6A2A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509013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F56F1-E997-36BB-79FD-C6669439B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CFEA7E-CA0C-0F9C-69CB-FAF66CBF7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62C69C-0105-0747-F07E-51783393B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5049-C22A-415F-A2B9-4866A1DDD49F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69D49D-5EC9-C584-23AA-8726D2C7F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43691C-3477-FA33-711E-A090E9D50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619E-B979-4298-81DC-1B39AF6A2A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567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2E741-5605-83FC-72EF-A51DDA64B0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BCEF9-8FC8-6BB5-FEF1-1E47AABBED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D0C68E-F642-3CF4-57AC-D11C10D05E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253446-5570-6C47-4D3C-D78B168CA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5049-C22A-415F-A2B9-4866A1DDD49F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5C70E3-2288-D3C5-302D-20AE9CD178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6D50B9-6E9B-00E9-C1AD-BE08C6885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619E-B979-4298-81DC-1B39AF6A2A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798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F0607-869E-8F3F-B688-4A8D2C405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F195B-D8B8-09F3-F38A-FB1C3195A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AA97BB-9850-F0CF-B591-753C1D14F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90286D-40C3-4447-3293-C285FCACFF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CF7DC0-FD9F-2587-0E70-34DF440CDC7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F58221-A2F1-D3D0-01EC-1798BCFD4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5049-C22A-415F-A2B9-4866A1DDD49F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3DF7EF-2C97-BFBB-8DB5-7DF22FBED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F7A3BB-7579-0852-98DE-812F24D6D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619E-B979-4298-81DC-1B39AF6A2A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2690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1E88B-4091-A609-A1B8-B282E8814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79B95D5-8A9C-5D06-E7A6-090F1BC7A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5049-C22A-415F-A2B9-4866A1DDD49F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8A94B3-AE2F-66E7-4EC4-689594F27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4920C5-6A76-2C37-DCD2-A1220FD56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619E-B979-4298-81DC-1B39AF6A2A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4287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261E88-726A-90FC-FCCC-DF5008A91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5049-C22A-415F-A2B9-4866A1DDD49F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253CF2-5492-582D-6778-4E36930D2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7EA0EF-3155-5090-ED9B-FD136E774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619E-B979-4298-81DC-1B39AF6A2A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60364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A1EF1-6048-B712-2CF2-8B911AE71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BF0609-F36A-2DBB-6130-BCAEB7D2D9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F49A02-2602-4307-2E25-89AB1C5981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995808-8251-EC38-A4FB-D45043D21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5049-C22A-415F-A2B9-4866A1DDD49F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7F494-69D9-F7E3-8085-A46D900BD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4FF4FD-781C-5FD2-53D0-58468F22F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619E-B979-4298-81DC-1B39AF6A2A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5008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54CEF-3E11-DEA3-6617-1190A2F2D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8A59DD8-41E3-44CE-AB54-FB3A3F868F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BFFA15-B05F-E8B7-C76C-57E681B9E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E842F5-1839-ED18-E9BA-70EC77F7B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55049-C22A-415F-A2B9-4866A1DDD49F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AF4E46-7B4A-2343-267B-906DDE8D0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DF9E7E-01A3-A0A5-F168-C6F238522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6619E-B979-4298-81DC-1B39AF6A2A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838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theme" Target="../theme/theme1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slideLayout" Target="../slideLayouts/slideLayout12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449808-563B-559A-B0DB-AEC0EF593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63BD15-F8DA-5CE4-CF7B-115F3635BA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D146EF-788A-99D9-A79F-7E768073B9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55049-C22A-415F-A2B9-4866A1DDD49F}" type="datetimeFigureOut">
              <a:rPr lang="vi-VN" smtClean="0"/>
              <a:t>17/05/2024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89D4C1-7095-3CAB-3AE1-5CBF46E991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154CD-1550-7C8A-1437-5562A4F2F5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6619E-B979-4298-81DC-1B39AF6A2A6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2421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 /><Relationship Id="rId13" Type="http://schemas.openxmlformats.org/officeDocument/2006/relationships/image" Target="../media/image25.gif" /><Relationship Id="rId3" Type="http://schemas.openxmlformats.org/officeDocument/2006/relationships/audio" Target="../media/audio4.wav" /><Relationship Id="rId7" Type="http://schemas.openxmlformats.org/officeDocument/2006/relationships/audio" Target="../media/audio8.wav" /><Relationship Id="rId12" Type="http://schemas.openxmlformats.org/officeDocument/2006/relationships/audio" Target="../media/audio9.wav" /><Relationship Id="rId2" Type="http://schemas.openxmlformats.org/officeDocument/2006/relationships/audio" Target="../media/audio3.wav" /><Relationship Id="rId1" Type="http://schemas.openxmlformats.org/officeDocument/2006/relationships/slideLayout" Target="../slideLayouts/slideLayout7.xml" /><Relationship Id="rId6" Type="http://schemas.openxmlformats.org/officeDocument/2006/relationships/audio" Target="../media/audio7.wav" /><Relationship Id="rId11" Type="http://schemas.openxmlformats.org/officeDocument/2006/relationships/image" Target="../media/image24.jpeg" /><Relationship Id="rId5" Type="http://schemas.openxmlformats.org/officeDocument/2006/relationships/audio" Target="../media/audio6.wav" /><Relationship Id="rId10" Type="http://schemas.openxmlformats.org/officeDocument/2006/relationships/image" Target="../media/image23.png" /><Relationship Id="rId4" Type="http://schemas.openxmlformats.org/officeDocument/2006/relationships/audio" Target="../media/audio5.wav" /><Relationship Id="rId9" Type="http://schemas.openxmlformats.org/officeDocument/2006/relationships/image" Target="../media/image22.gif" /><Relationship Id="rId14" Type="http://schemas.openxmlformats.org/officeDocument/2006/relationships/image" Target="../media/image26.jpeg" 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 /><Relationship Id="rId13" Type="http://schemas.openxmlformats.org/officeDocument/2006/relationships/image" Target="../media/image27.jpeg" /><Relationship Id="rId3" Type="http://schemas.openxmlformats.org/officeDocument/2006/relationships/audio" Target="../media/audio4.wav" /><Relationship Id="rId7" Type="http://schemas.openxmlformats.org/officeDocument/2006/relationships/audio" Target="../media/audio8.wav" /><Relationship Id="rId12" Type="http://schemas.openxmlformats.org/officeDocument/2006/relationships/image" Target="../media/image25.gif" /><Relationship Id="rId2" Type="http://schemas.openxmlformats.org/officeDocument/2006/relationships/audio" Target="../media/audio3.wav" /><Relationship Id="rId1" Type="http://schemas.openxmlformats.org/officeDocument/2006/relationships/slideLayout" Target="../slideLayouts/slideLayout7.xml" /><Relationship Id="rId6" Type="http://schemas.openxmlformats.org/officeDocument/2006/relationships/audio" Target="../media/audio7.wav" /><Relationship Id="rId11" Type="http://schemas.openxmlformats.org/officeDocument/2006/relationships/audio" Target="../media/audio9.wav" /><Relationship Id="rId5" Type="http://schemas.openxmlformats.org/officeDocument/2006/relationships/audio" Target="../media/audio6.wav" /><Relationship Id="rId10" Type="http://schemas.openxmlformats.org/officeDocument/2006/relationships/image" Target="../media/image24.jpeg" /><Relationship Id="rId4" Type="http://schemas.openxmlformats.org/officeDocument/2006/relationships/audio" Target="../media/audio5.wav" /><Relationship Id="rId9" Type="http://schemas.openxmlformats.org/officeDocument/2006/relationships/image" Target="../media/image23.png" /><Relationship Id="rId14" Type="http://schemas.openxmlformats.org/officeDocument/2006/relationships/image" Target="../media/image22.gif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 /><Relationship Id="rId13" Type="http://schemas.openxmlformats.org/officeDocument/2006/relationships/image" Target="../media/image27.jpeg" /><Relationship Id="rId3" Type="http://schemas.openxmlformats.org/officeDocument/2006/relationships/audio" Target="../media/audio4.wav" /><Relationship Id="rId7" Type="http://schemas.openxmlformats.org/officeDocument/2006/relationships/audio" Target="../media/audio8.wav" /><Relationship Id="rId12" Type="http://schemas.openxmlformats.org/officeDocument/2006/relationships/image" Target="../media/image25.gif" /><Relationship Id="rId2" Type="http://schemas.openxmlformats.org/officeDocument/2006/relationships/audio" Target="../media/audio3.wav" /><Relationship Id="rId1" Type="http://schemas.openxmlformats.org/officeDocument/2006/relationships/slideLayout" Target="../slideLayouts/slideLayout7.xml" /><Relationship Id="rId6" Type="http://schemas.openxmlformats.org/officeDocument/2006/relationships/audio" Target="../media/audio7.wav" /><Relationship Id="rId11" Type="http://schemas.openxmlformats.org/officeDocument/2006/relationships/audio" Target="../media/audio9.wav" /><Relationship Id="rId5" Type="http://schemas.openxmlformats.org/officeDocument/2006/relationships/audio" Target="../media/audio6.wav" /><Relationship Id="rId10" Type="http://schemas.openxmlformats.org/officeDocument/2006/relationships/image" Target="../media/image24.jpeg" /><Relationship Id="rId4" Type="http://schemas.openxmlformats.org/officeDocument/2006/relationships/audio" Target="../media/audio5.wav" /><Relationship Id="rId9" Type="http://schemas.openxmlformats.org/officeDocument/2006/relationships/image" Target="../media/image23.png" /><Relationship Id="rId14" Type="http://schemas.openxmlformats.org/officeDocument/2006/relationships/image" Target="../media/image22.gif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3.mp4" /><Relationship Id="rId1" Type="http://schemas.microsoft.com/office/2007/relationships/media" Target="../media/media3.mp4" /><Relationship Id="rId4" Type="http://schemas.openxmlformats.org/officeDocument/2006/relationships/image" Target="../media/image28.png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1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5" Type="http://schemas.openxmlformats.org/officeDocument/2006/relationships/image" Target="../media/image4.jpg" /><Relationship Id="rId4" Type="http://schemas.openxmlformats.org/officeDocument/2006/relationships/image" Target="../media/image3.png" 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 /><Relationship Id="rId3" Type="http://schemas.openxmlformats.org/officeDocument/2006/relationships/image" Target="../media/image5.jpeg" /><Relationship Id="rId7" Type="http://schemas.openxmlformats.org/officeDocument/2006/relationships/image" Target="../media/image9.jpe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8.jpeg" /><Relationship Id="rId5" Type="http://schemas.openxmlformats.org/officeDocument/2006/relationships/image" Target="../media/image7.jpeg" /><Relationship Id="rId4" Type="http://schemas.openxmlformats.org/officeDocument/2006/relationships/image" Target="../media/image6.jpe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2.png" /><Relationship Id="rId4" Type="http://schemas.openxmlformats.org/officeDocument/2006/relationships/image" Target="../media/image11.jp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fif" /><Relationship Id="rId2" Type="http://schemas.openxmlformats.org/officeDocument/2006/relationships/image" Target="../media/image13.jpe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4" Type="http://schemas.openxmlformats.org/officeDocument/2006/relationships/image" Target="../media/image15.png" 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 /><Relationship Id="rId7" Type="http://schemas.openxmlformats.org/officeDocument/2006/relationships/image" Target="../media/image12.png" /><Relationship Id="rId2" Type="http://schemas.openxmlformats.org/officeDocument/2006/relationships/audio" Target="../media/audio1.wav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8.png" /><Relationship Id="rId5" Type="http://schemas.openxmlformats.org/officeDocument/2006/relationships/image" Target="../media/image17.jpeg" /><Relationship Id="rId4" Type="http://schemas.openxmlformats.org/officeDocument/2006/relationships/image" Target="../media/image16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41E2F7-70F7-BCA1-2EE0-1A2F2AA54E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8565188-F82E-BF7D-5CC4-F3C3B242736F}"/>
              </a:ext>
            </a:extLst>
          </p:cNvPr>
          <p:cNvSpPr txBox="1">
            <a:spLocks/>
          </p:cNvSpPr>
          <p:nvPr/>
        </p:nvSpPr>
        <p:spPr>
          <a:xfrm>
            <a:off x="1524396" y="1185173"/>
            <a:ext cx="8865704" cy="31275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900" b="1" dirty="0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1616" y="3045579"/>
            <a:ext cx="96851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KHOA HỌC 5</a:t>
            </a:r>
          </a:p>
          <a:p>
            <a:pPr algn="ctr"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 58:  SỰ SINH SẢN VÀ NUÔI CON CỦA CHIM</a:t>
            </a:r>
            <a:endParaRPr lang="vi-VN" sz="2400" b="1" kern="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18">
            <a:extLst>
              <a:ext uri="{FF2B5EF4-FFF2-40B4-BE49-F238E27FC236}">
                <a16:creationId xmlns:a16="http://schemas.microsoft.com/office/drawing/2014/main" id="{C1291AE5-CF86-8AE9-48D6-B7B7BA1D9B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0804" y="1758037"/>
            <a:ext cx="8686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ts val="75"/>
              </a:spcBef>
            </a:pP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PHÒNG GD &amp; ĐT QUẬN NGÔ QUYỀN</a:t>
            </a:r>
          </a:p>
          <a:p>
            <a:pPr algn="ctr" eaLnBrk="1" hangingPunct="1">
              <a:lnSpc>
                <a:spcPct val="90000"/>
              </a:lnSpc>
              <a:spcBef>
                <a:spcPts val="75"/>
              </a:spcBef>
            </a:pP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TRƯỜNG TIỂU HỌC NGUYỄN KHUYẾN.</a:t>
            </a:r>
          </a:p>
        </p:txBody>
      </p:sp>
      <p:sp>
        <p:nvSpPr>
          <p:cNvPr id="7" name="Rectangle 18">
            <a:extLst>
              <a:ext uri="{FF2B5EF4-FFF2-40B4-BE49-F238E27FC236}">
                <a16:creationId xmlns:a16="http://schemas.microsoft.com/office/drawing/2014/main" id="{95272CE5-1387-80ED-3C6A-F9B4A7BEDC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4848" y="4670906"/>
            <a:ext cx="7924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altLang="vi-VN" sz="2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vi-VN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vi-VN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Đặng</a:t>
            </a:r>
            <a:r>
              <a:rPr lang="en-US" altLang="vi-VN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Thanh </a:t>
            </a:r>
            <a:r>
              <a:rPr lang="en-US" altLang="vi-VN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Thắng</a:t>
            </a:r>
            <a:endParaRPr lang="en-US" altLang="vi-VN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9724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1">
            <a:extLst>
              <a:ext uri="{FF2B5EF4-FFF2-40B4-BE49-F238E27FC236}">
                <a16:creationId xmlns:a16="http://schemas.microsoft.com/office/drawing/2014/main" id="{BE971299-60A5-D7E7-7E44-61C0A0B2E048}"/>
              </a:ext>
            </a:extLst>
          </p:cNvPr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2798"/>
            <a:ext cx="12192000" cy="164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Picture1">
            <a:extLst>
              <a:ext uri="{FF2B5EF4-FFF2-40B4-BE49-F238E27FC236}">
                <a16:creationId xmlns:a16="http://schemas.microsoft.com/office/drawing/2014/main" id="{5A0AD6A0-D4AF-D5F2-8B09-B45093D12A64}"/>
              </a:ext>
            </a:extLst>
          </p:cNvPr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007662" y="3346505"/>
            <a:ext cx="6858002" cy="164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6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92B8250C-CCF6-5990-1829-41589E46BB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678" y="42636"/>
            <a:ext cx="1436210" cy="1177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AutoShape 51">
            <a:extLst>
              <a:ext uri="{FF2B5EF4-FFF2-40B4-BE49-F238E27FC236}">
                <a16:creationId xmlns:a16="http://schemas.microsoft.com/office/drawing/2014/main" id="{BCB06E09-0B28-D099-ED19-43600609AC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640" y="2098928"/>
            <a:ext cx="8763377" cy="60685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ts val="1350"/>
              </a:lnSpc>
            </a:pP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(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AutoShape 51">
            <a:extLst>
              <a:ext uri="{FF2B5EF4-FFF2-40B4-BE49-F238E27FC236}">
                <a16:creationId xmlns:a16="http://schemas.microsoft.com/office/drawing/2014/main" id="{BB544A8C-2C33-8E51-FCD2-57EA19037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3371" y="5428059"/>
            <a:ext cx="3525574" cy="5715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225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Chúng</a:t>
            </a:r>
            <a:r>
              <a:rPr lang="en-US" altLang="en-US" sz="2250" b="1" dirty="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25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rất</a:t>
            </a:r>
            <a:r>
              <a:rPr lang="en-US" altLang="en-US" sz="2250" b="1" dirty="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25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yếu</a:t>
            </a:r>
            <a:r>
              <a:rPr lang="en-US" altLang="en-US" sz="2250" b="1" dirty="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25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ớt</a:t>
            </a:r>
            <a:endParaRPr lang="en-US" altLang="en-US" sz="2250" b="1" dirty="0">
              <a:solidFill>
                <a:schemeClr val="bg1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36" name="Picture 37" descr="Blue_chapterlist">
            <a:extLst>
              <a:ext uri="{FF2B5EF4-FFF2-40B4-BE49-F238E27FC236}">
                <a16:creationId xmlns:a16="http://schemas.microsoft.com/office/drawing/2014/main" id="{CB9465C0-1A11-8FE6-5EB8-70AF22773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228" y="5585224"/>
            <a:ext cx="445294" cy="2631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9" descr="Classicmode">
            <a:extLst>
              <a:ext uri="{FF2B5EF4-FFF2-40B4-BE49-F238E27FC236}">
                <a16:creationId xmlns:a16="http://schemas.microsoft.com/office/drawing/2014/main" id="{6BE69A3C-4799-C010-317C-FA3A53AD0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979" y="5418534"/>
            <a:ext cx="1125140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WordArt 226">
            <a:extLst>
              <a:ext uri="{FF2B5EF4-FFF2-40B4-BE49-F238E27FC236}">
                <a16:creationId xmlns:a16="http://schemas.microsoft.com/office/drawing/2014/main" id="{0867551D-FC92-BA51-2A5F-1663CDC0B4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41868" y="5537599"/>
            <a:ext cx="2952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0" name="AutoShape 51">
            <a:extLst>
              <a:ext uri="{FF2B5EF4-FFF2-40B4-BE49-F238E27FC236}">
                <a16:creationId xmlns:a16="http://schemas.microsoft.com/office/drawing/2014/main" id="{114C029C-6ADC-AE89-E8C7-833F6AFA5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5045" y="3313387"/>
            <a:ext cx="3473241" cy="5715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225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Chúng</a:t>
            </a:r>
            <a:r>
              <a:rPr lang="en-US" altLang="en-US" sz="2250" b="1" dirty="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25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rất</a:t>
            </a:r>
            <a:r>
              <a:rPr lang="en-US" altLang="en-US" sz="2250" b="1" dirty="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25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khỏe</a:t>
            </a:r>
            <a:r>
              <a:rPr lang="en-US" altLang="en-US" sz="2250" b="1" dirty="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25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mạnh</a:t>
            </a:r>
            <a:endParaRPr lang="en-US" altLang="en-US" sz="2250" b="1" dirty="0">
              <a:solidFill>
                <a:schemeClr val="bg1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41" name="Picture 37" descr="Blue_chapterlist">
            <a:extLst>
              <a:ext uri="{FF2B5EF4-FFF2-40B4-BE49-F238E27FC236}">
                <a16:creationId xmlns:a16="http://schemas.microsoft.com/office/drawing/2014/main" id="{AD6C6A0E-09F3-6A57-62B7-4C3127078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81" y="3507461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 descr="Classicmode">
            <a:extLst>
              <a:ext uri="{FF2B5EF4-FFF2-40B4-BE49-F238E27FC236}">
                <a16:creationId xmlns:a16="http://schemas.microsoft.com/office/drawing/2014/main" id="{C5C7EC9D-446D-F663-8C8D-563E1CB148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33" y="3340776"/>
            <a:ext cx="1125141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59">
            <a:hlinkHover r:id="" action="ppaction://noaction" highlightClick="1">
              <a:snd r:embed="rId12" name="cached_combo42.wav"/>
            </a:hlinkHover>
            <a:extLst>
              <a:ext uri="{FF2B5EF4-FFF2-40B4-BE49-F238E27FC236}">
                <a16:creationId xmlns:a16="http://schemas.microsoft.com/office/drawing/2014/main" id="{1D4C3B01-5932-180A-3DE4-350FB54A2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2081" y="3395545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15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4" name="WordArt 226">
            <a:extLst>
              <a:ext uri="{FF2B5EF4-FFF2-40B4-BE49-F238E27FC236}">
                <a16:creationId xmlns:a16="http://schemas.microsoft.com/office/drawing/2014/main" id="{48427147-DF97-AE06-3AF6-92C0ADBD019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47821" y="3458646"/>
            <a:ext cx="2952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5" name="AutoShape 51">
            <a:extLst>
              <a:ext uri="{FF2B5EF4-FFF2-40B4-BE49-F238E27FC236}">
                <a16:creationId xmlns:a16="http://schemas.microsoft.com/office/drawing/2014/main" id="{DC2A58DC-3881-10B7-16EB-55CD4E5D4B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0754" y="4363355"/>
            <a:ext cx="3473241" cy="5715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30000"/>
              </a:lnSpc>
              <a:spcBef>
                <a:spcPct val="50000"/>
              </a:spcBef>
            </a:pPr>
            <a:r>
              <a:rPr lang="en-US" altLang="en-US" sz="225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Chúng</a:t>
            </a:r>
            <a:r>
              <a:rPr lang="en-US" altLang="en-US" sz="2250" b="1" dirty="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25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có</a:t>
            </a:r>
            <a:r>
              <a:rPr lang="en-US" altLang="en-US" sz="2250" b="1" dirty="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250" b="1" dirty="0" err="1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thể</a:t>
            </a:r>
            <a:r>
              <a:rPr lang="en-US" altLang="en-US" sz="2250" b="1" dirty="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 bay đ</a:t>
            </a:r>
            <a:r>
              <a:rPr lang="vi-VN" altLang="en-US" sz="2250" b="1" dirty="0">
                <a:solidFill>
                  <a:schemeClr val="bg1"/>
                </a:solidFill>
                <a:latin typeface="Times New Roman" panose="02020603050405020304" pitchFamily="18" charset="0"/>
                <a:ea typeface="MS PGothic" panose="020B0600070205080204" pitchFamily="34" charset="-128"/>
                <a:cs typeface="Arial" panose="020B0604020202020204" pitchFamily="34" charset="0"/>
              </a:rPr>
              <a:t>ược</a:t>
            </a:r>
            <a:endParaRPr lang="en-US" altLang="en-US" sz="2250" b="1" dirty="0">
              <a:solidFill>
                <a:schemeClr val="bg1"/>
              </a:solidFill>
              <a:latin typeface="Times New Roman" panose="02020603050405020304" pitchFamily="18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46" name="Picture 37" descr="Blue_chapterlist">
            <a:extLst>
              <a:ext uri="{FF2B5EF4-FFF2-40B4-BE49-F238E27FC236}">
                <a16:creationId xmlns:a16="http://schemas.microsoft.com/office/drawing/2014/main" id="{58ABF586-47D0-D4E8-93B5-76CAE64101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4894" y="4557429"/>
            <a:ext cx="445294" cy="2631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9" descr="Classicmode">
            <a:extLst>
              <a:ext uri="{FF2B5EF4-FFF2-40B4-BE49-F238E27FC236}">
                <a16:creationId xmlns:a16="http://schemas.microsoft.com/office/drawing/2014/main" id="{3B9D685C-0F41-DC09-38CE-4E01A3F09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646" y="4390739"/>
            <a:ext cx="1125141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WordArt 226">
            <a:extLst>
              <a:ext uri="{FF2B5EF4-FFF2-40B4-BE49-F238E27FC236}">
                <a16:creationId xmlns:a16="http://schemas.microsoft.com/office/drawing/2014/main" id="{E212702E-86DA-13F7-7144-0685801F38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33533" y="4508614"/>
            <a:ext cx="2952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119" name="WordArt 13">
            <a:extLst>
              <a:ext uri="{FF2B5EF4-FFF2-40B4-BE49-F238E27FC236}">
                <a16:creationId xmlns:a16="http://schemas.microsoft.com/office/drawing/2014/main" id="{5833A69C-F473-F2AE-6934-823A9128AFE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379089" y="319088"/>
            <a:ext cx="3543300" cy="595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 KHOA HỌC THÔNG THÁI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A4C8C85-15B5-C633-D985-091B1EF70570}"/>
              </a:ext>
            </a:extLst>
          </p:cNvPr>
          <p:cNvGrpSpPr>
            <a:grpSpLocks/>
          </p:cNvGrpSpPr>
          <p:nvPr/>
        </p:nvGrpSpPr>
        <p:grpSpPr bwMode="auto">
          <a:xfrm>
            <a:off x="8542599" y="4201719"/>
            <a:ext cx="1473994" cy="1228725"/>
            <a:chOff x="2544" y="856"/>
            <a:chExt cx="1728" cy="1440"/>
          </a:xfrm>
        </p:grpSpPr>
        <p:pic>
          <p:nvPicPr>
            <p:cNvPr id="4139" name="Picture 8" descr="pi1">
              <a:extLst>
                <a:ext uri="{FF2B5EF4-FFF2-40B4-BE49-F238E27FC236}">
                  <a16:creationId xmlns:a16="http://schemas.microsoft.com/office/drawing/2014/main" id="{B02146F9-28F8-4CB6-37A9-B369624A1603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856"/>
              <a:ext cx="1728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40" name="Oval 50">
              <a:extLst>
                <a:ext uri="{FF2B5EF4-FFF2-40B4-BE49-F238E27FC236}">
                  <a16:creationId xmlns:a16="http://schemas.microsoft.com/office/drawing/2014/main" id="{CE7EE084-9F32-3FD4-BA65-B5072B645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239"/>
              <a:ext cx="740" cy="686"/>
            </a:xfrm>
            <a:prstGeom prst="ellipse">
              <a:avLst/>
            </a:prstGeom>
            <a:solidFill>
              <a:srgbClr val="FF0000"/>
            </a:solidFill>
            <a:ln w="317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lIns="3429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vi-VN" sz="1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2131433C-CE6A-095A-D18F-634DED7BD38A}"/>
              </a:ext>
            </a:extLst>
          </p:cNvPr>
          <p:cNvGrpSpPr>
            <a:grpSpLocks/>
          </p:cNvGrpSpPr>
          <p:nvPr/>
        </p:nvGrpSpPr>
        <p:grpSpPr bwMode="auto">
          <a:xfrm>
            <a:off x="8792630" y="4386263"/>
            <a:ext cx="914400" cy="914400"/>
            <a:chOff x="1488" y="2496"/>
            <a:chExt cx="1248" cy="1248"/>
          </a:xfrm>
        </p:grpSpPr>
        <p:pic>
          <p:nvPicPr>
            <p:cNvPr id="4137" name="Picture 52" descr="dong_ho_treo_tuong_01">
              <a:extLst>
                <a:ext uri="{FF2B5EF4-FFF2-40B4-BE49-F238E27FC236}">
                  <a16:creationId xmlns:a16="http://schemas.microsoft.com/office/drawing/2014/main" id="{12025B23-AF56-E215-1871-9EF8CFC802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38" name="WordArt 53">
              <a:extLst>
                <a:ext uri="{FF2B5EF4-FFF2-40B4-BE49-F238E27FC236}">
                  <a16:creationId xmlns:a16="http://schemas.microsoft.com/office/drawing/2014/main" id="{B8DD1F4F-DF9D-0519-7E84-423EB934CBF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652" y="2866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05s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85209F8-A408-C807-773C-4116D10D5539}"/>
              </a:ext>
            </a:extLst>
          </p:cNvPr>
          <p:cNvGrpSpPr>
            <a:grpSpLocks/>
          </p:cNvGrpSpPr>
          <p:nvPr/>
        </p:nvGrpSpPr>
        <p:grpSpPr bwMode="auto">
          <a:xfrm>
            <a:off x="8815252" y="4386263"/>
            <a:ext cx="914400" cy="914400"/>
            <a:chOff x="1905" y="1890"/>
            <a:chExt cx="1248" cy="1248"/>
          </a:xfrm>
        </p:grpSpPr>
        <p:pic>
          <p:nvPicPr>
            <p:cNvPr id="4135" name="Picture 55" descr="dong_ho_treo_tuong_01">
              <a:extLst>
                <a:ext uri="{FF2B5EF4-FFF2-40B4-BE49-F238E27FC236}">
                  <a16:creationId xmlns:a16="http://schemas.microsoft.com/office/drawing/2014/main" id="{C454E8EE-B75D-E183-A0AE-168CD2D244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" y="1890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36" name="WordArt 56">
              <a:extLst>
                <a:ext uri="{FF2B5EF4-FFF2-40B4-BE49-F238E27FC236}">
                  <a16:creationId xmlns:a16="http://schemas.microsoft.com/office/drawing/2014/main" id="{5667AB42-2CF2-FCD4-88A3-BAC95BD0F519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081" y="2258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04s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EF228F1-EA0D-B34C-FD93-7F53E224751A}"/>
              </a:ext>
            </a:extLst>
          </p:cNvPr>
          <p:cNvGrpSpPr>
            <a:grpSpLocks/>
          </p:cNvGrpSpPr>
          <p:nvPr/>
        </p:nvGrpSpPr>
        <p:grpSpPr bwMode="auto">
          <a:xfrm>
            <a:off x="8799773" y="4386263"/>
            <a:ext cx="914400" cy="914400"/>
            <a:chOff x="144" y="2496"/>
            <a:chExt cx="1248" cy="1248"/>
          </a:xfrm>
        </p:grpSpPr>
        <p:pic>
          <p:nvPicPr>
            <p:cNvPr id="4133" name="Picture 58" descr="dong_ho_treo_tuong_01">
              <a:extLst>
                <a:ext uri="{FF2B5EF4-FFF2-40B4-BE49-F238E27FC236}">
                  <a16:creationId xmlns:a16="http://schemas.microsoft.com/office/drawing/2014/main" id="{84B03AB0-4187-10C3-B5F5-0898CDB52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34" name="WordArt 59">
              <a:extLst>
                <a:ext uri="{FF2B5EF4-FFF2-40B4-BE49-F238E27FC236}">
                  <a16:creationId xmlns:a16="http://schemas.microsoft.com/office/drawing/2014/main" id="{4424E436-AC4D-035D-21DE-41B9C187821C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08" y="2865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03s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3E9AEAC-AE86-220D-70C1-39B3B0B599B8}"/>
              </a:ext>
            </a:extLst>
          </p:cNvPr>
          <p:cNvGrpSpPr>
            <a:grpSpLocks/>
          </p:cNvGrpSpPr>
          <p:nvPr/>
        </p:nvGrpSpPr>
        <p:grpSpPr bwMode="auto">
          <a:xfrm>
            <a:off x="8787867" y="4386263"/>
            <a:ext cx="914400" cy="914400"/>
            <a:chOff x="144" y="1152"/>
            <a:chExt cx="1248" cy="1248"/>
          </a:xfrm>
        </p:grpSpPr>
        <p:pic>
          <p:nvPicPr>
            <p:cNvPr id="4131" name="Picture 61" descr="dong_ho_treo_tuong_01">
              <a:extLst>
                <a:ext uri="{FF2B5EF4-FFF2-40B4-BE49-F238E27FC236}">
                  <a16:creationId xmlns:a16="http://schemas.microsoft.com/office/drawing/2014/main" id="{8D543157-C1A6-F618-2943-7D129FA2D9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152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32" name="WordArt 62">
              <a:extLst>
                <a:ext uri="{FF2B5EF4-FFF2-40B4-BE49-F238E27FC236}">
                  <a16:creationId xmlns:a16="http://schemas.microsoft.com/office/drawing/2014/main" id="{47F54729-01C6-A04E-0223-C20079F801F6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16" y="1502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02s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A0EBC81-B765-34CC-31D5-8DEAB1C7D285}"/>
              </a:ext>
            </a:extLst>
          </p:cNvPr>
          <p:cNvGrpSpPr>
            <a:grpSpLocks/>
          </p:cNvGrpSpPr>
          <p:nvPr/>
        </p:nvGrpSpPr>
        <p:grpSpPr bwMode="auto">
          <a:xfrm>
            <a:off x="8806917" y="4386263"/>
            <a:ext cx="914400" cy="914400"/>
            <a:chOff x="253" y="3100"/>
            <a:chExt cx="1248" cy="1248"/>
          </a:xfrm>
        </p:grpSpPr>
        <p:pic>
          <p:nvPicPr>
            <p:cNvPr id="4129" name="Picture 64" descr="dong_ho_treo_tuong_01">
              <a:extLst>
                <a:ext uri="{FF2B5EF4-FFF2-40B4-BE49-F238E27FC236}">
                  <a16:creationId xmlns:a16="http://schemas.microsoft.com/office/drawing/2014/main" id="{68CB85D0-599F-A324-EEFF-E2D4745E0F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" y="3100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30" name="WordArt 65">
              <a:extLst>
                <a:ext uri="{FF2B5EF4-FFF2-40B4-BE49-F238E27FC236}">
                  <a16:creationId xmlns:a16="http://schemas.microsoft.com/office/drawing/2014/main" id="{61F74E29-A941-8D31-1D0F-24C440A082E1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12" y="3427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01s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E2A20A6-1362-D9BA-97EC-65676E939E2C}"/>
              </a:ext>
            </a:extLst>
          </p:cNvPr>
          <p:cNvGrpSpPr>
            <a:grpSpLocks/>
          </p:cNvGrpSpPr>
          <p:nvPr/>
        </p:nvGrpSpPr>
        <p:grpSpPr bwMode="auto">
          <a:xfrm>
            <a:off x="8552127" y="4201720"/>
            <a:ext cx="1464469" cy="1259681"/>
            <a:chOff x="4224" y="800"/>
            <a:chExt cx="1632" cy="1360"/>
          </a:xfrm>
        </p:grpSpPr>
        <p:pic>
          <p:nvPicPr>
            <p:cNvPr id="4127" name="Picture 8" descr="pi1">
              <a:extLst>
                <a:ext uri="{FF2B5EF4-FFF2-40B4-BE49-F238E27FC236}">
                  <a16:creationId xmlns:a16="http://schemas.microsoft.com/office/drawing/2014/main" id="{7793235D-275B-C055-9A8A-C68464FFBCC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800"/>
              <a:ext cx="1632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28" name="Oval 68">
              <a:extLst>
                <a:ext uri="{FF2B5EF4-FFF2-40B4-BE49-F238E27FC236}">
                  <a16:creationId xmlns:a16="http://schemas.microsoft.com/office/drawing/2014/main" id="{22720FD2-4AEA-CE84-EA4C-79AEEA94BC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8" y="1169"/>
              <a:ext cx="699" cy="6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317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6858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vi-VN" sz="975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lang="en-US" altLang="vi-VN" sz="975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giây</a:t>
              </a:r>
              <a:r>
                <a:rPr lang="en-US" altLang="vi-VN" sz="975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eaLnBrk="1" hangingPunct="1"/>
              <a:r>
                <a:rPr lang="en-US" altLang="vi-VN" sz="975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</a:t>
              </a:r>
              <a:r>
                <a:rPr lang="en-US" altLang="vi-VN" sz="975" b="1" dirty="0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975" b="1" dirty="0" err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altLang="vi-VN" sz="975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Picture 6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F9F38B6-388D-D4AB-5689-9FB38E220F9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816" y="129942"/>
            <a:ext cx="1511197" cy="1238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3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45833E-6 -1.85185E-6 L -1.45833E-6 -0.07222 " pathEditMode="relative" rAng="0" ptsTypes="AA">
                                      <p:cBhvr>
                                        <p:cTn id="10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1" grpId="0" animBg="1"/>
      <p:bldP spid="31" grpId="1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1">
            <a:extLst>
              <a:ext uri="{FF2B5EF4-FFF2-40B4-BE49-F238E27FC236}">
                <a16:creationId xmlns:a16="http://schemas.microsoft.com/office/drawing/2014/main" id="{EAE0B5C4-444D-E76D-C8E1-235755348E83}"/>
              </a:ext>
            </a:extLst>
          </p:cNvPr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5189"/>
            <a:ext cx="12192000" cy="17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Picture1">
            <a:extLst>
              <a:ext uri="{FF2B5EF4-FFF2-40B4-BE49-F238E27FC236}">
                <a16:creationId xmlns:a16="http://schemas.microsoft.com/office/drawing/2014/main" id="{8ACB5BA0-9A36-17B5-4A6B-C00418D81ED8}"/>
              </a:ext>
            </a:extLst>
          </p:cNvPr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002661" y="3357651"/>
            <a:ext cx="6857999" cy="14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AutoShape 51">
            <a:extLst>
              <a:ext uri="{FF2B5EF4-FFF2-40B4-BE49-F238E27FC236}">
                <a16:creationId xmlns:a16="http://schemas.microsoft.com/office/drawing/2014/main" id="{377AD295-D84D-0D55-59BB-F6D7D1E82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42465" y="1513963"/>
            <a:ext cx="6677579" cy="971414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Khi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(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con) </a:t>
            </a:r>
          </a:p>
          <a:p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a?</a:t>
            </a:r>
            <a:endParaRPr lang="en-US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AutoShape 51">
            <a:extLst>
              <a:ext uri="{FF2B5EF4-FFF2-40B4-BE49-F238E27FC236}">
                <a16:creationId xmlns:a16="http://schemas.microsoft.com/office/drawing/2014/main" id="{B9594FA5-FA32-CCAC-153C-6915117A4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3934" y="4288527"/>
            <a:ext cx="5317963" cy="60483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endParaRPr lang="en-US" altLang="en-US" sz="2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AutoShape 51">
            <a:extLst>
              <a:ext uri="{FF2B5EF4-FFF2-40B4-BE49-F238E27FC236}">
                <a16:creationId xmlns:a16="http://schemas.microsoft.com/office/drawing/2014/main" id="{264FC467-3DDE-2CD5-4C21-685477D26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5604" y="3276601"/>
            <a:ext cx="5276292" cy="61198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endParaRPr lang="en-US" altLang="en-US" sz="2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37" descr="Blue_chapterlist">
            <a:extLst>
              <a:ext uri="{FF2B5EF4-FFF2-40B4-BE49-F238E27FC236}">
                <a16:creationId xmlns:a16="http://schemas.microsoft.com/office/drawing/2014/main" id="{C165CB6A-2CCE-F348-30CF-9B1DEA475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574" y="3456385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 descr="Classicmode">
            <a:extLst>
              <a:ext uri="{FF2B5EF4-FFF2-40B4-BE49-F238E27FC236}">
                <a16:creationId xmlns:a16="http://schemas.microsoft.com/office/drawing/2014/main" id="{16272D28-5310-562A-9C87-8F7052E69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324" y="3289699"/>
            <a:ext cx="1125141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62BE14F8-D86A-54A2-BC86-552A4A1FD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05474" y="3344467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15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4" name="WordArt 226">
            <a:extLst>
              <a:ext uri="{FF2B5EF4-FFF2-40B4-BE49-F238E27FC236}">
                <a16:creationId xmlns:a16="http://schemas.microsoft.com/office/drawing/2014/main" id="{83C919B7-04AF-0313-EBEA-A5B3741217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91212" y="3407569"/>
            <a:ext cx="2952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46" name="Picture 37" descr="Blue_chapterlist">
            <a:extLst>
              <a:ext uri="{FF2B5EF4-FFF2-40B4-BE49-F238E27FC236}">
                <a16:creationId xmlns:a16="http://schemas.microsoft.com/office/drawing/2014/main" id="{A6FB2A55-3BE1-7635-36AE-5636790C5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287" y="4458787"/>
            <a:ext cx="445294" cy="2631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9" descr="Classicmode">
            <a:extLst>
              <a:ext uri="{FF2B5EF4-FFF2-40B4-BE49-F238E27FC236}">
                <a16:creationId xmlns:a16="http://schemas.microsoft.com/office/drawing/2014/main" id="{C2CE5DEF-5D67-855E-3580-EE4CDFAD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037" y="4292099"/>
            <a:ext cx="1125141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WordArt 226">
            <a:extLst>
              <a:ext uri="{FF2B5EF4-FFF2-40B4-BE49-F238E27FC236}">
                <a16:creationId xmlns:a16="http://schemas.microsoft.com/office/drawing/2014/main" id="{78038F05-3404-E414-31A8-83DC84BDEF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76924" y="4409972"/>
            <a:ext cx="2952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5" name="AutoShape 51">
            <a:extLst>
              <a:ext uri="{FF2B5EF4-FFF2-40B4-BE49-F238E27FC236}">
                <a16:creationId xmlns:a16="http://schemas.microsoft.com/office/drawing/2014/main" id="{EF64E73B-4135-80E1-1700-41202DA1E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7032" y="5301993"/>
            <a:ext cx="7955243" cy="60126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endParaRPr lang="en-US" altLang="en-US" sz="2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7" descr="Blue_chapterlist">
            <a:extLst>
              <a:ext uri="{FF2B5EF4-FFF2-40B4-BE49-F238E27FC236}">
                <a16:creationId xmlns:a16="http://schemas.microsoft.com/office/drawing/2014/main" id="{346F8D0F-4E8D-FF81-B1B9-2E30D1AB7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621" y="5468681"/>
            <a:ext cx="445294" cy="2631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9" descr="Classicmode">
            <a:extLst>
              <a:ext uri="{FF2B5EF4-FFF2-40B4-BE49-F238E27FC236}">
                <a16:creationId xmlns:a16="http://schemas.microsoft.com/office/drawing/2014/main" id="{DB0AF829-00B4-407B-7DBC-3A176CCFA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372" y="5301993"/>
            <a:ext cx="1125140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WordArt 226">
            <a:extLst>
              <a:ext uri="{FF2B5EF4-FFF2-40B4-BE49-F238E27FC236}">
                <a16:creationId xmlns:a16="http://schemas.microsoft.com/office/drawing/2014/main" id="{E5EC7723-947B-4786-60CB-F363428D11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63527" y="5468681"/>
            <a:ext cx="2952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A035EF6-E5C9-60C3-A714-0C94E1354BDF}"/>
              </a:ext>
            </a:extLst>
          </p:cNvPr>
          <p:cNvGrpSpPr>
            <a:grpSpLocks/>
          </p:cNvGrpSpPr>
          <p:nvPr/>
        </p:nvGrpSpPr>
        <p:grpSpPr bwMode="auto">
          <a:xfrm>
            <a:off x="8712875" y="3607131"/>
            <a:ext cx="1468040" cy="1320403"/>
            <a:chOff x="2544" y="856"/>
            <a:chExt cx="1728" cy="1440"/>
          </a:xfrm>
        </p:grpSpPr>
        <p:pic>
          <p:nvPicPr>
            <p:cNvPr id="5163" name="Picture 8" descr="pi1">
              <a:extLst>
                <a:ext uri="{FF2B5EF4-FFF2-40B4-BE49-F238E27FC236}">
                  <a16:creationId xmlns:a16="http://schemas.microsoft.com/office/drawing/2014/main" id="{A19E7A66-46A9-8E13-4078-E1017EB8E77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856"/>
              <a:ext cx="1728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64" name="Oval 50">
              <a:extLst>
                <a:ext uri="{FF2B5EF4-FFF2-40B4-BE49-F238E27FC236}">
                  <a16:creationId xmlns:a16="http://schemas.microsoft.com/office/drawing/2014/main" id="{EEE014A7-AB66-00A6-BC42-8122A28A4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239"/>
              <a:ext cx="740" cy="686"/>
            </a:xfrm>
            <a:prstGeom prst="ellipse">
              <a:avLst/>
            </a:prstGeom>
            <a:solidFill>
              <a:srgbClr val="FF0000"/>
            </a:solidFill>
            <a:ln w="317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lIns="3429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vi-VN" sz="1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540D9B6-D973-A16D-4467-AFDC05F50A91}"/>
              </a:ext>
            </a:extLst>
          </p:cNvPr>
          <p:cNvGrpSpPr>
            <a:grpSpLocks/>
          </p:cNvGrpSpPr>
          <p:nvPr/>
        </p:nvGrpSpPr>
        <p:grpSpPr bwMode="auto">
          <a:xfrm>
            <a:off x="8962906" y="3791675"/>
            <a:ext cx="910828" cy="982266"/>
            <a:chOff x="1488" y="2496"/>
            <a:chExt cx="1248" cy="1248"/>
          </a:xfrm>
        </p:grpSpPr>
        <p:pic>
          <p:nvPicPr>
            <p:cNvPr id="5161" name="Picture 52" descr="dong_ho_treo_tuong_01">
              <a:extLst>
                <a:ext uri="{FF2B5EF4-FFF2-40B4-BE49-F238E27FC236}">
                  <a16:creationId xmlns:a16="http://schemas.microsoft.com/office/drawing/2014/main" id="{25C66DE5-EEED-4D95-B5EA-8004C4BD8C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62" name="WordArt 53">
              <a:extLst>
                <a:ext uri="{FF2B5EF4-FFF2-40B4-BE49-F238E27FC236}">
                  <a16:creationId xmlns:a16="http://schemas.microsoft.com/office/drawing/2014/main" id="{523D06E3-F681-C3B3-A7FA-5E6FEB2A7BA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652" y="2866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05s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735DA88-BE07-F8B1-B7DA-A04D2BE44AFD}"/>
              </a:ext>
            </a:extLst>
          </p:cNvPr>
          <p:cNvGrpSpPr>
            <a:grpSpLocks/>
          </p:cNvGrpSpPr>
          <p:nvPr/>
        </p:nvGrpSpPr>
        <p:grpSpPr bwMode="auto">
          <a:xfrm>
            <a:off x="8985527" y="3791675"/>
            <a:ext cx="910829" cy="982266"/>
            <a:chOff x="1905" y="1890"/>
            <a:chExt cx="1248" cy="1248"/>
          </a:xfrm>
        </p:grpSpPr>
        <p:pic>
          <p:nvPicPr>
            <p:cNvPr id="5159" name="Picture 55" descr="dong_ho_treo_tuong_01">
              <a:extLst>
                <a:ext uri="{FF2B5EF4-FFF2-40B4-BE49-F238E27FC236}">
                  <a16:creationId xmlns:a16="http://schemas.microsoft.com/office/drawing/2014/main" id="{82800D39-9AAC-6784-E8EB-A8B85C3B4A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" y="1890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60" name="WordArt 56">
              <a:extLst>
                <a:ext uri="{FF2B5EF4-FFF2-40B4-BE49-F238E27FC236}">
                  <a16:creationId xmlns:a16="http://schemas.microsoft.com/office/drawing/2014/main" id="{12C8A0BD-FFEB-95CB-3687-3812177DBF0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081" y="2258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04s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583D6F-A9FB-603C-7E33-CBC2B644C651}"/>
              </a:ext>
            </a:extLst>
          </p:cNvPr>
          <p:cNvGrpSpPr>
            <a:grpSpLocks/>
          </p:cNvGrpSpPr>
          <p:nvPr/>
        </p:nvGrpSpPr>
        <p:grpSpPr bwMode="auto">
          <a:xfrm>
            <a:off x="8970050" y="3791675"/>
            <a:ext cx="910828" cy="982266"/>
            <a:chOff x="144" y="2496"/>
            <a:chExt cx="1248" cy="1248"/>
          </a:xfrm>
        </p:grpSpPr>
        <p:pic>
          <p:nvPicPr>
            <p:cNvPr id="5157" name="Picture 58" descr="dong_ho_treo_tuong_01">
              <a:extLst>
                <a:ext uri="{FF2B5EF4-FFF2-40B4-BE49-F238E27FC236}">
                  <a16:creationId xmlns:a16="http://schemas.microsoft.com/office/drawing/2014/main" id="{2F0BBB67-AAA4-AA5D-746F-115FF3F700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8" name="WordArt 59">
              <a:extLst>
                <a:ext uri="{FF2B5EF4-FFF2-40B4-BE49-F238E27FC236}">
                  <a16:creationId xmlns:a16="http://schemas.microsoft.com/office/drawing/2014/main" id="{434C033F-3D77-4A5A-437B-1D815CE28D5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08" y="2865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03s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3FA8958-D5FF-252F-76E2-9801D8C4363B}"/>
              </a:ext>
            </a:extLst>
          </p:cNvPr>
          <p:cNvGrpSpPr>
            <a:grpSpLocks/>
          </p:cNvGrpSpPr>
          <p:nvPr/>
        </p:nvGrpSpPr>
        <p:grpSpPr bwMode="auto">
          <a:xfrm>
            <a:off x="8958144" y="3791675"/>
            <a:ext cx="910828" cy="982266"/>
            <a:chOff x="144" y="1152"/>
            <a:chExt cx="1248" cy="1248"/>
          </a:xfrm>
        </p:grpSpPr>
        <p:pic>
          <p:nvPicPr>
            <p:cNvPr id="5155" name="Picture 61" descr="dong_ho_treo_tuong_01">
              <a:extLst>
                <a:ext uri="{FF2B5EF4-FFF2-40B4-BE49-F238E27FC236}">
                  <a16:creationId xmlns:a16="http://schemas.microsoft.com/office/drawing/2014/main" id="{18DDC087-889C-D0CE-80A2-5C5F7909EA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152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6" name="WordArt 62">
              <a:extLst>
                <a:ext uri="{FF2B5EF4-FFF2-40B4-BE49-F238E27FC236}">
                  <a16:creationId xmlns:a16="http://schemas.microsoft.com/office/drawing/2014/main" id="{0D975EBA-5AE5-A9A0-6DE2-7142A1D8C3D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16" y="1502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02s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44CFCE8-8B88-E654-2498-31A07C6FFC6F}"/>
              </a:ext>
            </a:extLst>
          </p:cNvPr>
          <p:cNvGrpSpPr>
            <a:grpSpLocks/>
          </p:cNvGrpSpPr>
          <p:nvPr/>
        </p:nvGrpSpPr>
        <p:grpSpPr bwMode="auto">
          <a:xfrm>
            <a:off x="8977194" y="3791675"/>
            <a:ext cx="910828" cy="982266"/>
            <a:chOff x="253" y="3100"/>
            <a:chExt cx="1248" cy="1248"/>
          </a:xfrm>
        </p:grpSpPr>
        <p:pic>
          <p:nvPicPr>
            <p:cNvPr id="5153" name="Picture 64" descr="dong_ho_treo_tuong_01">
              <a:extLst>
                <a:ext uri="{FF2B5EF4-FFF2-40B4-BE49-F238E27FC236}">
                  <a16:creationId xmlns:a16="http://schemas.microsoft.com/office/drawing/2014/main" id="{643F7862-7344-B9BD-9D74-6C059B94A4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" y="3100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4" name="WordArt 65">
              <a:extLst>
                <a:ext uri="{FF2B5EF4-FFF2-40B4-BE49-F238E27FC236}">
                  <a16:creationId xmlns:a16="http://schemas.microsoft.com/office/drawing/2014/main" id="{9FEE070F-970A-63A9-4392-3C85FC69911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12" y="3427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01s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449E16F-A7CE-52BC-E5A4-281D7736EB85}"/>
              </a:ext>
            </a:extLst>
          </p:cNvPr>
          <p:cNvGrpSpPr>
            <a:grpSpLocks/>
          </p:cNvGrpSpPr>
          <p:nvPr/>
        </p:nvGrpSpPr>
        <p:grpSpPr bwMode="auto">
          <a:xfrm>
            <a:off x="8722401" y="3607130"/>
            <a:ext cx="1458515" cy="1353740"/>
            <a:chOff x="4224" y="800"/>
            <a:chExt cx="1632" cy="1360"/>
          </a:xfrm>
        </p:grpSpPr>
        <p:pic>
          <p:nvPicPr>
            <p:cNvPr id="5151" name="Picture 8" descr="pi1">
              <a:extLst>
                <a:ext uri="{FF2B5EF4-FFF2-40B4-BE49-F238E27FC236}">
                  <a16:creationId xmlns:a16="http://schemas.microsoft.com/office/drawing/2014/main" id="{7B43CB53-C6A6-99C4-9ECA-1B14083A46F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800"/>
              <a:ext cx="1632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2" name="Oval 68">
              <a:extLst>
                <a:ext uri="{FF2B5EF4-FFF2-40B4-BE49-F238E27FC236}">
                  <a16:creationId xmlns:a16="http://schemas.microsoft.com/office/drawing/2014/main" id="{9886A107-F30E-EFEC-306E-4BA225FF38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8" y="1169"/>
              <a:ext cx="699" cy="6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317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6858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vi-VN" sz="975" b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giây </a:t>
              </a:r>
            </a:p>
            <a:p>
              <a:pPr algn="ctr" eaLnBrk="1" hangingPunct="1"/>
              <a:r>
                <a:rPr lang="en-US" altLang="vi-VN" sz="975" b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 đầu</a:t>
              </a:r>
            </a:p>
          </p:txBody>
        </p:sp>
      </p:grpSp>
      <p:pic>
        <p:nvPicPr>
          <p:cNvPr id="2" name="Picture 6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9EDB480-BF63-685B-7844-AB902A115F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927" y="109700"/>
            <a:ext cx="1287697" cy="1055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923D41E-24E1-0CAF-C685-BABD090C7C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6820" y="139056"/>
            <a:ext cx="1287697" cy="1055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3">
            <a:extLst>
              <a:ext uri="{FF2B5EF4-FFF2-40B4-BE49-F238E27FC236}">
                <a16:creationId xmlns:a16="http://schemas.microsoft.com/office/drawing/2014/main" id="{99396450-3509-7917-607A-2E754DF1EF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21072" y="284938"/>
            <a:ext cx="3543300" cy="595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 KHOA HỌC THÔNG THÁI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3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-2.96296E-6 L -1.875E-6 -0.07222 " pathEditMode="relative" rAng="0" ptsTypes="AA">
                                      <p:cBhvr>
                                        <p:cTn id="10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1" grpId="0" animBg="1"/>
      <p:bldP spid="31" grpId="1" animBg="1"/>
      <p:bldP spid="4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1">
            <a:extLst>
              <a:ext uri="{FF2B5EF4-FFF2-40B4-BE49-F238E27FC236}">
                <a16:creationId xmlns:a16="http://schemas.microsoft.com/office/drawing/2014/main" id="{EAE0B5C4-444D-E76D-C8E1-235755348E83}"/>
              </a:ext>
            </a:extLst>
          </p:cNvPr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9805"/>
            <a:ext cx="12191999" cy="10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Picture1">
            <a:extLst>
              <a:ext uri="{FF2B5EF4-FFF2-40B4-BE49-F238E27FC236}">
                <a16:creationId xmlns:a16="http://schemas.microsoft.com/office/drawing/2014/main" id="{8ACB5BA0-9A36-17B5-4A6B-C00418D81ED8}"/>
              </a:ext>
            </a:extLst>
          </p:cNvPr>
          <p:cNvPicPr>
            <a:picLocks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693171" y="3357651"/>
            <a:ext cx="6857999" cy="14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AutoShape 51">
            <a:extLst>
              <a:ext uri="{FF2B5EF4-FFF2-40B4-BE49-F238E27FC236}">
                <a16:creationId xmlns:a16="http://schemas.microsoft.com/office/drawing/2014/main" id="{377AD295-D84D-0D55-59BB-F6D7D1E82B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1242" y="1865119"/>
            <a:ext cx="5625185" cy="63420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AutoShape 51">
            <a:extLst>
              <a:ext uri="{FF2B5EF4-FFF2-40B4-BE49-F238E27FC236}">
                <a16:creationId xmlns:a16="http://schemas.microsoft.com/office/drawing/2014/main" id="{B9594FA5-FA32-CCAC-153C-6915117A4A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3424" y="4288527"/>
            <a:ext cx="2953678" cy="60483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endParaRPr lang="en-US" altLang="en-US" sz="2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AutoShape 51">
            <a:extLst>
              <a:ext uri="{FF2B5EF4-FFF2-40B4-BE49-F238E27FC236}">
                <a16:creationId xmlns:a16="http://schemas.microsoft.com/office/drawing/2014/main" id="{264FC467-3DDE-2CD5-4C21-685477D26C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5094" y="3276601"/>
            <a:ext cx="2902306" cy="61198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altLang="en-US" sz="2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37" descr="Blue_chapterlist">
            <a:extLst>
              <a:ext uri="{FF2B5EF4-FFF2-40B4-BE49-F238E27FC236}">
                <a16:creationId xmlns:a16="http://schemas.microsoft.com/office/drawing/2014/main" id="{C165CB6A-2CCE-F348-30CF-9B1DEA475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064" y="3456385"/>
            <a:ext cx="445294" cy="26312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 descr="Classicmode">
            <a:extLst>
              <a:ext uri="{FF2B5EF4-FFF2-40B4-BE49-F238E27FC236}">
                <a16:creationId xmlns:a16="http://schemas.microsoft.com/office/drawing/2014/main" id="{16272D28-5310-562A-9C87-8F7052E69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814" y="3289699"/>
            <a:ext cx="1125141" cy="60126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Oval 59">
            <a:hlinkHover r:id="" action="ppaction://noaction" highlightClick="1">
              <a:snd r:embed="rId11" name="cached_combo42.wav"/>
            </a:hlinkHover>
            <a:extLst>
              <a:ext uri="{FF2B5EF4-FFF2-40B4-BE49-F238E27FC236}">
                <a16:creationId xmlns:a16="http://schemas.microsoft.com/office/drawing/2014/main" id="{62BE14F8-D86A-54A2-BC86-552A4A1FDF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4964" y="3344467"/>
            <a:ext cx="613172" cy="459581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1500">
              <a:latin typeface=".VnTime" panose="020B7200000000000000" pitchFamily="34" charset="0"/>
              <a:cs typeface="Arial" panose="020B0604020202020204" pitchFamily="34" charset="0"/>
            </a:endParaRPr>
          </a:p>
        </p:txBody>
      </p:sp>
      <p:sp>
        <p:nvSpPr>
          <p:cNvPr id="44" name="WordArt 226">
            <a:extLst>
              <a:ext uri="{FF2B5EF4-FFF2-40B4-BE49-F238E27FC236}">
                <a16:creationId xmlns:a16="http://schemas.microsoft.com/office/drawing/2014/main" id="{83C919B7-04AF-0313-EBEA-A5B3741217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100702" y="3407569"/>
            <a:ext cx="2952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pic>
        <p:nvPicPr>
          <p:cNvPr id="46" name="Picture 37" descr="Blue_chapterlist">
            <a:extLst>
              <a:ext uri="{FF2B5EF4-FFF2-40B4-BE49-F238E27FC236}">
                <a16:creationId xmlns:a16="http://schemas.microsoft.com/office/drawing/2014/main" id="{A6FB2A55-3BE1-7635-36AE-5636790C5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777" y="4458787"/>
            <a:ext cx="445294" cy="2631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9" descr="Classicmode">
            <a:extLst>
              <a:ext uri="{FF2B5EF4-FFF2-40B4-BE49-F238E27FC236}">
                <a16:creationId xmlns:a16="http://schemas.microsoft.com/office/drawing/2014/main" id="{C2CE5DEF-5D67-855E-3580-EE4CDFAD2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527" y="4292099"/>
            <a:ext cx="1125141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WordArt 226">
            <a:extLst>
              <a:ext uri="{FF2B5EF4-FFF2-40B4-BE49-F238E27FC236}">
                <a16:creationId xmlns:a16="http://schemas.microsoft.com/office/drawing/2014/main" id="{78038F05-3404-E414-31A8-83DC84BDEF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86414" y="4409972"/>
            <a:ext cx="2952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5" name="AutoShape 51">
            <a:extLst>
              <a:ext uri="{FF2B5EF4-FFF2-40B4-BE49-F238E27FC236}">
                <a16:creationId xmlns:a16="http://schemas.microsoft.com/office/drawing/2014/main" id="{EF64E73B-4135-80E1-1700-41202DA1EA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6522" y="5301993"/>
            <a:ext cx="2953679" cy="60126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altLang="en-US" sz="21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37" descr="Blue_chapterlist">
            <a:extLst>
              <a:ext uri="{FF2B5EF4-FFF2-40B4-BE49-F238E27FC236}">
                <a16:creationId xmlns:a16="http://schemas.microsoft.com/office/drawing/2014/main" id="{346F8D0F-4E8D-FF81-B1B9-2E30D1AB7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111" y="5468681"/>
            <a:ext cx="445294" cy="263129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9" descr="Classicmode">
            <a:extLst>
              <a:ext uri="{FF2B5EF4-FFF2-40B4-BE49-F238E27FC236}">
                <a16:creationId xmlns:a16="http://schemas.microsoft.com/office/drawing/2014/main" id="{DB0AF829-00B4-407B-7DBC-3A176CCFA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862" y="5301993"/>
            <a:ext cx="1125140" cy="601266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WordArt 226">
            <a:extLst>
              <a:ext uri="{FF2B5EF4-FFF2-40B4-BE49-F238E27FC236}">
                <a16:creationId xmlns:a16="http://schemas.microsoft.com/office/drawing/2014/main" id="{E5EC7723-947B-4786-60CB-F363428D11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73017" y="5468681"/>
            <a:ext cx="295275" cy="29051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27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4A035EF6-E5C9-60C3-A714-0C94E1354BDF}"/>
              </a:ext>
            </a:extLst>
          </p:cNvPr>
          <p:cNvGrpSpPr>
            <a:grpSpLocks/>
          </p:cNvGrpSpPr>
          <p:nvPr/>
        </p:nvGrpSpPr>
        <p:grpSpPr bwMode="auto">
          <a:xfrm>
            <a:off x="8674775" y="4140531"/>
            <a:ext cx="1468040" cy="1320403"/>
            <a:chOff x="2544" y="856"/>
            <a:chExt cx="1728" cy="1440"/>
          </a:xfrm>
        </p:grpSpPr>
        <p:pic>
          <p:nvPicPr>
            <p:cNvPr id="5163" name="Picture 8" descr="pi1">
              <a:extLst>
                <a:ext uri="{FF2B5EF4-FFF2-40B4-BE49-F238E27FC236}">
                  <a16:creationId xmlns:a16="http://schemas.microsoft.com/office/drawing/2014/main" id="{A19E7A66-46A9-8E13-4078-E1017EB8E77D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856"/>
              <a:ext cx="1728" cy="1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64" name="Oval 50">
              <a:extLst>
                <a:ext uri="{FF2B5EF4-FFF2-40B4-BE49-F238E27FC236}">
                  <a16:creationId xmlns:a16="http://schemas.microsoft.com/office/drawing/2014/main" id="{EEE014A7-AB66-00A6-BC42-8122A28A4F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24" y="1239"/>
              <a:ext cx="740" cy="686"/>
            </a:xfrm>
            <a:prstGeom prst="ellipse">
              <a:avLst/>
            </a:prstGeom>
            <a:solidFill>
              <a:srgbClr val="FF0000"/>
            </a:solidFill>
            <a:ln w="31750" algn="ctr">
              <a:solidFill>
                <a:srgbClr val="FFFF00"/>
              </a:solidFill>
              <a:round/>
              <a:headEnd/>
              <a:tailEnd/>
            </a:ln>
          </p:spPr>
          <p:txBody>
            <a:bodyPr wrap="none" lIns="34290" tIns="0" rIns="0" bIns="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vi-VN" sz="12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540D9B6-D973-A16D-4467-AFDC05F50A91}"/>
              </a:ext>
            </a:extLst>
          </p:cNvPr>
          <p:cNvGrpSpPr>
            <a:grpSpLocks/>
          </p:cNvGrpSpPr>
          <p:nvPr/>
        </p:nvGrpSpPr>
        <p:grpSpPr bwMode="auto">
          <a:xfrm>
            <a:off x="8924806" y="4325075"/>
            <a:ext cx="910828" cy="982266"/>
            <a:chOff x="1488" y="2496"/>
            <a:chExt cx="1248" cy="1248"/>
          </a:xfrm>
        </p:grpSpPr>
        <p:pic>
          <p:nvPicPr>
            <p:cNvPr id="5161" name="Picture 52" descr="dong_ho_treo_tuong_01">
              <a:extLst>
                <a:ext uri="{FF2B5EF4-FFF2-40B4-BE49-F238E27FC236}">
                  <a16:creationId xmlns:a16="http://schemas.microsoft.com/office/drawing/2014/main" id="{25C66DE5-EEED-4D95-B5EA-8004C4BD8C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62" name="WordArt 53">
              <a:extLst>
                <a:ext uri="{FF2B5EF4-FFF2-40B4-BE49-F238E27FC236}">
                  <a16:creationId xmlns:a16="http://schemas.microsoft.com/office/drawing/2014/main" id="{523D06E3-F681-C3B3-A7FA-5E6FEB2A7BAA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1652" y="2866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05s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7735DA88-BE07-F8B1-B7DA-A04D2BE44AFD}"/>
              </a:ext>
            </a:extLst>
          </p:cNvPr>
          <p:cNvGrpSpPr>
            <a:grpSpLocks/>
          </p:cNvGrpSpPr>
          <p:nvPr/>
        </p:nvGrpSpPr>
        <p:grpSpPr bwMode="auto">
          <a:xfrm>
            <a:off x="8947427" y="4325075"/>
            <a:ext cx="910829" cy="982266"/>
            <a:chOff x="1905" y="1890"/>
            <a:chExt cx="1248" cy="1248"/>
          </a:xfrm>
        </p:grpSpPr>
        <p:pic>
          <p:nvPicPr>
            <p:cNvPr id="5159" name="Picture 55" descr="dong_ho_treo_tuong_01">
              <a:extLst>
                <a:ext uri="{FF2B5EF4-FFF2-40B4-BE49-F238E27FC236}">
                  <a16:creationId xmlns:a16="http://schemas.microsoft.com/office/drawing/2014/main" id="{82800D39-9AAC-6784-E8EB-A8B85C3B4A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" y="1890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60" name="WordArt 56">
              <a:extLst>
                <a:ext uri="{FF2B5EF4-FFF2-40B4-BE49-F238E27FC236}">
                  <a16:creationId xmlns:a16="http://schemas.microsoft.com/office/drawing/2014/main" id="{12C8A0BD-FFEB-95CB-3687-3812177DBF0F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2081" y="2258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04s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87583D6F-A9FB-603C-7E33-CBC2B644C651}"/>
              </a:ext>
            </a:extLst>
          </p:cNvPr>
          <p:cNvGrpSpPr>
            <a:grpSpLocks/>
          </p:cNvGrpSpPr>
          <p:nvPr/>
        </p:nvGrpSpPr>
        <p:grpSpPr bwMode="auto">
          <a:xfrm>
            <a:off x="8931950" y="4325075"/>
            <a:ext cx="910828" cy="982266"/>
            <a:chOff x="144" y="2496"/>
            <a:chExt cx="1248" cy="1248"/>
          </a:xfrm>
        </p:grpSpPr>
        <p:pic>
          <p:nvPicPr>
            <p:cNvPr id="5157" name="Picture 58" descr="dong_ho_treo_tuong_01">
              <a:extLst>
                <a:ext uri="{FF2B5EF4-FFF2-40B4-BE49-F238E27FC236}">
                  <a16:creationId xmlns:a16="http://schemas.microsoft.com/office/drawing/2014/main" id="{2F0BBB67-AAA4-AA5D-746F-115FF3F700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496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8" name="WordArt 59">
              <a:extLst>
                <a:ext uri="{FF2B5EF4-FFF2-40B4-BE49-F238E27FC236}">
                  <a16:creationId xmlns:a16="http://schemas.microsoft.com/office/drawing/2014/main" id="{434C033F-3D77-4A5A-437B-1D815CE28D5B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08" y="2865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03s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3FA8958-D5FF-252F-76E2-9801D8C4363B}"/>
              </a:ext>
            </a:extLst>
          </p:cNvPr>
          <p:cNvGrpSpPr>
            <a:grpSpLocks/>
          </p:cNvGrpSpPr>
          <p:nvPr/>
        </p:nvGrpSpPr>
        <p:grpSpPr bwMode="auto">
          <a:xfrm>
            <a:off x="8920044" y="4325075"/>
            <a:ext cx="910828" cy="982266"/>
            <a:chOff x="144" y="1152"/>
            <a:chExt cx="1248" cy="1248"/>
          </a:xfrm>
        </p:grpSpPr>
        <p:pic>
          <p:nvPicPr>
            <p:cNvPr id="5155" name="Picture 61" descr="dong_ho_treo_tuong_01">
              <a:extLst>
                <a:ext uri="{FF2B5EF4-FFF2-40B4-BE49-F238E27FC236}">
                  <a16:creationId xmlns:a16="http://schemas.microsoft.com/office/drawing/2014/main" id="{18DDC087-889C-D0CE-80A2-5C5F7909EA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152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6" name="WordArt 62">
              <a:extLst>
                <a:ext uri="{FF2B5EF4-FFF2-40B4-BE49-F238E27FC236}">
                  <a16:creationId xmlns:a16="http://schemas.microsoft.com/office/drawing/2014/main" id="{0D975EBA-5AE5-A9A0-6DE2-7142A1D8C3D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316" y="1502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02s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44CFCE8-8B88-E654-2498-31A07C6FFC6F}"/>
              </a:ext>
            </a:extLst>
          </p:cNvPr>
          <p:cNvGrpSpPr>
            <a:grpSpLocks/>
          </p:cNvGrpSpPr>
          <p:nvPr/>
        </p:nvGrpSpPr>
        <p:grpSpPr bwMode="auto">
          <a:xfrm>
            <a:off x="8939094" y="4325075"/>
            <a:ext cx="910828" cy="982266"/>
            <a:chOff x="253" y="3100"/>
            <a:chExt cx="1248" cy="1248"/>
          </a:xfrm>
        </p:grpSpPr>
        <p:pic>
          <p:nvPicPr>
            <p:cNvPr id="5153" name="Picture 64" descr="dong_ho_treo_tuong_01">
              <a:extLst>
                <a:ext uri="{FF2B5EF4-FFF2-40B4-BE49-F238E27FC236}">
                  <a16:creationId xmlns:a16="http://schemas.microsoft.com/office/drawing/2014/main" id="{643F7862-7344-B9BD-9D74-6C059B94A4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" y="3100"/>
              <a:ext cx="1248" cy="1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4" name="WordArt 65">
              <a:extLst>
                <a:ext uri="{FF2B5EF4-FFF2-40B4-BE49-F238E27FC236}">
                  <a16:creationId xmlns:a16="http://schemas.microsoft.com/office/drawing/2014/main" id="{9FEE070F-970A-63A9-4392-3C85FC699114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12" y="3427"/>
              <a:ext cx="920" cy="512"/>
            </a:xfrm>
            <a:prstGeom prst="rect">
              <a:avLst/>
            </a:prstGeom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700" b="1" kern="10">
                  <a:solidFill>
                    <a:srgbClr val="0000FF"/>
                  </a:solidFill>
                  <a:effectLst>
                    <a:outerShdw dist="35921" dir="2700000" algn="ctr" rotWithShape="0">
                      <a:srgbClr val="C0C0C0">
                        <a:alpha val="79999"/>
                      </a:srgbClr>
                    </a:outerShdw>
                  </a:effectLst>
                  <a:cs typeface="Arial" panose="020B0604020202020204" pitchFamily="34" charset="0"/>
                </a:rPr>
                <a:t>01s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449E16F-A7CE-52BC-E5A4-281D7736EB85}"/>
              </a:ext>
            </a:extLst>
          </p:cNvPr>
          <p:cNvGrpSpPr>
            <a:grpSpLocks/>
          </p:cNvGrpSpPr>
          <p:nvPr/>
        </p:nvGrpSpPr>
        <p:grpSpPr bwMode="auto">
          <a:xfrm>
            <a:off x="8684301" y="4140530"/>
            <a:ext cx="1458515" cy="1353740"/>
            <a:chOff x="4224" y="800"/>
            <a:chExt cx="1632" cy="1360"/>
          </a:xfrm>
        </p:grpSpPr>
        <p:pic>
          <p:nvPicPr>
            <p:cNvPr id="5151" name="Picture 8" descr="pi1">
              <a:extLst>
                <a:ext uri="{FF2B5EF4-FFF2-40B4-BE49-F238E27FC236}">
                  <a16:creationId xmlns:a16="http://schemas.microsoft.com/office/drawing/2014/main" id="{7B43CB53-C6A6-99C4-9ECA-1B14083A46F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800"/>
              <a:ext cx="1632" cy="13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52" name="Oval 68">
              <a:extLst>
                <a:ext uri="{FF2B5EF4-FFF2-40B4-BE49-F238E27FC236}">
                  <a16:creationId xmlns:a16="http://schemas.microsoft.com/office/drawing/2014/main" id="{9886A107-F30E-EFEC-306E-4BA225FF38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68" y="1169"/>
              <a:ext cx="699" cy="648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31750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0" tIns="0" rIns="0" bIns="6858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vi-VN" sz="975" b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giây </a:t>
              </a:r>
            </a:p>
            <a:p>
              <a:pPr algn="ctr" eaLnBrk="1" hangingPunct="1"/>
              <a:r>
                <a:rPr lang="en-US" altLang="vi-VN" sz="975" b="1">
                  <a:solidFill>
                    <a:srgbClr val="0099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bắt đầu</a:t>
              </a:r>
            </a:p>
          </p:txBody>
        </p:sp>
      </p:grpSp>
      <p:pic>
        <p:nvPicPr>
          <p:cNvPr id="2" name="Picture 6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9EDB480-BF63-685B-7844-AB902A115F0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0927" y="109700"/>
            <a:ext cx="1287697" cy="1055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Bellcoll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923D41E-24E1-0CAF-C685-BABD090C7C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310" y="139056"/>
            <a:ext cx="1287697" cy="1055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13">
            <a:extLst>
              <a:ext uri="{FF2B5EF4-FFF2-40B4-BE49-F238E27FC236}">
                <a16:creationId xmlns:a16="http://schemas.microsoft.com/office/drawing/2014/main" id="{E037D5C3-D03B-560D-C6C2-1944B39624D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982184" y="255853"/>
            <a:ext cx="3543300" cy="5953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NHÀ KHOA HỌC THÔNG THÁI</a:t>
            </a:r>
          </a:p>
        </p:txBody>
      </p:sp>
    </p:spTree>
    <p:extLst>
      <p:ext uri="{BB962C8B-B14F-4D97-AF65-F5344CB8AC3E}">
        <p14:creationId xmlns:p14="http://schemas.microsoft.com/office/powerpoint/2010/main" val="414511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EC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8" presetID="3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8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9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9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6E860"/>
                                      </p:to>
                                    </p:animClr>
                                    <p:animClr clrSpc="rgb" dir="cw">
                                      <p:cBhvr>
                                        <p:cTn id="9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6E860"/>
                                      </p:to>
                                    </p:animClr>
                                    <p:set>
                                      <p:cBhvr>
                                        <p:cTn id="9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1" grpId="0" animBg="1"/>
      <p:bldP spid="31" grpId="1" animBg="1"/>
      <p:bldP spid="40" grpId="0" animBg="1"/>
      <p:bldP spid="4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D76AE6-E0F3-6FEF-7AF9-B474E3DBE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im mẹ chăm sóc chim non #chàomào">
            <a:hlinkClick r:id="" action="ppaction://media"/>
            <a:extLst>
              <a:ext uri="{FF2B5EF4-FFF2-40B4-BE49-F238E27FC236}">
                <a16:creationId xmlns:a16="http://schemas.microsoft.com/office/drawing/2014/main" id="{46E57812-4DC5-95B3-8FD6-0A66F79F296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92306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138851-0870-B8A9-FC1B-7BB4580939AF}"/>
              </a:ext>
            </a:extLst>
          </p:cNvPr>
          <p:cNvSpPr/>
          <p:nvPr/>
        </p:nvSpPr>
        <p:spPr>
          <a:xfrm>
            <a:off x="3070113" y="62992"/>
            <a:ext cx="65310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Thứ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năm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ngày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tháng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năm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2024</a:t>
            </a:r>
            <a:endParaRPr lang="vi-VN" sz="28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Khoa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học</a:t>
            </a:r>
            <a:endParaRPr lang="en-US" sz="28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58: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Sự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sinh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sản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nuôi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con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3B0052B-F616-4B9A-A8F3-434AC0017412}"/>
              </a:ext>
            </a:extLst>
          </p:cNvPr>
          <p:cNvCxnSpPr>
            <a:cxnSpLocks/>
          </p:cNvCxnSpPr>
          <p:nvPr/>
        </p:nvCxnSpPr>
        <p:spPr>
          <a:xfrm>
            <a:off x="1212109" y="0"/>
            <a:ext cx="0" cy="6858000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60">
            <a:extLst>
              <a:ext uri="{FF2B5EF4-FFF2-40B4-BE49-F238E27FC236}">
                <a16:creationId xmlns:a16="http://schemas.microsoft.com/office/drawing/2014/main" id="{8841AA58-1F18-A13B-1FCD-590434D14F99}"/>
              </a:ext>
            </a:extLst>
          </p:cNvPr>
          <p:cNvSpPr/>
          <p:nvPr/>
        </p:nvSpPr>
        <p:spPr>
          <a:xfrm>
            <a:off x="2304661" y="3006134"/>
            <a:ext cx="9050694" cy="179913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him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non. C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him 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đ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bố mẹ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cho đến khi có thể tự đi kiếm ăn</a:t>
            </a:r>
            <a:r>
              <a:rPr lang="en-US" sz="2800" b="0" i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3B3A23-D3A9-C534-C430-10BD642B183D}"/>
              </a:ext>
            </a:extLst>
          </p:cNvPr>
          <p:cNvSpPr/>
          <p:nvPr/>
        </p:nvSpPr>
        <p:spPr>
          <a:xfrm>
            <a:off x="1044652" y="1909988"/>
            <a:ext cx="9532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Hoạt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2.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Sự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phát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triển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phôi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thai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của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trong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trứng</a:t>
            </a:r>
            <a:endParaRPr lang="en-US" sz="24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7FB77DD-5E61-D3A9-5855-DBC86A4A2648}"/>
              </a:ext>
            </a:extLst>
          </p:cNvPr>
          <p:cNvSpPr/>
          <p:nvPr/>
        </p:nvSpPr>
        <p:spPr>
          <a:xfrm>
            <a:off x="1212109" y="2463228"/>
            <a:ext cx="6182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Hoạt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3.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Sự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nuôi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con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của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endParaRPr lang="en-US" sz="24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BDB6D22-0EC1-1509-1130-8B4638EEAB08}"/>
              </a:ext>
            </a:extLst>
          </p:cNvPr>
          <p:cNvSpPr/>
          <p:nvPr/>
        </p:nvSpPr>
        <p:spPr>
          <a:xfrm>
            <a:off x="1270248" y="1455538"/>
            <a:ext cx="58818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Hoạt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1.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Kể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tên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loài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endParaRPr lang="en-US" sz="24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657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oa Nền Biên Giới Hoa Yếu Tố Biên Giới Khung Vật Liệu, Tươi, đơn Giản, Bông  Hoa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lowchart: Alternate Process 2"/>
          <p:cNvSpPr/>
          <p:nvPr/>
        </p:nvSpPr>
        <p:spPr>
          <a:xfrm>
            <a:off x="2514600" y="3576918"/>
            <a:ext cx="7288306" cy="612648"/>
          </a:xfrm>
          <a:prstGeom prst="flowChartAlternateProcess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299448" y="2612322"/>
            <a:ext cx="778584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4000" b="1" dirty="0">
                <a:solidFill>
                  <a:srgbClr val="E94B52"/>
                </a:solidFill>
                <a:latin typeface="Times New Roman" panose="02020603050405020304" pitchFamily="18" charset="0"/>
                <a:ea typeface="Microsoft YaHei" pitchFamily="34" charset="-122"/>
                <a:cs typeface="Times New Roman" panose="02020603050405020304" pitchFamily="18" charset="0"/>
              </a:rPr>
              <a:t>GIỜ HỌC KẾT THÚC</a:t>
            </a:r>
            <a:endParaRPr lang="vi-VN" altLang="zh-CN" sz="4000" b="1" dirty="0">
              <a:solidFill>
                <a:srgbClr val="E94B52"/>
              </a:solidFill>
              <a:latin typeface="Times New Roman" panose="02020603050405020304" pitchFamily="18" charset="0"/>
              <a:ea typeface="Microsoft YaHei" pitchFamily="3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altLang="zh-CN" sz="4000" b="1" dirty="0">
                <a:solidFill>
                  <a:srgbClr val="E94B52"/>
                </a:solidFill>
                <a:latin typeface="Times New Roman" panose="02020603050405020304" pitchFamily="18" charset="0"/>
                <a:ea typeface="Microsoft YaHei" pitchFamily="34" charset="-122"/>
                <a:cs typeface="Times New Roman" panose="02020603050405020304" pitchFamily="18" charset="0"/>
              </a:rPr>
              <a:t>XIN CHÂN THÀNH CẢM ƠN!</a:t>
            </a:r>
            <a:endParaRPr lang="en-US" altLang="zh-CN" sz="4000" b="1" dirty="0">
              <a:solidFill>
                <a:srgbClr val="E94B52"/>
              </a:solidFill>
              <a:latin typeface="Times New Roman" panose="02020603050405020304" pitchFamily="18" charset="0"/>
              <a:ea typeface="Microsoft YaHei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34409"/>
      </p:ext>
    </p:extLst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ởi động">
            <a:hlinkClick r:id="" action="ppaction://media"/>
            <a:extLst>
              <a:ext uri="{FF2B5EF4-FFF2-40B4-BE49-F238E27FC236}">
                <a16:creationId xmlns:a16="http://schemas.microsoft.com/office/drawing/2014/main" id="{585A5C90-8E08-2F0C-9317-37AB4AEC90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8931" y="0"/>
            <a:ext cx="12200931" cy="6858000"/>
          </a:xfrm>
          <a:prstGeom prst="rect">
            <a:avLst/>
          </a:prstGeom>
          <a:solidFill>
            <a:srgbClr val="4F81BD"/>
          </a:solidFill>
          <a:ln>
            <a:noFill/>
          </a:ln>
          <a:effectLst>
            <a:innerShdw blurRad="469900">
              <a:srgbClr val="000000">
                <a:alpha val="86000"/>
              </a:srgbClr>
            </a:innerShdw>
          </a:effectLst>
          <a:scene3d>
            <a:camera prst="orthographicFront"/>
            <a:lightRig rig="soft" dir="t"/>
          </a:scene3d>
          <a:sp3d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48C1E8-4EFA-C355-65DA-7DF58C2548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66" y="65313"/>
            <a:ext cx="2035628" cy="201541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53913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10" descr="co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910" y="3073584"/>
            <a:ext cx="1975757" cy="21749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4" name="Text Box 15"/>
          <p:cNvSpPr txBox="1"/>
          <p:nvPr/>
        </p:nvSpPr>
        <p:spPr>
          <a:xfrm>
            <a:off x="1248917" y="5286668"/>
            <a:ext cx="1975757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2400" b="1" dirty="0">
                <a:solidFill>
                  <a:srgbClr val="000066"/>
                </a:solidFill>
                <a:latin typeface="Times New Roman" panose="02020603050405020304" pitchFamily="18" charset="0"/>
              </a:rPr>
              <a:t>Chim Công</a:t>
            </a:r>
          </a:p>
        </p:txBody>
      </p:sp>
      <p:pic>
        <p:nvPicPr>
          <p:cNvPr id="6" name="Picture 9" descr="co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513" y="3073583"/>
            <a:ext cx="2148809" cy="217494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098243" y="5286668"/>
            <a:ext cx="281291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Chào mào</a:t>
            </a:r>
            <a:endParaRPr lang="en-US" alt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7587" name="Picture 3"/>
          <p:cNvPicPr>
            <a:picLocks noChangeAspect="1"/>
          </p:cNvPicPr>
          <p:nvPr/>
        </p:nvPicPr>
        <p:blipFill rotWithShape="1">
          <a:blip r:embed="rId5"/>
          <a:srcRect t="10091" r="26572" b="6793"/>
          <a:stretch/>
        </p:blipFill>
        <p:spPr>
          <a:xfrm>
            <a:off x="7014486" y="3020099"/>
            <a:ext cx="2364604" cy="2183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9714484" y="5248526"/>
            <a:ext cx="2457197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Gõ kiến</a:t>
            </a:r>
            <a:endParaRPr lang="en-US" alt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8611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01200" y="3020099"/>
            <a:ext cx="2287035" cy="21833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622787" y="5296678"/>
            <a:ext cx="2580590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>
              <a:spcBef>
                <a:spcPct val="0"/>
              </a:spcBef>
              <a:buNone/>
            </a:pPr>
            <a:r>
              <a:rPr lang="vi-V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Chim Cánh cụt</a:t>
            </a:r>
            <a:endParaRPr lang="en-US" altLang="en-US" sz="24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963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59526" y="3675658"/>
            <a:ext cx="2433101" cy="152780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08D2527-6406-C2FC-A96A-894D37289CD7}"/>
              </a:ext>
            </a:extLst>
          </p:cNvPr>
          <p:cNvSpPr/>
          <p:nvPr/>
        </p:nvSpPr>
        <p:spPr>
          <a:xfrm>
            <a:off x="2939485" y="146967"/>
            <a:ext cx="65310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 err="1">
                <a:solidFill>
                  <a:srgbClr val="6600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Thứ</a:t>
            </a:r>
            <a:r>
              <a:rPr lang="en-US" sz="2800" b="1" kern="0" dirty="0">
                <a:solidFill>
                  <a:srgbClr val="6600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00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năm</a:t>
            </a:r>
            <a:r>
              <a:rPr lang="en-US" sz="2800" b="1" kern="0" dirty="0">
                <a:solidFill>
                  <a:srgbClr val="6600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00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ngày</a:t>
            </a:r>
            <a:r>
              <a:rPr lang="en-US" sz="2800" b="1" kern="0" dirty="0">
                <a:solidFill>
                  <a:srgbClr val="6600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 </a:t>
            </a:r>
            <a:r>
              <a:rPr lang="en-US" sz="2800" b="1" kern="0" dirty="0" err="1">
                <a:solidFill>
                  <a:srgbClr val="6600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tháng</a:t>
            </a:r>
            <a:r>
              <a:rPr lang="en-US" sz="2800" b="1" kern="0" dirty="0">
                <a:solidFill>
                  <a:srgbClr val="6600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 </a:t>
            </a:r>
            <a:r>
              <a:rPr lang="en-US" sz="2800" b="1" kern="0" dirty="0" err="1">
                <a:solidFill>
                  <a:srgbClr val="6600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năm</a:t>
            </a:r>
            <a:r>
              <a:rPr lang="en-US" sz="2800" b="1" kern="0" dirty="0">
                <a:solidFill>
                  <a:srgbClr val="6600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2024</a:t>
            </a:r>
            <a:endParaRPr lang="vi-VN" sz="2800" b="1" kern="0" dirty="0">
              <a:solidFill>
                <a:srgbClr val="6600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kern="0" dirty="0">
                <a:solidFill>
                  <a:srgbClr val="6600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Khoa </a:t>
            </a:r>
            <a:r>
              <a:rPr lang="en-US" sz="2800" b="1" kern="0" dirty="0" err="1">
                <a:solidFill>
                  <a:srgbClr val="6600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học</a:t>
            </a:r>
            <a:endParaRPr lang="en-US" sz="2800" b="1" kern="0" dirty="0">
              <a:solidFill>
                <a:srgbClr val="6600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C289B7-FCD9-6EC5-7FAD-135704B3C01F}"/>
              </a:ext>
            </a:extLst>
          </p:cNvPr>
          <p:cNvSpPr/>
          <p:nvPr/>
        </p:nvSpPr>
        <p:spPr>
          <a:xfrm>
            <a:off x="3070113" y="1017099"/>
            <a:ext cx="65310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58: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Sự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sinh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sản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nuôi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con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808E891-6930-9155-2F46-14881B7AA0AA}"/>
              </a:ext>
            </a:extLst>
          </p:cNvPr>
          <p:cNvSpPr/>
          <p:nvPr/>
        </p:nvSpPr>
        <p:spPr>
          <a:xfrm>
            <a:off x="2121501" y="1756989"/>
            <a:ext cx="58818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Hoạt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1.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Kể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tên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loài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endParaRPr lang="en-US" sz="28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8FF885-B17C-4275-AA6A-8D0306EA9D7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10"/>
          <a:stretch/>
        </p:blipFill>
        <p:spPr>
          <a:xfrm>
            <a:off x="3857461" y="2496879"/>
            <a:ext cx="4111242" cy="3594777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9" dur="500"/>
                                        <p:tgtEl>
                                          <p:spTgt spid="69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124" grpId="1"/>
      <p:bldP spid="3" grpId="0"/>
      <p:bldP spid="3" grpId="1"/>
      <p:bldP spid="4" grpId="0"/>
      <p:bldP spid="4" grpId="1"/>
      <p:bldP spid="5" grpId="0"/>
      <p:bldP spid="5" grpId="1"/>
      <p:bldP spid="8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138851-0870-B8A9-FC1B-7BB4580939AF}"/>
              </a:ext>
            </a:extLst>
          </p:cNvPr>
          <p:cNvSpPr/>
          <p:nvPr/>
        </p:nvSpPr>
        <p:spPr>
          <a:xfrm>
            <a:off x="3070113" y="62992"/>
            <a:ext cx="65310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Thứ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năm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ngày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tháng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năm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2024</a:t>
            </a:r>
            <a:endParaRPr lang="vi-VN" sz="28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Khoa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học</a:t>
            </a:r>
            <a:endParaRPr lang="en-US" sz="28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58: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Sự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sinh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sản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nuôi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con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780E80-8F26-E00F-1B73-B2A72FBF23B3}"/>
              </a:ext>
            </a:extLst>
          </p:cNvPr>
          <p:cNvSpPr/>
          <p:nvPr/>
        </p:nvSpPr>
        <p:spPr>
          <a:xfrm>
            <a:off x="1062047" y="1758476"/>
            <a:ext cx="9532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Hoạt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2.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Sự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phát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triển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phôi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thai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của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trong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trứng</a:t>
            </a:r>
            <a:endParaRPr lang="en-US" sz="24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3B0052B-F616-4B9A-A8F3-434AC0017412}"/>
              </a:ext>
            </a:extLst>
          </p:cNvPr>
          <p:cNvCxnSpPr>
            <a:cxnSpLocks/>
          </p:cNvCxnSpPr>
          <p:nvPr/>
        </p:nvCxnSpPr>
        <p:spPr>
          <a:xfrm>
            <a:off x="1212109" y="0"/>
            <a:ext cx="0" cy="6858000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967A2051-5FF5-B6E9-8C33-FAC532EAEC1E}"/>
              </a:ext>
            </a:extLst>
          </p:cNvPr>
          <p:cNvSpPr/>
          <p:nvPr/>
        </p:nvSpPr>
        <p:spPr>
          <a:xfrm>
            <a:off x="1374194" y="2630624"/>
            <a:ext cx="89081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-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Bạn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nhìn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thấy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bộ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phận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nào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của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con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gà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trong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hình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2b, 2c, 2d?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D9F6A3-B290-A9A2-8976-5BB2B1A4FD88}"/>
              </a:ext>
            </a:extLst>
          </p:cNvPr>
          <p:cNvSpPr/>
          <p:nvPr/>
        </p:nvSpPr>
        <p:spPr>
          <a:xfrm>
            <a:off x="1439509" y="2174561"/>
            <a:ext cx="80288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- So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sánh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,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tìm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ra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sự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khác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nhau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giữa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quả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trứng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ở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hình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8CDA97-14BA-8D28-8AC5-D018B04E7C54}"/>
              </a:ext>
            </a:extLst>
          </p:cNvPr>
          <p:cNvSpPr txBox="1"/>
          <p:nvPr/>
        </p:nvSpPr>
        <p:spPr>
          <a:xfrm>
            <a:off x="97036" y="2320611"/>
            <a:ext cx="1056935" cy="523220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pt-BR" sz="2800" b="1" kern="0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S/118</a:t>
            </a:r>
            <a:r>
              <a:rPr lang="pt-BR" sz="2800" kern="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78782" y="5780782"/>
            <a:ext cx="8983533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endParaRPr lang="en-US" sz="2400" b="1" dirty="0">
              <a:ln w="1905"/>
              <a:solidFill>
                <a:srgbClr val="6666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oạn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400" b="1" dirty="0">
                <a:ln w="1905"/>
                <a:solidFill>
                  <a:srgbClr val="6666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27C25F-2965-9CAA-3677-11F6244562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57"/>
          <a:stretch/>
        </p:blipFill>
        <p:spPr>
          <a:xfrm>
            <a:off x="4431478" y="3140147"/>
            <a:ext cx="3478140" cy="2508960"/>
          </a:xfrm>
          <a:prstGeom prst="rect">
            <a:avLst/>
          </a:prstGeom>
        </p:spPr>
      </p:pic>
      <p:sp>
        <p:nvSpPr>
          <p:cNvPr id="10" name="Oval Callout 2">
            <a:extLst>
              <a:ext uri="{FF2B5EF4-FFF2-40B4-BE49-F238E27FC236}">
                <a16:creationId xmlns:a16="http://schemas.microsoft.com/office/drawing/2014/main" id="{457B7600-3810-BBB0-2EE8-5CA872E80192}"/>
              </a:ext>
            </a:extLst>
          </p:cNvPr>
          <p:cNvSpPr/>
          <p:nvPr/>
        </p:nvSpPr>
        <p:spPr>
          <a:xfrm flipH="1">
            <a:off x="1439507" y="3502772"/>
            <a:ext cx="2059469" cy="1821947"/>
          </a:xfrm>
          <a:prstGeom prst="wedgeEllipseCallout">
            <a:avLst>
              <a:gd name="adj1" fmla="val -50687"/>
              <a:gd name="adj2" fmla="val -7050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5EA2E0-69FF-8195-4CF8-90B5E39C8666}"/>
              </a:ext>
            </a:extLst>
          </p:cNvPr>
          <p:cNvSpPr/>
          <p:nvPr/>
        </p:nvSpPr>
        <p:spPr>
          <a:xfrm>
            <a:off x="1270248" y="1334235"/>
            <a:ext cx="58818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Hoạt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1.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Kể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tên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loài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endParaRPr lang="en-US" sz="24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2451E93-4892-99AC-11F0-F4BEAA0C4A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334" y="606100"/>
            <a:ext cx="1579370" cy="148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27">
            <a:extLst>
              <a:ext uri="{FF2B5EF4-FFF2-40B4-BE49-F238E27FC236}">
                <a16:creationId xmlns:a16="http://schemas.microsoft.com/office/drawing/2014/main" id="{1130A213-9BF2-82D7-4754-AB2165D3A2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88772" y="1102255"/>
            <a:ext cx="679864" cy="58708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3:00</a:t>
            </a:r>
            <a:endParaRPr lang="vi-VN" sz="3600" b="1" kern="1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0000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</a:endParaRPr>
          </a:p>
        </p:txBody>
      </p:sp>
      <p:sp>
        <p:nvSpPr>
          <p:cNvPr id="14" name="WordArt 27">
            <a:extLst>
              <a:ext uri="{FF2B5EF4-FFF2-40B4-BE49-F238E27FC236}">
                <a16:creationId xmlns:a16="http://schemas.microsoft.com/office/drawing/2014/main" id="{0B59C557-3811-88AF-35B5-8AD44A23CE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78409" y="1110026"/>
            <a:ext cx="679864" cy="58708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2:5</a:t>
            </a:r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9</a:t>
            </a:r>
          </a:p>
        </p:txBody>
      </p:sp>
      <p:sp>
        <p:nvSpPr>
          <p:cNvPr id="15" name="WordArt 27">
            <a:extLst>
              <a:ext uri="{FF2B5EF4-FFF2-40B4-BE49-F238E27FC236}">
                <a16:creationId xmlns:a16="http://schemas.microsoft.com/office/drawing/2014/main" id="{E1D5752E-D01B-F9ED-88FA-3A7535CFD7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84774" y="1088715"/>
            <a:ext cx="678681" cy="58708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2:5</a:t>
            </a:r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8</a:t>
            </a:r>
          </a:p>
        </p:txBody>
      </p:sp>
      <p:sp>
        <p:nvSpPr>
          <p:cNvPr id="16" name="WordArt 27">
            <a:extLst>
              <a:ext uri="{FF2B5EF4-FFF2-40B4-BE49-F238E27FC236}">
                <a16:creationId xmlns:a16="http://schemas.microsoft.com/office/drawing/2014/main" id="{7A0A40B1-347B-1F43-CA45-679DE0D9F9C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80981" y="1088715"/>
            <a:ext cx="679864" cy="58708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2:5</a:t>
            </a:r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7</a:t>
            </a:r>
          </a:p>
        </p:txBody>
      </p:sp>
      <p:sp>
        <p:nvSpPr>
          <p:cNvPr id="17" name="WordArt 27">
            <a:extLst>
              <a:ext uri="{FF2B5EF4-FFF2-40B4-BE49-F238E27FC236}">
                <a16:creationId xmlns:a16="http://schemas.microsoft.com/office/drawing/2014/main" id="{3BCC1855-F773-3526-8339-BE46DA252A4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87347" y="1086699"/>
            <a:ext cx="678681" cy="58708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2:5</a:t>
            </a:r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6</a:t>
            </a:r>
          </a:p>
        </p:txBody>
      </p:sp>
      <p:sp>
        <p:nvSpPr>
          <p:cNvPr id="18" name="WordArt 27">
            <a:extLst>
              <a:ext uri="{FF2B5EF4-FFF2-40B4-BE49-F238E27FC236}">
                <a16:creationId xmlns:a16="http://schemas.microsoft.com/office/drawing/2014/main" id="{EF87F080-C40F-B8CE-C20F-0113DF9FC5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83554" y="1069084"/>
            <a:ext cx="679864" cy="58708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2:5</a:t>
            </a:r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5</a:t>
            </a:r>
          </a:p>
        </p:txBody>
      </p:sp>
      <p:sp>
        <p:nvSpPr>
          <p:cNvPr id="19" name="WordArt 27">
            <a:extLst>
              <a:ext uri="{FF2B5EF4-FFF2-40B4-BE49-F238E27FC236}">
                <a16:creationId xmlns:a16="http://schemas.microsoft.com/office/drawing/2014/main" id="{AEB532A5-D984-42F9-8306-359EC3AD460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93917" y="1069030"/>
            <a:ext cx="679864" cy="58613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2:5</a:t>
            </a:r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4</a:t>
            </a:r>
          </a:p>
        </p:txBody>
      </p:sp>
      <p:sp>
        <p:nvSpPr>
          <p:cNvPr id="20" name="WordArt 27">
            <a:extLst>
              <a:ext uri="{FF2B5EF4-FFF2-40B4-BE49-F238E27FC236}">
                <a16:creationId xmlns:a16="http://schemas.microsoft.com/office/drawing/2014/main" id="{95D1F298-E136-5E41-9609-F74D1428061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13696" y="1062488"/>
            <a:ext cx="678681" cy="58708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2:5</a:t>
            </a:r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3</a:t>
            </a:r>
          </a:p>
        </p:txBody>
      </p:sp>
      <p:sp>
        <p:nvSpPr>
          <p:cNvPr id="21" name="WordArt 27">
            <a:extLst>
              <a:ext uri="{FF2B5EF4-FFF2-40B4-BE49-F238E27FC236}">
                <a16:creationId xmlns:a16="http://schemas.microsoft.com/office/drawing/2014/main" id="{5B8C3415-9CEA-6B2A-DCA4-7F99A4DB38F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07331" y="1056552"/>
            <a:ext cx="679864" cy="58708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2:5</a:t>
            </a:r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</a:t>
            </a:r>
          </a:p>
        </p:txBody>
      </p:sp>
      <p:sp>
        <p:nvSpPr>
          <p:cNvPr id="22" name="WordArt 27">
            <a:extLst>
              <a:ext uri="{FF2B5EF4-FFF2-40B4-BE49-F238E27FC236}">
                <a16:creationId xmlns:a16="http://schemas.microsoft.com/office/drawing/2014/main" id="{7A739F0A-ECC8-7E96-48D5-929CB2D8AD1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23285" y="1057506"/>
            <a:ext cx="679864" cy="58613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2:5</a:t>
            </a:r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</a:t>
            </a:r>
          </a:p>
        </p:txBody>
      </p:sp>
      <p:sp>
        <p:nvSpPr>
          <p:cNvPr id="23" name="WordArt 27">
            <a:extLst>
              <a:ext uri="{FF2B5EF4-FFF2-40B4-BE49-F238E27FC236}">
                <a16:creationId xmlns:a16="http://schemas.microsoft.com/office/drawing/2014/main" id="{861AF64B-55A9-3EF9-0FBE-6B866CDCE8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93917" y="1063148"/>
            <a:ext cx="679864" cy="58708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2:5</a:t>
            </a:r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0</a:t>
            </a:r>
          </a:p>
        </p:txBody>
      </p:sp>
      <p:sp>
        <p:nvSpPr>
          <p:cNvPr id="24" name="WordArt 27">
            <a:extLst>
              <a:ext uri="{FF2B5EF4-FFF2-40B4-BE49-F238E27FC236}">
                <a16:creationId xmlns:a16="http://schemas.microsoft.com/office/drawing/2014/main" id="{96A3DF3B-0B29-9675-2C65-41AF10AA95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18761" y="1136712"/>
            <a:ext cx="856647" cy="52319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15</a:t>
            </a:r>
          </a:p>
        </p:txBody>
      </p:sp>
      <p:sp>
        <p:nvSpPr>
          <p:cNvPr id="25" name="WordArt 27">
            <a:extLst>
              <a:ext uri="{FF2B5EF4-FFF2-40B4-BE49-F238E27FC236}">
                <a16:creationId xmlns:a16="http://schemas.microsoft.com/office/drawing/2014/main" id="{C430A155-A97A-2281-1DC1-5D8BFE6D5D4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43696" y="1099237"/>
            <a:ext cx="856647" cy="52319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14</a:t>
            </a:r>
          </a:p>
        </p:txBody>
      </p:sp>
      <p:sp>
        <p:nvSpPr>
          <p:cNvPr id="26" name="WordArt 27">
            <a:extLst>
              <a:ext uri="{FF2B5EF4-FFF2-40B4-BE49-F238E27FC236}">
                <a16:creationId xmlns:a16="http://schemas.microsoft.com/office/drawing/2014/main" id="{E48EF5A0-776C-FD90-D4A4-CBC91F6688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58892" y="1083882"/>
            <a:ext cx="856647" cy="52319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13</a:t>
            </a:r>
          </a:p>
        </p:txBody>
      </p:sp>
      <p:sp>
        <p:nvSpPr>
          <p:cNvPr id="27" name="WordArt 27">
            <a:extLst>
              <a:ext uri="{FF2B5EF4-FFF2-40B4-BE49-F238E27FC236}">
                <a16:creationId xmlns:a16="http://schemas.microsoft.com/office/drawing/2014/main" id="{69A8D038-9A87-C976-CADD-0EFF05035C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73193" y="1075252"/>
            <a:ext cx="856647" cy="52319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12</a:t>
            </a:r>
          </a:p>
        </p:txBody>
      </p:sp>
      <p:sp>
        <p:nvSpPr>
          <p:cNvPr id="28" name="WordArt 27">
            <a:extLst>
              <a:ext uri="{FF2B5EF4-FFF2-40B4-BE49-F238E27FC236}">
                <a16:creationId xmlns:a16="http://schemas.microsoft.com/office/drawing/2014/main" id="{162D70B7-5886-9765-7559-910E8345F0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60274" y="1092459"/>
            <a:ext cx="856647" cy="52319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11</a:t>
            </a:r>
          </a:p>
        </p:txBody>
      </p:sp>
      <p:sp>
        <p:nvSpPr>
          <p:cNvPr id="29" name="WordArt 27">
            <a:extLst>
              <a:ext uri="{FF2B5EF4-FFF2-40B4-BE49-F238E27FC236}">
                <a16:creationId xmlns:a16="http://schemas.microsoft.com/office/drawing/2014/main" id="{9136E18F-85CC-BD85-E5D7-1C475BAC62A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686112" y="1109665"/>
            <a:ext cx="856647" cy="52319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10</a:t>
            </a:r>
          </a:p>
        </p:txBody>
      </p:sp>
      <p:sp>
        <p:nvSpPr>
          <p:cNvPr id="30" name="WordArt 27">
            <a:extLst>
              <a:ext uri="{FF2B5EF4-FFF2-40B4-BE49-F238E27FC236}">
                <a16:creationId xmlns:a16="http://schemas.microsoft.com/office/drawing/2014/main" id="{BAD4A4B2-D2C7-65E4-88F1-9C7DD08133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05404" y="1046405"/>
            <a:ext cx="663788" cy="52319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9</a:t>
            </a:r>
          </a:p>
        </p:txBody>
      </p:sp>
      <p:sp>
        <p:nvSpPr>
          <p:cNvPr id="31" name="WordArt 27">
            <a:extLst>
              <a:ext uri="{FF2B5EF4-FFF2-40B4-BE49-F238E27FC236}">
                <a16:creationId xmlns:a16="http://schemas.microsoft.com/office/drawing/2014/main" id="{FFCC731C-CE87-139D-4EE2-911B5A4858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7975" y="1074010"/>
            <a:ext cx="662295" cy="52319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8</a:t>
            </a:r>
          </a:p>
        </p:txBody>
      </p:sp>
      <p:sp>
        <p:nvSpPr>
          <p:cNvPr id="32" name="WordArt 27">
            <a:extLst>
              <a:ext uri="{FF2B5EF4-FFF2-40B4-BE49-F238E27FC236}">
                <a16:creationId xmlns:a16="http://schemas.microsoft.com/office/drawing/2014/main" id="{E166A2A1-BBF7-3D03-AC8E-9DCC51A612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72059" y="1068528"/>
            <a:ext cx="663788" cy="52319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7</a:t>
            </a:r>
          </a:p>
        </p:txBody>
      </p:sp>
      <p:sp>
        <p:nvSpPr>
          <p:cNvPr id="33" name="WordArt 27">
            <a:extLst>
              <a:ext uri="{FF2B5EF4-FFF2-40B4-BE49-F238E27FC236}">
                <a16:creationId xmlns:a16="http://schemas.microsoft.com/office/drawing/2014/main" id="{EC21C5CA-F1AC-A0A7-5DAA-BF41058A251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02383" y="1077753"/>
            <a:ext cx="663788" cy="52319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6</a:t>
            </a:r>
          </a:p>
        </p:txBody>
      </p:sp>
      <p:sp>
        <p:nvSpPr>
          <p:cNvPr id="34" name="WordArt 27">
            <a:extLst>
              <a:ext uri="{FF2B5EF4-FFF2-40B4-BE49-F238E27FC236}">
                <a16:creationId xmlns:a16="http://schemas.microsoft.com/office/drawing/2014/main" id="{9D181992-3CC1-B155-4F62-C2CFA517A2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32296" y="1102891"/>
            <a:ext cx="662295" cy="52319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5</a:t>
            </a:r>
          </a:p>
        </p:txBody>
      </p:sp>
      <p:sp>
        <p:nvSpPr>
          <p:cNvPr id="35" name="WordArt 27">
            <a:extLst>
              <a:ext uri="{FF2B5EF4-FFF2-40B4-BE49-F238E27FC236}">
                <a16:creationId xmlns:a16="http://schemas.microsoft.com/office/drawing/2014/main" id="{414443E6-7CDF-80FE-9DCF-ACB9A2E6842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69038" y="1098726"/>
            <a:ext cx="663788" cy="52319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4</a:t>
            </a:r>
          </a:p>
        </p:txBody>
      </p:sp>
      <p:sp>
        <p:nvSpPr>
          <p:cNvPr id="36" name="WordArt 27">
            <a:extLst>
              <a:ext uri="{FF2B5EF4-FFF2-40B4-BE49-F238E27FC236}">
                <a16:creationId xmlns:a16="http://schemas.microsoft.com/office/drawing/2014/main" id="{971C2644-FA9C-13F7-19AB-0B04E55863E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11454" y="1081691"/>
            <a:ext cx="663788" cy="52319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3</a:t>
            </a:r>
          </a:p>
        </p:txBody>
      </p:sp>
      <p:sp>
        <p:nvSpPr>
          <p:cNvPr id="37" name="WordArt 27">
            <a:extLst>
              <a:ext uri="{FF2B5EF4-FFF2-40B4-BE49-F238E27FC236}">
                <a16:creationId xmlns:a16="http://schemas.microsoft.com/office/drawing/2014/main" id="{801538CB-18A7-9A76-D405-6FD061C2B4E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27045" y="1081378"/>
            <a:ext cx="662295" cy="52319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</a:t>
            </a:r>
          </a:p>
        </p:txBody>
      </p:sp>
      <p:sp>
        <p:nvSpPr>
          <p:cNvPr id="38" name="WordArt 27">
            <a:extLst>
              <a:ext uri="{FF2B5EF4-FFF2-40B4-BE49-F238E27FC236}">
                <a16:creationId xmlns:a16="http://schemas.microsoft.com/office/drawing/2014/main" id="{6C2D1B45-DDBE-EDF3-ACA7-CE31EB5B88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69806" y="1075106"/>
            <a:ext cx="663788" cy="52319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</a:t>
            </a:r>
          </a:p>
        </p:txBody>
      </p:sp>
      <p:sp>
        <p:nvSpPr>
          <p:cNvPr id="39" name="WordArt 38">
            <a:extLst>
              <a:ext uri="{FF2B5EF4-FFF2-40B4-BE49-F238E27FC236}">
                <a16:creationId xmlns:a16="http://schemas.microsoft.com/office/drawing/2014/main" id="{03F831BE-FA89-70DC-6FC9-ECE24F0F951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535730" y="1090096"/>
            <a:ext cx="1157409" cy="44473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+mj-lt"/>
              </a:rPr>
              <a:t>HẾT GIỜ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7887E390-B90F-AB52-89F3-C315062804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2334" y="612163"/>
            <a:ext cx="1579369" cy="1483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000"/>
                            </p:stCondLst>
                            <p:childTnLst>
                              <p:par>
                                <p:cTn id="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000"/>
                            </p:stCondLst>
                            <p:childTnLst>
                              <p:par>
                                <p:cTn id="10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9000"/>
                            </p:stCondLst>
                            <p:childTnLst>
                              <p:par>
                                <p:cTn id="12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3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11000"/>
                            </p:stCondLst>
                            <p:childTnLst>
                              <p:par>
                                <p:cTn id="14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000"/>
                            </p:stCondLst>
                            <p:childTnLst>
                              <p:par>
                                <p:cTn id="1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2000"/>
                            </p:stCondLst>
                            <p:childTnLst>
                              <p:par>
                                <p:cTn id="1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000"/>
                            </p:stCondLst>
                            <p:childTnLst>
                              <p:par>
                                <p:cTn id="1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4000"/>
                            </p:stCondLst>
                            <p:childTnLst>
                              <p:par>
                                <p:cTn id="2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5000"/>
                            </p:stCondLst>
                            <p:childTnLst>
                              <p:par>
                                <p:cTn id="2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000"/>
                            </p:stCondLst>
                            <p:childTnLst>
                              <p:par>
                                <p:cTn id="2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8000"/>
                            </p:stCondLst>
                            <p:childTnLst>
                              <p:par>
                                <p:cTn id="24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9000"/>
                            </p:stCondLst>
                            <p:childTnLst>
                              <p:par>
                                <p:cTn id="25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11000"/>
                            </p:stCondLst>
                            <p:childTnLst>
                              <p:par>
                                <p:cTn id="2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13000"/>
                            </p:stCondLst>
                            <p:childTnLst>
                              <p:par>
                                <p:cTn id="3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1" fill="hold">
                            <p:stCondLst>
                              <p:cond delay="14000"/>
                            </p:stCondLst>
                            <p:childTnLst>
                              <p:par>
                                <p:cTn id="3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 gio chu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" grpId="0" animBg="1"/>
      <p:bldP spid="8" grpId="0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26513" y="5315930"/>
            <a:ext cx="306045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iện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23" name="Picture 2" descr="F:\anh cua hang\anh ga ap dien\download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978" y="2080724"/>
            <a:ext cx="5678519" cy="285988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0BE9762-D041-F9BA-4E39-C05CF22ECAD9}"/>
              </a:ext>
            </a:extLst>
          </p:cNvPr>
          <p:cNvSpPr/>
          <p:nvPr/>
        </p:nvSpPr>
        <p:spPr>
          <a:xfrm>
            <a:off x="2830456" y="212282"/>
            <a:ext cx="65310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Thứ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năm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ngày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tháng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năm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2024</a:t>
            </a:r>
            <a:endParaRPr lang="vi-VN" sz="28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Khoa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học</a:t>
            </a:r>
            <a:endParaRPr lang="en-US" sz="28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58: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Sự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sinh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sản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nuôi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con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C5FCB8-BC24-B1A2-DA44-58E344C0A64F}"/>
              </a:ext>
            </a:extLst>
          </p:cNvPr>
          <p:cNvSpPr/>
          <p:nvPr/>
        </p:nvSpPr>
        <p:spPr>
          <a:xfrm>
            <a:off x="7836926" y="5315930"/>
            <a:ext cx="3049233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ấp</a:t>
            </a:r>
            <a:r>
              <a:rPr lang="en-US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B0FC7E-77F7-BEE1-97C0-56B953EDD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064" y="2080724"/>
            <a:ext cx="4562958" cy="285988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ắt">
            <a:hlinkClick r:id="" action="ppaction://media"/>
            <a:extLst>
              <a:ext uri="{FF2B5EF4-FFF2-40B4-BE49-F238E27FC236}">
                <a16:creationId xmlns:a16="http://schemas.microsoft.com/office/drawing/2014/main" id="{8CEA855A-29A8-78E2-13ED-B28EED544D7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2956"/>
            <a:ext cx="12195672" cy="685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937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C56A2-6F0F-5B38-B1B8-D4137C607CF9}"/>
              </a:ext>
            </a:extLst>
          </p:cNvPr>
          <p:cNvSpPr/>
          <p:nvPr/>
        </p:nvSpPr>
        <p:spPr>
          <a:xfrm>
            <a:off x="3070113" y="62992"/>
            <a:ext cx="65310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Thứ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năm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ngày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tháng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năm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2024</a:t>
            </a:r>
            <a:endParaRPr lang="vi-VN" sz="28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Khoa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học</a:t>
            </a:r>
            <a:endParaRPr lang="en-US" sz="28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58: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Sự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sinh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sản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nuôi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con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710876-AEC7-D12D-0B73-797E435970AC}"/>
              </a:ext>
            </a:extLst>
          </p:cNvPr>
          <p:cNvCxnSpPr>
            <a:cxnSpLocks/>
          </p:cNvCxnSpPr>
          <p:nvPr/>
        </p:nvCxnSpPr>
        <p:spPr>
          <a:xfrm>
            <a:off x="990600" y="-7170"/>
            <a:ext cx="0" cy="6858000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F322A16-CA79-AE5A-736B-BE9376DC3D3D}"/>
              </a:ext>
            </a:extLst>
          </p:cNvPr>
          <p:cNvSpPr/>
          <p:nvPr/>
        </p:nvSpPr>
        <p:spPr>
          <a:xfrm>
            <a:off x="1055917" y="1868868"/>
            <a:ext cx="9532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Hoạt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2.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Sự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phát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triển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phôi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thai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của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trong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trứng</a:t>
            </a:r>
            <a:endParaRPr lang="en-US" sz="24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8E3C92-F7E0-65B7-4CA9-86962CCD3563}"/>
              </a:ext>
            </a:extLst>
          </p:cNvPr>
          <p:cNvSpPr/>
          <p:nvPr/>
        </p:nvSpPr>
        <p:spPr>
          <a:xfrm>
            <a:off x="3974840" y="2679380"/>
            <a:ext cx="4889241" cy="5232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Chu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trình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phát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triển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A0A8E4-A9E4-12DA-C4EF-50E53AD0558D}"/>
              </a:ext>
            </a:extLst>
          </p:cNvPr>
          <p:cNvSpPr/>
          <p:nvPr/>
        </p:nvSpPr>
        <p:spPr>
          <a:xfrm>
            <a:off x="9919488" y="3526795"/>
            <a:ext cx="1719943" cy="52322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F7F4E61-F674-C9AF-7ABF-022040C449B4}"/>
              </a:ext>
            </a:extLst>
          </p:cNvPr>
          <p:cNvCxnSpPr/>
          <p:nvPr/>
        </p:nvCxnSpPr>
        <p:spPr>
          <a:xfrm flipV="1">
            <a:off x="3116298" y="3885910"/>
            <a:ext cx="1246498" cy="74991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84797E-5FFE-7D60-FA6A-5389C136ECB8}"/>
              </a:ext>
            </a:extLst>
          </p:cNvPr>
          <p:cNvCxnSpPr>
            <a:cxnSpLocks/>
          </p:cNvCxnSpPr>
          <p:nvPr/>
        </p:nvCxnSpPr>
        <p:spPr>
          <a:xfrm>
            <a:off x="5866436" y="3820392"/>
            <a:ext cx="1329003" cy="740373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091EEF2-3C75-A4AA-7E4C-E3392CCF9610}"/>
              </a:ext>
            </a:extLst>
          </p:cNvPr>
          <p:cNvCxnSpPr/>
          <p:nvPr/>
        </p:nvCxnSpPr>
        <p:spPr>
          <a:xfrm flipV="1">
            <a:off x="8672990" y="3885910"/>
            <a:ext cx="1246498" cy="74991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1AFADBAB-7BD7-1E87-EB97-D9FB1216D30C}"/>
              </a:ext>
            </a:extLst>
          </p:cNvPr>
          <p:cNvSpPr/>
          <p:nvPr/>
        </p:nvSpPr>
        <p:spPr>
          <a:xfrm rot="19856138">
            <a:off x="2465305" y="3818884"/>
            <a:ext cx="21114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000" b="1" i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được</a:t>
            </a:r>
            <a:r>
              <a:rPr lang="en-US" sz="2000" b="1" i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thụ</a:t>
            </a:r>
            <a:r>
              <a:rPr lang="en-US" sz="2000" b="1" i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000" b="1" i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tinh</a:t>
            </a:r>
            <a:endParaRPr lang="en-US" sz="2000" b="1" i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0C30C5B-0620-698A-49BA-1E8C97E9D2C4}"/>
              </a:ext>
            </a:extLst>
          </p:cNvPr>
          <p:cNvSpPr/>
          <p:nvPr/>
        </p:nvSpPr>
        <p:spPr>
          <a:xfrm rot="1786941">
            <a:off x="5564273" y="3655078"/>
            <a:ext cx="2111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400" b="1" i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được</a:t>
            </a:r>
            <a:r>
              <a:rPr lang="en-US" sz="2400" b="1" i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i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ấp</a:t>
            </a:r>
            <a:endParaRPr lang="en-US" sz="2400" b="1" i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5BB944E-F04A-C570-4716-43F7ED68453F}"/>
              </a:ext>
            </a:extLst>
          </p:cNvPr>
          <p:cNvSpPr/>
          <p:nvPr/>
        </p:nvSpPr>
        <p:spPr>
          <a:xfrm rot="19797751">
            <a:off x="8087084" y="3747541"/>
            <a:ext cx="21114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i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nở</a:t>
            </a:r>
            <a:endParaRPr lang="en-US" sz="2400" b="1" i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D837BE-AC70-AA66-B569-E554F7CBE7C6}"/>
              </a:ext>
            </a:extLst>
          </p:cNvPr>
          <p:cNvSpPr/>
          <p:nvPr/>
        </p:nvSpPr>
        <p:spPr>
          <a:xfrm>
            <a:off x="1055917" y="4560765"/>
            <a:ext cx="2176801" cy="52322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Trứng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0137688-9C2E-3669-094E-B2AE8C95DCAD}"/>
              </a:ext>
            </a:extLst>
          </p:cNvPr>
          <p:cNvSpPr/>
          <p:nvPr/>
        </p:nvSpPr>
        <p:spPr>
          <a:xfrm>
            <a:off x="4399334" y="3526795"/>
            <a:ext cx="1482012" cy="52322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Hợp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tử</a:t>
            </a:r>
            <a:endParaRPr lang="en-US" sz="28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9DA82EB-972F-E7E9-D7BD-7D6033CADE77}"/>
              </a:ext>
            </a:extLst>
          </p:cNvPr>
          <p:cNvSpPr/>
          <p:nvPr/>
        </p:nvSpPr>
        <p:spPr>
          <a:xfrm>
            <a:off x="7216988" y="4400832"/>
            <a:ext cx="1482012" cy="52322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Phôi</a:t>
            </a:r>
            <a:endParaRPr lang="en-US" sz="28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420E0A-6936-AC0D-FA49-DD6399B9C2F5}"/>
              </a:ext>
            </a:extLst>
          </p:cNvPr>
          <p:cNvSpPr/>
          <p:nvPr/>
        </p:nvSpPr>
        <p:spPr>
          <a:xfrm>
            <a:off x="1313628" y="1397027"/>
            <a:ext cx="58818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Hoạt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1.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Kể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tên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loài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endParaRPr lang="en-US" sz="24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  <p:bldP spid="17" grpId="0"/>
      <p:bldP spid="18" grpId="0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E138851-0870-B8A9-FC1B-7BB4580939AF}"/>
              </a:ext>
            </a:extLst>
          </p:cNvPr>
          <p:cNvSpPr/>
          <p:nvPr/>
        </p:nvSpPr>
        <p:spPr>
          <a:xfrm>
            <a:off x="3070113" y="62992"/>
            <a:ext cx="653108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Thứ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năm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ngày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tháng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năm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2024</a:t>
            </a:r>
            <a:endParaRPr lang="vi-VN" sz="28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Khoa </a:t>
            </a: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học</a:t>
            </a:r>
            <a:endParaRPr lang="en-US" sz="28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Bài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58: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Sự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sinh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sản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và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nuôi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con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của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8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endParaRPr lang="en-US" sz="2800" b="1" kern="0" dirty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780E80-8F26-E00F-1B73-B2A72FBF23B3}"/>
              </a:ext>
            </a:extLst>
          </p:cNvPr>
          <p:cNvSpPr/>
          <p:nvPr/>
        </p:nvSpPr>
        <p:spPr>
          <a:xfrm>
            <a:off x="1044652" y="1909988"/>
            <a:ext cx="95324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Hoạt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2.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Sự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phát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triển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phôi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thai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của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trong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trứng</a:t>
            </a:r>
            <a:endParaRPr lang="en-US" sz="24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3B0052B-F616-4B9A-A8F3-434AC0017412}"/>
              </a:ext>
            </a:extLst>
          </p:cNvPr>
          <p:cNvCxnSpPr>
            <a:cxnSpLocks/>
          </p:cNvCxnSpPr>
          <p:nvPr/>
        </p:nvCxnSpPr>
        <p:spPr>
          <a:xfrm>
            <a:off x="1212109" y="0"/>
            <a:ext cx="0" cy="6858000"/>
          </a:xfrm>
          <a:prstGeom prst="line">
            <a:avLst/>
          </a:prstGeom>
          <a:ln w="127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53D9F6A3-B290-A9A2-8976-5BB2B1A4FD88}"/>
              </a:ext>
            </a:extLst>
          </p:cNvPr>
          <p:cNvSpPr/>
          <p:nvPr/>
        </p:nvSpPr>
        <p:spPr>
          <a:xfrm>
            <a:off x="1212109" y="2463228"/>
            <a:ext cx="61827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Hoạt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3.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Sự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nuôi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con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của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endParaRPr lang="en-US" sz="24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6628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926" y="3356832"/>
            <a:ext cx="2723322" cy="14723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29" name="Picture 6" descr="chim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01" y="3346509"/>
            <a:ext cx="3672621" cy="15209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30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3986" y="3342036"/>
            <a:ext cx="2592253" cy="147236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C34D15A-BF27-52A6-05A5-1C22FAF8F5E3}"/>
              </a:ext>
            </a:extLst>
          </p:cNvPr>
          <p:cNvSpPr/>
          <p:nvPr/>
        </p:nvSpPr>
        <p:spPr>
          <a:xfrm>
            <a:off x="2054676" y="4829196"/>
            <a:ext cx="17009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Hình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79172A-F5CC-F323-1ABC-7207C5486494}"/>
              </a:ext>
            </a:extLst>
          </p:cNvPr>
          <p:cNvSpPr/>
          <p:nvPr/>
        </p:nvSpPr>
        <p:spPr>
          <a:xfrm>
            <a:off x="5586269" y="4867248"/>
            <a:ext cx="17009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Hình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EA376A-3416-E67F-0DCB-716743C7CBA3}"/>
              </a:ext>
            </a:extLst>
          </p:cNvPr>
          <p:cNvSpPr/>
          <p:nvPr/>
        </p:nvSpPr>
        <p:spPr>
          <a:xfrm>
            <a:off x="9292119" y="4981596"/>
            <a:ext cx="200675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Hình</a:t>
            </a:r>
            <a:r>
              <a:rPr lang="en-US" sz="28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9" name="Oval Callout 2">
            <a:extLst>
              <a:ext uri="{FF2B5EF4-FFF2-40B4-BE49-F238E27FC236}">
                <a16:creationId xmlns:a16="http://schemas.microsoft.com/office/drawing/2014/main" id="{C32E4B5D-00F7-7A3C-BAA3-E77304EEE162}"/>
              </a:ext>
            </a:extLst>
          </p:cNvPr>
          <p:cNvSpPr/>
          <p:nvPr/>
        </p:nvSpPr>
        <p:spPr>
          <a:xfrm flipH="1">
            <a:off x="224020" y="5218550"/>
            <a:ext cx="2846091" cy="1257792"/>
          </a:xfrm>
          <a:prstGeom prst="wedgeEllipseCallout">
            <a:avLst>
              <a:gd name="adj1" fmla="val -62291"/>
              <a:gd name="adj2" fmla="val -55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25CE55-6351-6C5D-7032-1A3E866B64D8}"/>
              </a:ext>
            </a:extLst>
          </p:cNvPr>
          <p:cNvSpPr/>
          <p:nvPr/>
        </p:nvSpPr>
        <p:spPr>
          <a:xfrm>
            <a:off x="2281017" y="5533553"/>
            <a:ext cx="90178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 algn="ctr">
              <a:defRPr/>
            </a:pP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-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Bạn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có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nhận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xét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gì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về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những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con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non,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gà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con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mới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nở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?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Chúng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đã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tự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đi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kiếm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mồi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đ</a:t>
            </a:r>
            <a:r>
              <a:rPr lang="vi-VN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ược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</a:t>
            </a:r>
            <a:r>
              <a:rPr lang="vi-VN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ư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a?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Tại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sao</a:t>
            </a:r>
            <a:r>
              <a:rPr lang="en-US" sz="2400" b="1" kern="0" dirty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3A0426-42B5-6561-7DFD-A09FD20A3876}"/>
              </a:ext>
            </a:extLst>
          </p:cNvPr>
          <p:cNvSpPr/>
          <p:nvPr/>
        </p:nvSpPr>
        <p:spPr>
          <a:xfrm>
            <a:off x="1270248" y="1455538"/>
            <a:ext cx="58818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Hoạt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động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1.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Kể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tên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các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loài</a:t>
            </a:r>
            <a:r>
              <a:rPr lang="en-US" sz="2400" b="1" kern="0" dirty="0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6666FF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chim</a:t>
            </a:r>
            <a:endParaRPr lang="en-US" sz="2400" b="1" kern="0" dirty="0">
              <a:solidFill>
                <a:srgbClr val="6666FF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DDC70A-4C35-804C-9AB3-5140681A51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7086" y="665556"/>
            <a:ext cx="941857" cy="884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WordArt 27">
            <a:extLst>
              <a:ext uri="{FF2B5EF4-FFF2-40B4-BE49-F238E27FC236}">
                <a16:creationId xmlns:a16="http://schemas.microsoft.com/office/drawing/2014/main" id="{BC7C0DD2-CBE3-0C30-1DAA-1034196C43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0386" y="950175"/>
            <a:ext cx="320588" cy="33542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120</a:t>
            </a:r>
          </a:p>
        </p:txBody>
      </p:sp>
      <p:sp>
        <p:nvSpPr>
          <p:cNvPr id="14" name="WordArt 27">
            <a:extLst>
              <a:ext uri="{FF2B5EF4-FFF2-40B4-BE49-F238E27FC236}">
                <a16:creationId xmlns:a16="http://schemas.microsoft.com/office/drawing/2014/main" id="{9153710F-0E7D-15E0-2266-147E9BEC67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0386" y="924775"/>
            <a:ext cx="320588" cy="33542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119</a:t>
            </a:r>
          </a:p>
        </p:txBody>
      </p:sp>
      <p:sp>
        <p:nvSpPr>
          <p:cNvPr id="15" name="WordArt 27">
            <a:extLst>
              <a:ext uri="{FF2B5EF4-FFF2-40B4-BE49-F238E27FC236}">
                <a16:creationId xmlns:a16="http://schemas.microsoft.com/office/drawing/2014/main" id="{D65A0CFD-0EB7-A4FD-F6AF-FB9254184A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9993" y="937475"/>
            <a:ext cx="320030" cy="33542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118</a:t>
            </a:r>
          </a:p>
        </p:txBody>
      </p:sp>
      <p:sp>
        <p:nvSpPr>
          <p:cNvPr id="16" name="WordArt 27">
            <a:extLst>
              <a:ext uri="{FF2B5EF4-FFF2-40B4-BE49-F238E27FC236}">
                <a16:creationId xmlns:a16="http://schemas.microsoft.com/office/drawing/2014/main" id="{491217E7-F4FE-A0B0-37E1-692B8E451E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9911" y="937475"/>
            <a:ext cx="320588" cy="33542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117</a:t>
            </a:r>
          </a:p>
        </p:txBody>
      </p:sp>
      <p:sp>
        <p:nvSpPr>
          <p:cNvPr id="17" name="WordArt 27">
            <a:extLst>
              <a:ext uri="{FF2B5EF4-FFF2-40B4-BE49-F238E27FC236}">
                <a16:creationId xmlns:a16="http://schemas.microsoft.com/office/drawing/2014/main" id="{4F70D936-8EC1-97BD-0CA6-0595B2DB70F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9993" y="924775"/>
            <a:ext cx="320030" cy="33542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116</a:t>
            </a:r>
          </a:p>
        </p:txBody>
      </p:sp>
      <p:sp>
        <p:nvSpPr>
          <p:cNvPr id="18" name="WordArt 27">
            <a:extLst>
              <a:ext uri="{FF2B5EF4-FFF2-40B4-BE49-F238E27FC236}">
                <a16:creationId xmlns:a16="http://schemas.microsoft.com/office/drawing/2014/main" id="{71B5E729-167A-CE3A-0714-8D252B658A0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3086" y="962875"/>
            <a:ext cx="320588" cy="33542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115</a:t>
            </a:r>
          </a:p>
        </p:txBody>
      </p:sp>
      <p:sp>
        <p:nvSpPr>
          <p:cNvPr id="19" name="WordArt 27">
            <a:extLst>
              <a:ext uri="{FF2B5EF4-FFF2-40B4-BE49-F238E27FC236}">
                <a16:creationId xmlns:a16="http://schemas.microsoft.com/office/drawing/2014/main" id="{647214C0-41AA-3D18-3840-C54FD2F6ACF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5623" y="976121"/>
            <a:ext cx="320588" cy="33487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114</a:t>
            </a:r>
          </a:p>
        </p:txBody>
      </p:sp>
      <p:sp>
        <p:nvSpPr>
          <p:cNvPr id="20" name="WordArt 27">
            <a:extLst>
              <a:ext uri="{FF2B5EF4-FFF2-40B4-BE49-F238E27FC236}">
                <a16:creationId xmlns:a16="http://schemas.microsoft.com/office/drawing/2014/main" id="{70A00579-31BC-F9D3-1566-759084E9F87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65068" y="950175"/>
            <a:ext cx="320030" cy="33542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113</a:t>
            </a:r>
          </a:p>
        </p:txBody>
      </p:sp>
      <p:sp>
        <p:nvSpPr>
          <p:cNvPr id="21" name="WordArt 27">
            <a:extLst>
              <a:ext uri="{FF2B5EF4-FFF2-40B4-BE49-F238E27FC236}">
                <a16:creationId xmlns:a16="http://schemas.microsoft.com/office/drawing/2014/main" id="{5EF9128D-2C02-C715-C52F-9FA93DC2D1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66098" y="953350"/>
            <a:ext cx="320588" cy="33542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112</a:t>
            </a:r>
          </a:p>
        </p:txBody>
      </p:sp>
      <p:sp>
        <p:nvSpPr>
          <p:cNvPr id="22" name="WordArt 27">
            <a:extLst>
              <a:ext uri="{FF2B5EF4-FFF2-40B4-BE49-F238E27FC236}">
                <a16:creationId xmlns:a16="http://schemas.microsoft.com/office/drawing/2014/main" id="{1FBFEC8C-9ABF-D5BC-0AE0-78FEED03906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24823" y="949134"/>
            <a:ext cx="320588" cy="33487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111</a:t>
            </a:r>
          </a:p>
        </p:txBody>
      </p:sp>
      <p:sp>
        <p:nvSpPr>
          <p:cNvPr id="23" name="WordArt 27">
            <a:extLst>
              <a:ext uri="{FF2B5EF4-FFF2-40B4-BE49-F238E27FC236}">
                <a16:creationId xmlns:a16="http://schemas.microsoft.com/office/drawing/2014/main" id="{E2D78F76-E1D6-1F64-73A9-24E1A9FB855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35936" y="943825"/>
            <a:ext cx="320588" cy="33542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110</a:t>
            </a:r>
          </a:p>
        </p:txBody>
      </p:sp>
      <p:sp>
        <p:nvSpPr>
          <p:cNvPr id="24" name="WordArt 27">
            <a:extLst>
              <a:ext uri="{FF2B5EF4-FFF2-40B4-BE49-F238E27FC236}">
                <a16:creationId xmlns:a16="http://schemas.microsoft.com/office/drawing/2014/main" id="{FA7ED6A0-951C-7E86-6C1C-C1231E2107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64511" y="956525"/>
            <a:ext cx="320588" cy="33542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109</a:t>
            </a:r>
          </a:p>
        </p:txBody>
      </p:sp>
      <p:sp>
        <p:nvSpPr>
          <p:cNvPr id="25" name="WordArt 27">
            <a:extLst>
              <a:ext uri="{FF2B5EF4-FFF2-40B4-BE49-F238E27FC236}">
                <a16:creationId xmlns:a16="http://schemas.microsoft.com/office/drawing/2014/main" id="{A47A7E11-DB26-DC78-B9E8-C71D32A7397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0861" y="937475"/>
            <a:ext cx="320588" cy="33542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108</a:t>
            </a:r>
          </a:p>
        </p:txBody>
      </p:sp>
      <p:sp>
        <p:nvSpPr>
          <p:cNvPr id="26" name="WordArt 27">
            <a:extLst>
              <a:ext uri="{FF2B5EF4-FFF2-40B4-BE49-F238E27FC236}">
                <a16:creationId xmlns:a16="http://schemas.microsoft.com/office/drawing/2014/main" id="{2ED21255-6C1C-2F01-8B95-983308C4B10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67686" y="961288"/>
            <a:ext cx="320588" cy="33542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107</a:t>
            </a:r>
          </a:p>
        </p:txBody>
      </p:sp>
      <p:sp>
        <p:nvSpPr>
          <p:cNvPr id="27" name="WordArt 27">
            <a:extLst>
              <a:ext uri="{FF2B5EF4-FFF2-40B4-BE49-F238E27FC236}">
                <a16:creationId xmlns:a16="http://schemas.microsoft.com/office/drawing/2014/main" id="{F2C7A403-D736-43EA-3414-84D865B183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1418" y="983513"/>
            <a:ext cx="320030" cy="33542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106</a:t>
            </a:r>
          </a:p>
        </p:txBody>
      </p:sp>
      <p:sp>
        <p:nvSpPr>
          <p:cNvPr id="28" name="WordArt 27">
            <a:extLst>
              <a:ext uri="{FF2B5EF4-FFF2-40B4-BE49-F238E27FC236}">
                <a16:creationId xmlns:a16="http://schemas.microsoft.com/office/drawing/2014/main" id="{08E497ED-8F6B-41B7-9EE7-E0E5D1C24C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1498" y="963421"/>
            <a:ext cx="320588" cy="33487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105</a:t>
            </a:r>
          </a:p>
        </p:txBody>
      </p:sp>
      <p:sp>
        <p:nvSpPr>
          <p:cNvPr id="29" name="WordArt 27">
            <a:extLst>
              <a:ext uri="{FF2B5EF4-FFF2-40B4-BE49-F238E27FC236}">
                <a16:creationId xmlns:a16="http://schemas.microsoft.com/office/drawing/2014/main" id="{A72FC5D8-40D6-09DA-CE8F-BFC87A9C774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2448" y="968184"/>
            <a:ext cx="320588" cy="33487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104</a:t>
            </a:r>
          </a:p>
        </p:txBody>
      </p:sp>
      <p:sp>
        <p:nvSpPr>
          <p:cNvPr id="30" name="WordArt 27">
            <a:extLst>
              <a:ext uri="{FF2B5EF4-FFF2-40B4-BE49-F238E27FC236}">
                <a16:creationId xmlns:a16="http://schemas.microsoft.com/office/drawing/2014/main" id="{69809636-D9B9-3649-D208-7918454412D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1418" y="969771"/>
            <a:ext cx="320030" cy="334874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103</a:t>
            </a:r>
          </a:p>
        </p:txBody>
      </p:sp>
      <p:sp>
        <p:nvSpPr>
          <p:cNvPr id="31" name="WordArt 27">
            <a:extLst>
              <a:ext uri="{FF2B5EF4-FFF2-40B4-BE49-F238E27FC236}">
                <a16:creationId xmlns:a16="http://schemas.microsoft.com/office/drawing/2014/main" id="{4529B21C-11F0-962D-6B74-D03FCE4FC1D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1418" y="937475"/>
            <a:ext cx="320030" cy="33542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102</a:t>
            </a:r>
          </a:p>
        </p:txBody>
      </p:sp>
      <p:sp>
        <p:nvSpPr>
          <p:cNvPr id="26624" name="WordArt 27">
            <a:extLst>
              <a:ext uri="{FF2B5EF4-FFF2-40B4-BE49-F238E27FC236}">
                <a16:creationId xmlns:a16="http://schemas.microsoft.com/office/drawing/2014/main" id="{0FF1195C-ED01-F978-C001-D84CB96E8D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53398" y="931125"/>
            <a:ext cx="320588" cy="33542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101</a:t>
            </a:r>
          </a:p>
        </p:txBody>
      </p:sp>
      <p:sp>
        <p:nvSpPr>
          <p:cNvPr id="26625" name="WordArt 27">
            <a:extLst>
              <a:ext uri="{FF2B5EF4-FFF2-40B4-BE49-F238E27FC236}">
                <a16:creationId xmlns:a16="http://schemas.microsoft.com/office/drawing/2014/main" id="{66768D8A-DA2B-B9CF-3A6C-4B27C91C2B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60306" y="931125"/>
            <a:ext cx="320030" cy="33542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100</a:t>
            </a:r>
          </a:p>
        </p:txBody>
      </p:sp>
      <p:sp>
        <p:nvSpPr>
          <p:cNvPr id="26626" name="WordArt 27">
            <a:extLst>
              <a:ext uri="{FF2B5EF4-FFF2-40B4-BE49-F238E27FC236}">
                <a16:creationId xmlns:a16="http://schemas.microsoft.com/office/drawing/2014/main" id="{CC6A78D4-A3BF-9E15-D92E-877B55BB4A9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13723" y="960535"/>
            <a:ext cx="320588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99</a:t>
            </a:r>
          </a:p>
        </p:txBody>
      </p:sp>
      <p:sp>
        <p:nvSpPr>
          <p:cNvPr id="26627" name="WordArt 27">
            <a:extLst>
              <a:ext uri="{FF2B5EF4-FFF2-40B4-BE49-F238E27FC236}">
                <a16:creationId xmlns:a16="http://schemas.microsoft.com/office/drawing/2014/main" id="{8F8EF05F-5D79-BAEF-296E-27E1D9B65E6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34361" y="957360"/>
            <a:ext cx="320588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98</a:t>
            </a:r>
          </a:p>
        </p:txBody>
      </p:sp>
      <p:sp>
        <p:nvSpPr>
          <p:cNvPr id="26631" name="WordArt 27">
            <a:extLst>
              <a:ext uri="{FF2B5EF4-FFF2-40B4-BE49-F238E27FC236}">
                <a16:creationId xmlns:a16="http://schemas.microsoft.com/office/drawing/2014/main" id="{4B4F318D-9C49-24F2-2CEF-2BE35777D63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67686" y="974823"/>
            <a:ext cx="320588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97</a:t>
            </a:r>
          </a:p>
        </p:txBody>
      </p:sp>
      <p:sp>
        <p:nvSpPr>
          <p:cNvPr id="26632" name="WordArt 27">
            <a:extLst>
              <a:ext uri="{FF2B5EF4-FFF2-40B4-BE49-F238E27FC236}">
                <a16:creationId xmlns:a16="http://schemas.microsoft.com/office/drawing/2014/main" id="{FC199355-6C0E-07E0-033B-7411C607FEA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9518" y="963710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95</a:t>
            </a:r>
          </a:p>
        </p:txBody>
      </p:sp>
      <p:sp>
        <p:nvSpPr>
          <p:cNvPr id="26633" name="WordArt 27">
            <a:extLst>
              <a:ext uri="{FF2B5EF4-FFF2-40B4-BE49-F238E27FC236}">
                <a16:creationId xmlns:a16="http://schemas.microsoft.com/office/drawing/2014/main" id="{5AF17571-4B67-CE2A-FB82-5316A66F23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9518" y="98752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94</a:t>
            </a:r>
          </a:p>
        </p:txBody>
      </p:sp>
      <p:sp>
        <p:nvSpPr>
          <p:cNvPr id="26634" name="WordArt 27">
            <a:extLst>
              <a:ext uri="{FF2B5EF4-FFF2-40B4-BE49-F238E27FC236}">
                <a16:creationId xmlns:a16="http://schemas.microsoft.com/office/drawing/2014/main" id="{5883FBE8-BE6A-6BD6-3791-5AA136D007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6818" y="96053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93</a:t>
            </a:r>
          </a:p>
        </p:txBody>
      </p:sp>
      <p:sp>
        <p:nvSpPr>
          <p:cNvPr id="26635" name="WordArt 27">
            <a:extLst>
              <a:ext uri="{FF2B5EF4-FFF2-40B4-BE49-F238E27FC236}">
                <a16:creationId xmlns:a16="http://schemas.microsoft.com/office/drawing/2014/main" id="{8FAB99A2-262F-2381-0DE2-E2E34B9BB6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23806" y="9557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92</a:t>
            </a:r>
          </a:p>
        </p:txBody>
      </p:sp>
      <p:sp>
        <p:nvSpPr>
          <p:cNvPr id="26636" name="WordArt 27">
            <a:extLst>
              <a:ext uri="{FF2B5EF4-FFF2-40B4-BE49-F238E27FC236}">
                <a16:creationId xmlns:a16="http://schemas.microsoft.com/office/drawing/2014/main" id="{B327D400-7524-FA84-A75B-A01C7C4B8DF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0468" y="9430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91</a:t>
            </a:r>
          </a:p>
        </p:txBody>
      </p:sp>
      <p:sp>
        <p:nvSpPr>
          <p:cNvPr id="26637" name="WordArt 27">
            <a:extLst>
              <a:ext uri="{FF2B5EF4-FFF2-40B4-BE49-F238E27FC236}">
                <a16:creationId xmlns:a16="http://schemas.microsoft.com/office/drawing/2014/main" id="{B52AB308-1FF2-9BA6-2330-EE7D35F6497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3168" y="97482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90</a:t>
            </a:r>
          </a:p>
        </p:txBody>
      </p:sp>
      <p:sp>
        <p:nvSpPr>
          <p:cNvPr id="26638" name="WordArt 27">
            <a:extLst>
              <a:ext uri="{FF2B5EF4-FFF2-40B4-BE49-F238E27FC236}">
                <a16:creationId xmlns:a16="http://schemas.microsoft.com/office/drawing/2014/main" id="{4ECEBE0C-8B0C-0143-F362-05F74F775D1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65068" y="982760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89</a:t>
            </a:r>
          </a:p>
        </p:txBody>
      </p:sp>
      <p:sp>
        <p:nvSpPr>
          <p:cNvPr id="26639" name="WordArt 27">
            <a:extLst>
              <a:ext uri="{FF2B5EF4-FFF2-40B4-BE49-F238E27FC236}">
                <a16:creationId xmlns:a16="http://schemas.microsoft.com/office/drawing/2014/main" id="{D84AABF5-D312-806F-BDD3-C109941489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65068" y="96053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88</a:t>
            </a:r>
          </a:p>
        </p:txBody>
      </p:sp>
      <p:sp>
        <p:nvSpPr>
          <p:cNvPr id="26640" name="WordArt 27">
            <a:extLst>
              <a:ext uri="{FF2B5EF4-FFF2-40B4-BE49-F238E27FC236}">
                <a16:creationId xmlns:a16="http://schemas.microsoft.com/office/drawing/2014/main" id="{04454050-89AC-8286-644A-E6F81C993C4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5231" y="96212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87</a:t>
            </a:r>
          </a:p>
        </p:txBody>
      </p:sp>
      <p:sp>
        <p:nvSpPr>
          <p:cNvPr id="26641" name="WordArt 27">
            <a:extLst>
              <a:ext uri="{FF2B5EF4-FFF2-40B4-BE49-F238E27FC236}">
                <a16:creationId xmlns:a16="http://schemas.microsoft.com/office/drawing/2014/main" id="{F135C219-391E-BA7E-268D-287EDE1F08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9993" y="97958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86</a:t>
            </a:r>
          </a:p>
        </p:txBody>
      </p:sp>
      <p:sp>
        <p:nvSpPr>
          <p:cNvPr id="26642" name="WordArt 27">
            <a:extLst>
              <a:ext uri="{FF2B5EF4-FFF2-40B4-BE49-F238E27FC236}">
                <a16:creationId xmlns:a16="http://schemas.microsoft.com/office/drawing/2014/main" id="{C56899D5-C634-3139-3E81-61E68F65C05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7931" y="97958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85</a:t>
            </a:r>
          </a:p>
        </p:txBody>
      </p:sp>
      <p:sp>
        <p:nvSpPr>
          <p:cNvPr id="26643" name="WordArt 27">
            <a:extLst>
              <a:ext uri="{FF2B5EF4-FFF2-40B4-BE49-F238E27FC236}">
                <a16:creationId xmlns:a16="http://schemas.microsoft.com/office/drawing/2014/main" id="{E0EF6D24-914B-EC91-679A-F186324D3C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1581" y="100022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84</a:t>
            </a:r>
          </a:p>
        </p:txBody>
      </p:sp>
      <p:sp>
        <p:nvSpPr>
          <p:cNvPr id="26644" name="WordArt 27">
            <a:extLst>
              <a:ext uri="{FF2B5EF4-FFF2-40B4-BE49-F238E27FC236}">
                <a16:creationId xmlns:a16="http://schemas.microsoft.com/office/drawing/2014/main" id="{1140D950-3082-FC8C-DFE0-CA272BDC69E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20631" y="98752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83</a:t>
            </a:r>
          </a:p>
        </p:txBody>
      </p:sp>
      <p:sp>
        <p:nvSpPr>
          <p:cNvPr id="26645" name="WordArt 27">
            <a:extLst>
              <a:ext uri="{FF2B5EF4-FFF2-40B4-BE49-F238E27FC236}">
                <a16:creationId xmlns:a16="http://schemas.microsoft.com/office/drawing/2014/main" id="{C417ED14-5B0F-3196-1218-E7E9828248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8881" y="9811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82</a:t>
            </a:r>
          </a:p>
        </p:txBody>
      </p:sp>
      <p:sp>
        <p:nvSpPr>
          <p:cNvPr id="26646" name="WordArt 27">
            <a:extLst>
              <a:ext uri="{FF2B5EF4-FFF2-40B4-BE49-F238E27FC236}">
                <a16:creationId xmlns:a16="http://schemas.microsoft.com/office/drawing/2014/main" id="{C92F5FAB-FFD8-9459-EE9A-FFE3ED5A0A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6818" y="97958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81</a:t>
            </a:r>
          </a:p>
        </p:txBody>
      </p:sp>
      <p:sp>
        <p:nvSpPr>
          <p:cNvPr id="26647" name="WordArt 27">
            <a:extLst>
              <a:ext uri="{FF2B5EF4-FFF2-40B4-BE49-F238E27FC236}">
                <a16:creationId xmlns:a16="http://schemas.microsoft.com/office/drawing/2014/main" id="{AC646FC2-678B-21A7-5B09-6B4976EEDD6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3168" y="97164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80</a:t>
            </a:r>
          </a:p>
        </p:txBody>
      </p:sp>
      <p:sp>
        <p:nvSpPr>
          <p:cNvPr id="26648" name="WordArt 27">
            <a:extLst>
              <a:ext uri="{FF2B5EF4-FFF2-40B4-BE49-F238E27FC236}">
                <a16:creationId xmlns:a16="http://schemas.microsoft.com/office/drawing/2014/main" id="{0CF88E47-1F4A-9523-FDA9-1CB5E90D59D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30156" y="98593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79</a:t>
            </a:r>
          </a:p>
        </p:txBody>
      </p:sp>
      <p:sp>
        <p:nvSpPr>
          <p:cNvPr id="26649" name="WordArt 27">
            <a:extLst>
              <a:ext uri="{FF2B5EF4-FFF2-40B4-BE49-F238E27FC236}">
                <a16:creationId xmlns:a16="http://schemas.microsoft.com/office/drawing/2014/main" id="{82E04A13-795E-8A36-FAE0-B4306B4E60C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30156" y="97164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78</a:t>
            </a:r>
          </a:p>
        </p:txBody>
      </p:sp>
      <p:sp>
        <p:nvSpPr>
          <p:cNvPr id="26650" name="WordArt 27">
            <a:extLst>
              <a:ext uri="{FF2B5EF4-FFF2-40B4-BE49-F238E27FC236}">
                <a16:creationId xmlns:a16="http://schemas.microsoft.com/office/drawing/2014/main" id="{CD78E985-CAED-D924-1661-6239957A67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30156" y="101133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77</a:t>
            </a:r>
          </a:p>
        </p:txBody>
      </p:sp>
      <p:sp>
        <p:nvSpPr>
          <p:cNvPr id="26651" name="WordArt 27">
            <a:extLst>
              <a:ext uri="{FF2B5EF4-FFF2-40B4-BE49-F238E27FC236}">
                <a16:creationId xmlns:a16="http://schemas.microsoft.com/office/drawing/2014/main" id="{3BD549BC-A3E3-ECA9-36D9-8A6EC99755C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53968" y="99704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76</a:t>
            </a:r>
          </a:p>
        </p:txBody>
      </p:sp>
      <p:sp>
        <p:nvSpPr>
          <p:cNvPr id="26652" name="WordArt 27">
            <a:extLst>
              <a:ext uri="{FF2B5EF4-FFF2-40B4-BE49-F238E27FC236}">
                <a16:creationId xmlns:a16="http://schemas.microsoft.com/office/drawing/2014/main" id="{152A80E7-E50C-EEA1-9F8A-B1CE2DA35F6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28568" y="98593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75</a:t>
            </a:r>
          </a:p>
        </p:txBody>
      </p:sp>
      <p:sp>
        <p:nvSpPr>
          <p:cNvPr id="26653" name="WordArt 27">
            <a:extLst>
              <a:ext uri="{FF2B5EF4-FFF2-40B4-BE49-F238E27FC236}">
                <a16:creationId xmlns:a16="http://schemas.microsoft.com/office/drawing/2014/main" id="{CA83D394-6860-FD3D-8579-023131C065C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7931" y="96212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74</a:t>
            </a:r>
          </a:p>
        </p:txBody>
      </p:sp>
      <p:sp>
        <p:nvSpPr>
          <p:cNvPr id="26654" name="WordArt 27">
            <a:extLst>
              <a:ext uri="{FF2B5EF4-FFF2-40B4-BE49-F238E27FC236}">
                <a16:creationId xmlns:a16="http://schemas.microsoft.com/office/drawing/2014/main" id="{301C1CA2-A8DA-2138-4E11-784FC0ADF76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3168" y="951010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73</a:t>
            </a:r>
          </a:p>
        </p:txBody>
      </p:sp>
      <p:sp>
        <p:nvSpPr>
          <p:cNvPr id="26655" name="WordArt 27">
            <a:extLst>
              <a:ext uri="{FF2B5EF4-FFF2-40B4-BE49-F238E27FC236}">
                <a16:creationId xmlns:a16="http://schemas.microsoft.com/office/drawing/2014/main" id="{AECE902A-C657-3EA2-FF0D-95D3972E3D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7768" y="94783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72</a:t>
            </a:r>
          </a:p>
        </p:txBody>
      </p:sp>
      <p:sp>
        <p:nvSpPr>
          <p:cNvPr id="26656" name="WordArt 27">
            <a:extLst>
              <a:ext uri="{FF2B5EF4-FFF2-40B4-BE49-F238E27FC236}">
                <a16:creationId xmlns:a16="http://schemas.microsoft.com/office/drawing/2014/main" id="{37D60C92-B91F-4F61-2113-2C6096D050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69831" y="9430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71</a:t>
            </a:r>
          </a:p>
        </p:txBody>
      </p:sp>
      <p:sp>
        <p:nvSpPr>
          <p:cNvPr id="26657" name="WordArt 27">
            <a:extLst>
              <a:ext uri="{FF2B5EF4-FFF2-40B4-BE49-F238E27FC236}">
                <a16:creationId xmlns:a16="http://schemas.microsoft.com/office/drawing/2014/main" id="{ED2C70B5-0DB2-F7FC-4FE1-5348FE3ACD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14281" y="93672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70</a:t>
            </a:r>
          </a:p>
        </p:txBody>
      </p:sp>
      <p:sp>
        <p:nvSpPr>
          <p:cNvPr id="26658" name="WordArt 27">
            <a:extLst>
              <a:ext uri="{FF2B5EF4-FFF2-40B4-BE49-F238E27FC236}">
                <a16:creationId xmlns:a16="http://schemas.microsoft.com/office/drawing/2014/main" id="{4A073725-B3F0-A29C-58FA-45BBC3A7262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58718" y="96529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69</a:t>
            </a:r>
          </a:p>
        </p:txBody>
      </p:sp>
      <p:sp>
        <p:nvSpPr>
          <p:cNvPr id="26659" name="WordArt 27">
            <a:extLst>
              <a:ext uri="{FF2B5EF4-FFF2-40B4-BE49-F238E27FC236}">
                <a16:creationId xmlns:a16="http://schemas.microsoft.com/office/drawing/2014/main" id="{2A64E45E-8807-6A99-9911-58D4230C8E1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9356" y="96053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68</a:t>
            </a:r>
          </a:p>
        </p:txBody>
      </p:sp>
      <p:sp>
        <p:nvSpPr>
          <p:cNvPr id="26660" name="WordArt 27">
            <a:extLst>
              <a:ext uri="{FF2B5EF4-FFF2-40B4-BE49-F238E27FC236}">
                <a16:creationId xmlns:a16="http://schemas.microsoft.com/office/drawing/2014/main" id="{5078D946-84C0-1FBA-4B51-B137BC11FC3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2531" y="97799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67</a:t>
            </a:r>
          </a:p>
        </p:txBody>
      </p:sp>
      <p:sp>
        <p:nvSpPr>
          <p:cNvPr id="26661" name="WordArt 27">
            <a:extLst>
              <a:ext uri="{FF2B5EF4-FFF2-40B4-BE49-F238E27FC236}">
                <a16:creationId xmlns:a16="http://schemas.microsoft.com/office/drawing/2014/main" id="{1D71A7BF-000E-CA61-7B6F-9513A3D4749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3006" y="951010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66</a:t>
            </a:r>
          </a:p>
        </p:txBody>
      </p:sp>
      <p:sp>
        <p:nvSpPr>
          <p:cNvPr id="26662" name="WordArt 27">
            <a:extLst>
              <a:ext uri="{FF2B5EF4-FFF2-40B4-BE49-F238E27FC236}">
                <a16:creationId xmlns:a16="http://schemas.microsoft.com/office/drawing/2014/main" id="{7BD74481-91AA-3A81-1DCA-E2CC114DF2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2531" y="97164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65</a:t>
            </a:r>
          </a:p>
        </p:txBody>
      </p:sp>
      <p:sp>
        <p:nvSpPr>
          <p:cNvPr id="26663" name="WordArt 27">
            <a:extLst>
              <a:ext uri="{FF2B5EF4-FFF2-40B4-BE49-F238E27FC236}">
                <a16:creationId xmlns:a16="http://schemas.microsoft.com/office/drawing/2014/main" id="{081F3E66-35B8-507F-EB22-0CDD7C2F16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1581" y="98434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64</a:t>
            </a:r>
          </a:p>
        </p:txBody>
      </p:sp>
      <p:sp>
        <p:nvSpPr>
          <p:cNvPr id="26664" name="WordArt 27">
            <a:extLst>
              <a:ext uri="{FF2B5EF4-FFF2-40B4-BE49-F238E27FC236}">
                <a16:creationId xmlns:a16="http://schemas.microsoft.com/office/drawing/2014/main" id="{87897E8A-5EF3-BCBD-AB7E-6BA503260FF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6181" y="957360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63</a:t>
            </a:r>
          </a:p>
        </p:txBody>
      </p:sp>
      <p:sp>
        <p:nvSpPr>
          <p:cNvPr id="26665" name="WordArt 27">
            <a:extLst>
              <a:ext uri="{FF2B5EF4-FFF2-40B4-BE49-F238E27FC236}">
                <a16:creationId xmlns:a16="http://schemas.microsoft.com/office/drawing/2014/main" id="{D4192FD6-DD7E-3E75-4E04-598BF19942E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58718" y="9430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62</a:t>
            </a:r>
          </a:p>
        </p:txBody>
      </p:sp>
      <p:sp>
        <p:nvSpPr>
          <p:cNvPr id="26666" name="WordArt 27">
            <a:extLst>
              <a:ext uri="{FF2B5EF4-FFF2-40B4-BE49-F238E27FC236}">
                <a16:creationId xmlns:a16="http://schemas.microsoft.com/office/drawing/2014/main" id="{66694796-DC44-79FE-050D-93897028D8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63481" y="95894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61</a:t>
            </a:r>
          </a:p>
        </p:txBody>
      </p:sp>
      <p:sp>
        <p:nvSpPr>
          <p:cNvPr id="26667" name="WordArt 27">
            <a:extLst>
              <a:ext uri="{FF2B5EF4-FFF2-40B4-BE49-F238E27FC236}">
                <a16:creationId xmlns:a16="http://schemas.microsoft.com/office/drawing/2014/main" id="{C6D004D0-3B53-46FE-411F-DF1C50F92A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6181" y="97799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60</a:t>
            </a:r>
          </a:p>
        </p:txBody>
      </p:sp>
      <p:sp>
        <p:nvSpPr>
          <p:cNvPr id="26668" name="WordArt 27">
            <a:extLst>
              <a:ext uri="{FF2B5EF4-FFF2-40B4-BE49-F238E27FC236}">
                <a16:creationId xmlns:a16="http://schemas.microsoft.com/office/drawing/2014/main" id="{577E1F65-D6F9-1EC5-E5FB-821024E99B4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3168" y="97482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59</a:t>
            </a:r>
          </a:p>
        </p:txBody>
      </p:sp>
      <p:sp>
        <p:nvSpPr>
          <p:cNvPr id="26669" name="WordArt 27">
            <a:extLst>
              <a:ext uri="{FF2B5EF4-FFF2-40B4-BE49-F238E27FC236}">
                <a16:creationId xmlns:a16="http://schemas.microsoft.com/office/drawing/2014/main" id="{5E19209B-C3B2-C1B4-5923-0ED7B64627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69831" y="96529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58</a:t>
            </a:r>
          </a:p>
        </p:txBody>
      </p:sp>
      <p:sp>
        <p:nvSpPr>
          <p:cNvPr id="26670" name="WordArt 27">
            <a:extLst>
              <a:ext uri="{FF2B5EF4-FFF2-40B4-BE49-F238E27FC236}">
                <a16:creationId xmlns:a16="http://schemas.microsoft.com/office/drawing/2014/main" id="{C7044BA8-6EF7-0392-EA45-ADAABDCDDA4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58718" y="951010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57</a:t>
            </a:r>
          </a:p>
        </p:txBody>
      </p:sp>
      <p:sp>
        <p:nvSpPr>
          <p:cNvPr id="26671" name="WordArt 27">
            <a:extLst>
              <a:ext uri="{FF2B5EF4-FFF2-40B4-BE49-F238E27FC236}">
                <a16:creationId xmlns:a16="http://schemas.microsoft.com/office/drawing/2014/main" id="{0A9C2670-1B82-4930-9DDA-A7447BBE86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6181" y="95418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56</a:t>
            </a:r>
          </a:p>
        </p:txBody>
      </p:sp>
      <p:sp>
        <p:nvSpPr>
          <p:cNvPr id="26672" name="WordArt 27">
            <a:extLst>
              <a:ext uri="{FF2B5EF4-FFF2-40B4-BE49-F238E27FC236}">
                <a16:creationId xmlns:a16="http://schemas.microsoft.com/office/drawing/2014/main" id="{FBB73828-C271-16DA-3FFF-A9A48ECD0F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8406" y="9557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55</a:t>
            </a:r>
          </a:p>
        </p:txBody>
      </p:sp>
      <p:sp>
        <p:nvSpPr>
          <p:cNvPr id="26673" name="WordArt 27">
            <a:extLst>
              <a:ext uri="{FF2B5EF4-FFF2-40B4-BE49-F238E27FC236}">
                <a16:creationId xmlns:a16="http://schemas.microsoft.com/office/drawing/2014/main" id="{B4ED9A61-3813-DDAB-994E-792CB1751F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14281" y="9684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54</a:t>
            </a:r>
          </a:p>
        </p:txBody>
      </p:sp>
      <p:sp>
        <p:nvSpPr>
          <p:cNvPr id="26674" name="WordArt 27">
            <a:extLst>
              <a:ext uri="{FF2B5EF4-FFF2-40B4-BE49-F238E27FC236}">
                <a16:creationId xmlns:a16="http://schemas.microsoft.com/office/drawing/2014/main" id="{3D4E3680-35CC-AE8E-3CC2-F47080F856B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6343" y="94624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53</a:t>
            </a:r>
          </a:p>
        </p:txBody>
      </p:sp>
      <p:sp>
        <p:nvSpPr>
          <p:cNvPr id="26675" name="WordArt 27">
            <a:extLst>
              <a:ext uri="{FF2B5EF4-FFF2-40B4-BE49-F238E27FC236}">
                <a16:creationId xmlns:a16="http://schemas.microsoft.com/office/drawing/2014/main" id="{C5D6596A-CB8F-07F2-6672-5742F0103C9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2056" y="92719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52</a:t>
            </a:r>
          </a:p>
        </p:txBody>
      </p:sp>
      <p:sp>
        <p:nvSpPr>
          <p:cNvPr id="26676" name="WordArt 27">
            <a:extLst>
              <a:ext uri="{FF2B5EF4-FFF2-40B4-BE49-F238E27FC236}">
                <a16:creationId xmlns:a16="http://schemas.microsoft.com/office/drawing/2014/main" id="{9120EAA5-E77A-A4AE-F3C4-90078EC7A6E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61893" y="94148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51</a:t>
            </a:r>
          </a:p>
        </p:txBody>
      </p:sp>
      <p:sp>
        <p:nvSpPr>
          <p:cNvPr id="26677" name="WordArt 27">
            <a:extLst>
              <a:ext uri="{FF2B5EF4-FFF2-40B4-BE49-F238E27FC236}">
                <a16:creationId xmlns:a16="http://schemas.microsoft.com/office/drawing/2014/main" id="{1E92AB5E-B51B-5421-3481-A370BD6218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8406" y="96212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50</a:t>
            </a:r>
          </a:p>
        </p:txBody>
      </p:sp>
      <p:sp>
        <p:nvSpPr>
          <p:cNvPr id="26678" name="WordArt 27">
            <a:extLst>
              <a:ext uri="{FF2B5EF4-FFF2-40B4-BE49-F238E27FC236}">
                <a16:creationId xmlns:a16="http://schemas.microsoft.com/office/drawing/2014/main" id="{2E766745-13C8-D32F-AB74-1F26ECDEEB5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42843" y="96212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49</a:t>
            </a:r>
          </a:p>
        </p:txBody>
      </p:sp>
      <p:sp>
        <p:nvSpPr>
          <p:cNvPr id="26679" name="WordArt 27">
            <a:extLst>
              <a:ext uri="{FF2B5EF4-FFF2-40B4-BE49-F238E27FC236}">
                <a16:creationId xmlns:a16="http://schemas.microsoft.com/office/drawing/2014/main" id="{B4EDC299-CAB2-9E58-61E9-6C555257A8F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63481" y="96053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48</a:t>
            </a:r>
          </a:p>
        </p:txBody>
      </p:sp>
      <p:sp>
        <p:nvSpPr>
          <p:cNvPr id="26680" name="WordArt 27">
            <a:extLst>
              <a:ext uri="{FF2B5EF4-FFF2-40B4-BE49-F238E27FC236}">
                <a16:creationId xmlns:a16="http://schemas.microsoft.com/office/drawing/2014/main" id="{0BDCF299-FF8A-5FFE-3120-F64DC39B7E8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31731" y="97323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47</a:t>
            </a:r>
          </a:p>
        </p:txBody>
      </p:sp>
      <p:sp>
        <p:nvSpPr>
          <p:cNvPr id="26681" name="WordArt 27">
            <a:extLst>
              <a:ext uri="{FF2B5EF4-FFF2-40B4-BE49-F238E27FC236}">
                <a16:creationId xmlns:a16="http://schemas.microsoft.com/office/drawing/2014/main" id="{8BB00265-4D48-7F86-91EB-781F1C1CCF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25381" y="9811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46</a:t>
            </a:r>
          </a:p>
        </p:txBody>
      </p:sp>
      <p:sp>
        <p:nvSpPr>
          <p:cNvPr id="26682" name="WordArt 27">
            <a:extLst>
              <a:ext uri="{FF2B5EF4-FFF2-40B4-BE49-F238E27FC236}">
                <a16:creationId xmlns:a16="http://schemas.microsoft.com/office/drawing/2014/main" id="{F03E03C0-2772-C39F-3120-A1532D6B14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33318" y="9938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45</a:t>
            </a:r>
          </a:p>
        </p:txBody>
      </p:sp>
      <p:sp>
        <p:nvSpPr>
          <p:cNvPr id="26683" name="WordArt 27">
            <a:extLst>
              <a:ext uri="{FF2B5EF4-FFF2-40B4-BE49-F238E27FC236}">
                <a16:creationId xmlns:a16="http://schemas.microsoft.com/office/drawing/2014/main" id="{BB43A425-3B60-10F6-AE6F-C1583F8AFD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28556" y="9938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44</a:t>
            </a:r>
          </a:p>
        </p:txBody>
      </p:sp>
      <p:sp>
        <p:nvSpPr>
          <p:cNvPr id="26684" name="WordArt 27">
            <a:extLst>
              <a:ext uri="{FF2B5EF4-FFF2-40B4-BE49-F238E27FC236}">
                <a16:creationId xmlns:a16="http://schemas.microsoft.com/office/drawing/2014/main" id="{20FE1B8A-0A90-CE91-20AE-2DD25CD379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39668" y="9557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43</a:t>
            </a:r>
          </a:p>
        </p:txBody>
      </p:sp>
      <p:sp>
        <p:nvSpPr>
          <p:cNvPr id="26685" name="WordArt 27">
            <a:extLst>
              <a:ext uri="{FF2B5EF4-FFF2-40B4-BE49-F238E27FC236}">
                <a16:creationId xmlns:a16="http://schemas.microsoft.com/office/drawing/2014/main" id="{EFA907F5-DBE6-E9EB-A80B-56872E1920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63481" y="9557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42</a:t>
            </a:r>
          </a:p>
        </p:txBody>
      </p:sp>
      <p:sp>
        <p:nvSpPr>
          <p:cNvPr id="26686" name="WordArt 27">
            <a:extLst>
              <a:ext uri="{FF2B5EF4-FFF2-40B4-BE49-F238E27FC236}">
                <a16:creationId xmlns:a16="http://schemas.microsoft.com/office/drawing/2014/main" id="{368B48F7-54ED-C357-2B47-3CBCA83D5BB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96806" y="96688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41</a:t>
            </a:r>
          </a:p>
        </p:txBody>
      </p:sp>
      <p:sp>
        <p:nvSpPr>
          <p:cNvPr id="26687" name="WordArt 27">
            <a:extLst>
              <a:ext uri="{FF2B5EF4-FFF2-40B4-BE49-F238E27FC236}">
                <a16:creationId xmlns:a16="http://schemas.microsoft.com/office/drawing/2014/main" id="{2D75A949-92A0-8432-4C78-57F321344AB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17443" y="9557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40</a:t>
            </a:r>
          </a:p>
        </p:txBody>
      </p:sp>
      <p:sp>
        <p:nvSpPr>
          <p:cNvPr id="26688" name="WordArt 27">
            <a:extLst>
              <a:ext uri="{FF2B5EF4-FFF2-40B4-BE49-F238E27FC236}">
                <a16:creationId xmlns:a16="http://schemas.microsoft.com/office/drawing/2014/main" id="{94188CC9-DA9E-83F0-D3E9-DFA3C79E89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9356" y="96053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39</a:t>
            </a:r>
          </a:p>
        </p:txBody>
      </p:sp>
      <p:sp>
        <p:nvSpPr>
          <p:cNvPr id="26689" name="WordArt 27">
            <a:extLst>
              <a:ext uri="{FF2B5EF4-FFF2-40B4-BE49-F238E27FC236}">
                <a16:creationId xmlns:a16="http://schemas.microsoft.com/office/drawing/2014/main" id="{3ACDB7B3-CE8A-5FAB-1940-3EB00A5F843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2056" y="96212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38</a:t>
            </a:r>
          </a:p>
        </p:txBody>
      </p:sp>
      <p:sp>
        <p:nvSpPr>
          <p:cNvPr id="26690" name="WordArt 27">
            <a:extLst>
              <a:ext uri="{FF2B5EF4-FFF2-40B4-BE49-F238E27FC236}">
                <a16:creationId xmlns:a16="http://schemas.microsoft.com/office/drawing/2014/main" id="{4B2003ED-97CE-FE4A-F073-04341FB7CAA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3168" y="97958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37</a:t>
            </a:r>
          </a:p>
        </p:txBody>
      </p:sp>
      <p:sp>
        <p:nvSpPr>
          <p:cNvPr id="26691" name="WordArt 27">
            <a:extLst>
              <a:ext uri="{FF2B5EF4-FFF2-40B4-BE49-F238E27FC236}">
                <a16:creationId xmlns:a16="http://schemas.microsoft.com/office/drawing/2014/main" id="{60DBB3DD-C199-B900-E83C-59105AA2BEE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2056" y="9684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36</a:t>
            </a:r>
          </a:p>
        </p:txBody>
      </p:sp>
      <p:sp>
        <p:nvSpPr>
          <p:cNvPr id="26692" name="WordArt 27">
            <a:extLst>
              <a:ext uri="{FF2B5EF4-FFF2-40B4-BE49-F238E27FC236}">
                <a16:creationId xmlns:a16="http://schemas.microsoft.com/office/drawing/2014/main" id="{3345AC28-8C25-C80E-1AE3-BC41900ADB7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3168" y="9811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35</a:t>
            </a:r>
          </a:p>
        </p:txBody>
      </p:sp>
      <p:sp>
        <p:nvSpPr>
          <p:cNvPr id="26693" name="WordArt 27">
            <a:extLst>
              <a:ext uri="{FF2B5EF4-FFF2-40B4-BE49-F238E27FC236}">
                <a16:creationId xmlns:a16="http://schemas.microsoft.com/office/drawing/2014/main" id="{F644BFF9-B4B7-11DF-1A90-3B07F90B444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8406" y="97323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34</a:t>
            </a:r>
          </a:p>
        </p:txBody>
      </p:sp>
      <p:sp>
        <p:nvSpPr>
          <p:cNvPr id="26694" name="WordArt 27">
            <a:extLst>
              <a:ext uri="{FF2B5EF4-FFF2-40B4-BE49-F238E27FC236}">
                <a16:creationId xmlns:a16="http://schemas.microsoft.com/office/drawing/2014/main" id="{57FF8A78-17B5-CE97-A123-58A9F8DB1E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5706" y="9557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33</a:t>
            </a:r>
          </a:p>
        </p:txBody>
      </p:sp>
      <p:sp>
        <p:nvSpPr>
          <p:cNvPr id="26695" name="WordArt 27">
            <a:extLst>
              <a:ext uri="{FF2B5EF4-FFF2-40B4-BE49-F238E27FC236}">
                <a16:creationId xmlns:a16="http://schemas.microsoft.com/office/drawing/2014/main" id="{B744704D-1B09-E397-6D5B-79C94A65653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3006" y="93989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32</a:t>
            </a:r>
          </a:p>
        </p:txBody>
      </p:sp>
      <p:sp>
        <p:nvSpPr>
          <p:cNvPr id="26696" name="WordArt 27">
            <a:extLst>
              <a:ext uri="{FF2B5EF4-FFF2-40B4-BE49-F238E27FC236}">
                <a16:creationId xmlns:a16="http://schemas.microsoft.com/office/drawing/2014/main" id="{72D819D2-2D70-0247-DB2A-AF3AA79B81B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5706" y="9303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31</a:t>
            </a:r>
          </a:p>
        </p:txBody>
      </p:sp>
      <p:sp>
        <p:nvSpPr>
          <p:cNvPr id="26697" name="WordArt 27">
            <a:extLst>
              <a:ext uri="{FF2B5EF4-FFF2-40B4-BE49-F238E27FC236}">
                <a16:creationId xmlns:a16="http://schemas.microsoft.com/office/drawing/2014/main" id="{7EE9FD3D-4975-D378-7C05-EDA816AC227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3643" y="9303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30</a:t>
            </a:r>
          </a:p>
        </p:txBody>
      </p:sp>
      <p:sp>
        <p:nvSpPr>
          <p:cNvPr id="26698" name="WordArt 27">
            <a:extLst>
              <a:ext uri="{FF2B5EF4-FFF2-40B4-BE49-F238E27FC236}">
                <a16:creationId xmlns:a16="http://schemas.microsoft.com/office/drawing/2014/main" id="{9BC4EF8C-C627-37FB-1677-3A714D5B40D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11106" y="9557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29</a:t>
            </a:r>
          </a:p>
        </p:txBody>
      </p:sp>
      <p:sp>
        <p:nvSpPr>
          <p:cNvPr id="26699" name="WordArt 27">
            <a:extLst>
              <a:ext uri="{FF2B5EF4-FFF2-40B4-BE49-F238E27FC236}">
                <a16:creationId xmlns:a16="http://schemas.microsoft.com/office/drawing/2014/main" id="{ADB47E1D-8AFF-14F8-E68A-14CC49066B6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8881" y="951010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28</a:t>
            </a:r>
          </a:p>
        </p:txBody>
      </p:sp>
      <p:sp>
        <p:nvSpPr>
          <p:cNvPr id="26700" name="WordArt 27">
            <a:extLst>
              <a:ext uri="{FF2B5EF4-FFF2-40B4-BE49-F238E27FC236}">
                <a16:creationId xmlns:a16="http://schemas.microsoft.com/office/drawing/2014/main" id="{38CD30C6-4C1C-84A3-2C9F-86F07842835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8406" y="92402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27</a:t>
            </a:r>
          </a:p>
        </p:txBody>
      </p:sp>
      <p:sp>
        <p:nvSpPr>
          <p:cNvPr id="26701" name="WordArt 27">
            <a:extLst>
              <a:ext uri="{FF2B5EF4-FFF2-40B4-BE49-F238E27FC236}">
                <a16:creationId xmlns:a16="http://schemas.microsoft.com/office/drawing/2014/main" id="{C712AB4D-449A-2E0A-0006-9C00D48D83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1581" y="93513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26</a:t>
            </a:r>
          </a:p>
        </p:txBody>
      </p:sp>
      <p:sp>
        <p:nvSpPr>
          <p:cNvPr id="26702" name="WordArt 27">
            <a:extLst>
              <a:ext uri="{FF2B5EF4-FFF2-40B4-BE49-F238E27FC236}">
                <a16:creationId xmlns:a16="http://schemas.microsoft.com/office/drawing/2014/main" id="{6A3FD9AB-F72E-4FF0-D89C-298BC93BAB5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23806" y="938310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25</a:t>
            </a:r>
          </a:p>
        </p:txBody>
      </p:sp>
      <p:sp>
        <p:nvSpPr>
          <p:cNvPr id="26703" name="WordArt 27">
            <a:extLst>
              <a:ext uri="{FF2B5EF4-FFF2-40B4-BE49-F238E27FC236}">
                <a16:creationId xmlns:a16="http://schemas.microsoft.com/office/drawing/2014/main" id="{E5F1B061-9057-F4BD-C20F-F4C4927AD60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3168" y="93354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24</a:t>
            </a:r>
          </a:p>
        </p:txBody>
      </p:sp>
      <p:sp>
        <p:nvSpPr>
          <p:cNvPr id="26704" name="WordArt 27">
            <a:extLst>
              <a:ext uri="{FF2B5EF4-FFF2-40B4-BE49-F238E27FC236}">
                <a16:creationId xmlns:a16="http://schemas.microsoft.com/office/drawing/2014/main" id="{3397F7EB-4118-8412-6180-9EE87649871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5706" y="93672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23</a:t>
            </a:r>
          </a:p>
        </p:txBody>
      </p:sp>
      <p:sp>
        <p:nvSpPr>
          <p:cNvPr id="26705" name="WordArt 27">
            <a:extLst>
              <a:ext uri="{FF2B5EF4-FFF2-40B4-BE49-F238E27FC236}">
                <a16:creationId xmlns:a16="http://schemas.microsoft.com/office/drawing/2014/main" id="{13E08C88-7FDA-9AB4-3E41-2A55959282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04756" y="93354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22</a:t>
            </a:r>
          </a:p>
        </p:txBody>
      </p:sp>
      <p:sp>
        <p:nvSpPr>
          <p:cNvPr id="26706" name="WordArt 27">
            <a:extLst>
              <a:ext uri="{FF2B5EF4-FFF2-40B4-BE49-F238E27FC236}">
                <a16:creationId xmlns:a16="http://schemas.microsoft.com/office/drawing/2014/main" id="{350BAD7F-154E-B32C-3E97-470C97B45AF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65068" y="9176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21</a:t>
            </a:r>
          </a:p>
        </p:txBody>
      </p:sp>
      <p:sp>
        <p:nvSpPr>
          <p:cNvPr id="26707" name="WordArt 27">
            <a:extLst>
              <a:ext uri="{FF2B5EF4-FFF2-40B4-BE49-F238E27FC236}">
                <a16:creationId xmlns:a16="http://schemas.microsoft.com/office/drawing/2014/main" id="{B83319AE-22B7-726D-640B-129008A21E4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0943" y="9557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20</a:t>
            </a:r>
          </a:p>
        </p:txBody>
      </p:sp>
      <p:sp>
        <p:nvSpPr>
          <p:cNvPr id="26708" name="WordArt 27">
            <a:extLst>
              <a:ext uri="{FF2B5EF4-FFF2-40B4-BE49-F238E27FC236}">
                <a16:creationId xmlns:a16="http://schemas.microsoft.com/office/drawing/2014/main" id="{B15C423F-5A7C-B1A0-C2EC-7266BF71413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55543" y="92084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19</a:t>
            </a:r>
          </a:p>
        </p:txBody>
      </p:sp>
      <p:sp>
        <p:nvSpPr>
          <p:cNvPr id="26709" name="WordArt 27">
            <a:extLst>
              <a:ext uri="{FF2B5EF4-FFF2-40B4-BE49-F238E27FC236}">
                <a16:creationId xmlns:a16="http://schemas.microsoft.com/office/drawing/2014/main" id="{BB809949-326C-1A4F-865C-598F3A44398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42843" y="92084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18</a:t>
            </a:r>
          </a:p>
        </p:txBody>
      </p:sp>
      <p:sp>
        <p:nvSpPr>
          <p:cNvPr id="26710" name="WordArt 27">
            <a:extLst>
              <a:ext uri="{FF2B5EF4-FFF2-40B4-BE49-F238E27FC236}">
                <a16:creationId xmlns:a16="http://schemas.microsoft.com/office/drawing/2014/main" id="{A7756122-4738-208C-0382-6ACA4F174BB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46018" y="9430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17</a:t>
            </a:r>
          </a:p>
        </p:txBody>
      </p:sp>
      <p:sp>
        <p:nvSpPr>
          <p:cNvPr id="26711" name="WordArt 27">
            <a:extLst>
              <a:ext uri="{FF2B5EF4-FFF2-40B4-BE49-F238E27FC236}">
                <a16:creationId xmlns:a16="http://schemas.microsoft.com/office/drawing/2014/main" id="{B5CD8B1C-5C29-EAA8-3CB0-A3FAE46EB1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52368" y="94148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16</a:t>
            </a:r>
          </a:p>
        </p:txBody>
      </p:sp>
      <p:sp>
        <p:nvSpPr>
          <p:cNvPr id="26712" name="WordArt 27">
            <a:extLst>
              <a:ext uri="{FF2B5EF4-FFF2-40B4-BE49-F238E27FC236}">
                <a16:creationId xmlns:a16="http://schemas.microsoft.com/office/drawing/2014/main" id="{D068D96A-6887-0E77-2A9D-A229BD3ABB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17443" y="960535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15</a:t>
            </a:r>
          </a:p>
        </p:txBody>
      </p:sp>
      <p:sp>
        <p:nvSpPr>
          <p:cNvPr id="26713" name="WordArt 27">
            <a:extLst>
              <a:ext uri="{FF2B5EF4-FFF2-40B4-BE49-F238E27FC236}">
                <a16:creationId xmlns:a16="http://schemas.microsoft.com/office/drawing/2014/main" id="{ACDA79BF-6FDE-00B4-3F5C-DD1F03786A7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98406" y="95577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14</a:t>
            </a:r>
          </a:p>
        </p:txBody>
      </p:sp>
      <p:sp>
        <p:nvSpPr>
          <p:cNvPr id="26714" name="WordArt 27">
            <a:extLst>
              <a:ext uri="{FF2B5EF4-FFF2-40B4-BE49-F238E27FC236}">
                <a16:creationId xmlns:a16="http://schemas.microsoft.com/office/drawing/2014/main" id="{3D8CE398-EFCA-35DC-9724-9AFB0CE4291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58718" y="962123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13</a:t>
            </a:r>
          </a:p>
        </p:txBody>
      </p:sp>
      <p:sp>
        <p:nvSpPr>
          <p:cNvPr id="26715" name="WordArt 27">
            <a:extLst>
              <a:ext uri="{FF2B5EF4-FFF2-40B4-BE49-F238E27FC236}">
                <a16:creationId xmlns:a16="http://schemas.microsoft.com/office/drawing/2014/main" id="{5188783C-D05E-1709-4CB5-F83E1FB265C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44431" y="901798"/>
            <a:ext cx="320030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12</a:t>
            </a:r>
          </a:p>
        </p:txBody>
      </p:sp>
      <p:sp>
        <p:nvSpPr>
          <p:cNvPr id="26716" name="WordArt 27">
            <a:extLst>
              <a:ext uri="{FF2B5EF4-FFF2-40B4-BE49-F238E27FC236}">
                <a16:creationId xmlns:a16="http://schemas.microsoft.com/office/drawing/2014/main" id="{701C6BC0-4C5E-DD25-50F7-F86533D556E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06331" y="925610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11</a:t>
            </a:r>
          </a:p>
        </p:txBody>
      </p:sp>
      <p:sp>
        <p:nvSpPr>
          <p:cNvPr id="26717" name="WordArt 27">
            <a:extLst>
              <a:ext uri="{FF2B5EF4-FFF2-40B4-BE49-F238E27FC236}">
                <a16:creationId xmlns:a16="http://schemas.microsoft.com/office/drawing/2014/main" id="{0266F95E-B8F0-7315-2FCC-EABDFB6F85E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06331" y="944660"/>
            <a:ext cx="320030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10</a:t>
            </a:r>
          </a:p>
        </p:txBody>
      </p:sp>
      <p:sp>
        <p:nvSpPr>
          <p:cNvPr id="26718" name="WordArt 27">
            <a:extLst>
              <a:ext uri="{FF2B5EF4-FFF2-40B4-BE49-F238E27FC236}">
                <a16:creationId xmlns:a16="http://schemas.microsoft.com/office/drawing/2014/main" id="{173652C0-9ABD-6BF2-B8C5-51BB2755BE8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38692" y="973235"/>
            <a:ext cx="247981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9</a:t>
            </a:r>
          </a:p>
        </p:txBody>
      </p:sp>
      <p:sp>
        <p:nvSpPr>
          <p:cNvPr id="26719" name="WordArt 27">
            <a:extLst>
              <a:ext uri="{FF2B5EF4-FFF2-40B4-BE49-F238E27FC236}">
                <a16:creationId xmlns:a16="http://schemas.microsoft.com/office/drawing/2014/main" id="{FEF5BF2F-69D0-3287-3AF4-69E9AE65F9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36076" y="947835"/>
            <a:ext cx="247423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8</a:t>
            </a:r>
          </a:p>
        </p:txBody>
      </p:sp>
      <p:sp>
        <p:nvSpPr>
          <p:cNvPr id="26720" name="WordArt 27">
            <a:extLst>
              <a:ext uri="{FF2B5EF4-FFF2-40B4-BE49-F238E27FC236}">
                <a16:creationId xmlns:a16="http://schemas.microsoft.com/office/drawing/2014/main" id="{3306F382-5155-0973-96E0-3B240BD0E4C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22817" y="928785"/>
            <a:ext cx="247981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7</a:t>
            </a:r>
          </a:p>
        </p:txBody>
      </p:sp>
      <p:sp>
        <p:nvSpPr>
          <p:cNvPr id="26721" name="WordArt 27">
            <a:extLst>
              <a:ext uri="{FF2B5EF4-FFF2-40B4-BE49-F238E27FC236}">
                <a16:creationId xmlns:a16="http://schemas.microsoft.com/office/drawing/2014/main" id="{58F98F5B-4BA4-D8EA-BE5E-35D3417FFE9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70442" y="943073"/>
            <a:ext cx="247981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6</a:t>
            </a:r>
          </a:p>
        </p:txBody>
      </p:sp>
      <p:sp>
        <p:nvSpPr>
          <p:cNvPr id="26722" name="WordArt 27">
            <a:extLst>
              <a:ext uri="{FF2B5EF4-FFF2-40B4-BE49-F238E27FC236}">
                <a16:creationId xmlns:a16="http://schemas.microsoft.com/office/drawing/2014/main" id="{2835D724-D914-0149-0733-5B5B22B9311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58301" y="992285"/>
            <a:ext cx="247423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5</a:t>
            </a:r>
          </a:p>
        </p:txBody>
      </p:sp>
      <p:sp>
        <p:nvSpPr>
          <p:cNvPr id="26723" name="WordArt 27">
            <a:extLst>
              <a:ext uri="{FF2B5EF4-FFF2-40B4-BE49-F238E27FC236}">
                <a16:creationId xmlns:a16="http://schemas.microsoft.com/office/drawing/2014/main" id="{EDE46128-670D-333F-37D7-FA80202F23B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32342" y="960535"/>
            <a:ext cx="247981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4</a:t>
            </a:r>
          </a:p>
        </p:txBody>
      </p:sp>
      <p:sp>
        <p:nvSpPr>
          <p:cNvPr id="26724" name="WordArt 27">
            <a:extLst>
              <a:ext uri="{FF2B5EF4-FFF2-40B4-BE49-F238E27FC236}">
                <a16:creationId xmlns:a16="http://schemas.microsoft.com/office/drawing/2014/main" id="{CAF0A4FE-429D-D61F-5AA2-6DB7FE0A654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57742" y="949423"/>
            <a:ext cx="247981" cy="342522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3</a:t>
            </a:r>
          </a:p>
        </p:txBody>
      </p:sp>
      <p:sp>
        <p:nvSpPr>
          <p:cNvPr id="26725" name="WordArt 27">
            <a:extLst>
              <a:ext uri="{FF2B5EF4-FFF2-40B4-BE49-F238E27FC236}">
                <a16:creationId xmlns:a16="http://schemas.microsoft.com/office/drawing/2014/main" id="{CE91906B-4C9D-7F40-DF8C-ADE7A55109A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85287" y="954185"/>
            <a:ext cx="247423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2</a:t>
            </a:r>
          </a:p>
        </p:txBody>
      </p:sp>
      <p:sp>
        <p:nvSpPr>
          <p:cNvPr id="26726" name="WordArt 27">
            <a:extLst>
              <a:ext uri="{FF2B5EF4-FFF2-40B4-BE49-F238E27FC236}">
                <a16:creationId xmlns:a16="http://schemas.microsoft.com/office/drawing/2014/main" id="{C0B7D426-733C-C926-B784-912AC55309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821229" y="995460"/>
            <a:ext cx="247981" cy="34252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</a:rPr>
              <a:t>1</a:t>
            </a:r>
          </a:p>
        </p:txBody>
      </p:sp>
      <p:sp>
        <p:nvSpPr>
          <p:cNvPr id="26727" name="WordArt 38">
            <a:extLst>
              <a:ext uri="{FF2B5EF4-FFF2-40B4-BE49-F238E27FC236}">
                <a16:creationId xmlns:a16="http://schemas.microsoft.com/office/drawing/2014/main" id="{925E27DB-6EBA-3BB3-74C7-4937EE5435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750018" y="952220"/>
            <a:ext cx="512868" cy="33996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6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+mj-lt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54066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"/>
                            </p:stCondLst>
                            <p:childTnLst>
                              <p:par>
                                <p:cTn id="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000"/>
                            </p:stCondLst>
                            <p:childTnLst>
                              <p:par>
                                <p:cTn id="11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8000"/>
                            </p:stCondLst>
                            <p:childTnLst>
                              <p:par>
                                <p:cTn id="1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9000"/>
                            </p:stCondLst>
                            <p:childTnLst>
                              <p:par>
                                <p:cTn id="13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5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1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8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1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17000"/>
                            </p:stCondLst>
                            <p:childTnLst>
                              <p:par>
                                <p:cTn id="22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8000"/>
                            </p:stCondLst>
                            <p:childTnLst>
                              <p:par>
                                <p:cTn id="2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9000"/>
                            </p:stCondLst>
                            <p:childTnLst>
                              <p:par>
                                <p:cTn id="24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26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26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1" dur="1000"/>
                                        <p:tgtEl>
                                          <p:spTgt spid="266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20000"/>
                            </p:stCondLst>
                            <p:childTnLst>
                              <p:par>
                                <p:cTn id="25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4" dur="500"/>
                                        <p:tgtEl>
                                          <p:spTgt spid="266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500"/>
                                        <p:tgtEl>
                                          <p:spTgt spid="266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6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21000"/>
                            </p:stCondLst>
                            <p:childTnLst>
                              <p:par>
                                <p:cTn id="26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266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266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7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6" dur="500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500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8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10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23000"/>
                            </p:stCondLst>
                            <p:childTnLst>
                              <p:par>
                                <p:cTn id="28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7" dur="500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500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5" dur="10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2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6" fill="hold">
                            <p:stCondLst>
                              <p:cond delay="24000"/>
                            </p:stCondLst>
                            <p:childTnLst>
                              <p:par>
                                <p:cTn id="29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8" dur="500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500"/>
                                        <p:tgtEl>
                                          <p:spTgt spid="26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266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4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6" dur="1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25000"/>
                            </p:stCondLst>
                            <p:childTnLst>
                              <p:par>
                                <p:cTn id="30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500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500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7" dur="10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26000"/>
                            </p:stCondLst>
                            <p:childTnLst>
                              <p:par>
                                <p:cTn id="31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0" dur="500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/>
                                        <p:tgtEl>
                                          <p:spTgt spid="266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10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9" fill="hold">
                            <p:stCondLst>
                              <p:cond delay="27000"/>
                            </p:stCondLst>
                            <p:childTnLst>
                              <p:par>
                                <p:cTn id="33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1" dur="500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500"/>
                                        <p:tgtEl>
                                          <p:spTgt spid="26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3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28000"/>
                            </p:stCondLst>
                            <p:childTnLst>
                              <p:par>
                                <p:cTn id="34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2" dur="500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/>
                                        <p:tgtEl>
                                          <p:spTgt spid="266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0" dur="10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29000"/>
                            </p:stCondLst>
                            <p:childTnLst>
                              <p:par>
                                <p:cTn id="35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3" dur="500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500"/>
                                        <p:tgtEl>
                                          <p:spTgt spid="26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9" dur="1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0" dur="10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1" dur="10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2" fill="hold">
                            <p:stCondLst>
                              <p:cond delay="30000"/>
                            </p:stCondLst>
                            <p:childTnLst>
                              <p:par>
                                <p:cTn id="36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4" dur="500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500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6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0" dur="1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1000" fill="hold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3" fill="hold">
                            <p:stCondLst>
                              <p:cond delay="31000"/>
                            </p:stCondLst>
                            <p:childTnLst>
                              <p:par>
                                <p:cTn id="37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5" dur="500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500"/>
                                        <p:tgtEl>
                                          <p:spTgt spid="266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0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0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3" dur="10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32000"/>
                            </p:stCondLst>
                            <p:childTnLst>
                              <p:par>
                                <p:cTn id="38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6" dur="500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500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2" dur="1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4" dur="10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3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5" fill="hold">
                            <p:stCondLst>
                              <p:cond delay="33000"/>
                            </p:stCondLst>
                            <p:childTnLst>
                              <p:par>
                                <p:cTn id="39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7" dur="500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8" dur="500"/>
                                        <p:tgtEl>
                                          <p:spTgt spid="266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9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5" dur="10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34000"/>
                            </p:stCondLst>
                            <p:childTnLst>
                              <p:par>
                                <p:cTn id="40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8" dur="500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500"/>
                                        <p:tgtEl>
                                          <p:spTgt spid="266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0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4" dur="1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5" dur="1000" fill="hold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6" dur="10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35000"/>
                            </p:stCondLst>
                            <p:childTnLst>
                              <p:par>
                                <p:cTn id="41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9" dur="500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0" dur="500"/>
                                        <p:tgtEl>
                                          <p:spTgt spid="26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1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5" dur="10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000" fill="hold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7" dur="10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36000"/>
                            </p:stCondLst>
                            <p:childTnLst>
                              <p:par>
                                <p:cTn id="42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0" dur="500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500"/>
                                        <p:tgtEl>
                                          <p:spTgt spid="26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presetID="53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6" dur="1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" fill="hold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8" dur="1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9" fill="hold">
                            <p:stCondLst>
                              <p:cond delay="37000"/>
                            </p:stCondLst>
                            <p:childTnLst>
                              <p:par>
                                <p:cTn id="44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1" dur="500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500"/>
                                        <p:tgtEl>
                                          <p:spTgt spid="266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7" dur="1000" fill="hold"/>
                                        <p:tgtEl>
                                          <p:spTgt spid="26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8" dur="1000" fill="hold"/>
                                        <p:tgtEl>
                                          <p:spTgt spid="26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9" dur="1000"/>
                                        <p:tgtEl>
                                          <p:spTgt spid="266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38000"/>
                            </p:stCondLst>
                            <p:childTnLst>
                              <p:par>
                                <p:cTn id="45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2" dur="500"/>
                                        <p:tgtEl>
                                          <p:spTgt spid="26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500"/>
                                        <p:tgtEl>
                                          <p:spTgt spid="26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4" dur="500"/>
                                        <p:tgtEl>
                                          <p:spTgt spid="266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8" dur="10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0" fill="hold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0" dur="1000"/>
                                        <p:tgtEl>
                                          <p:spTgt spid="266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1" fill="hold">
                            <p:stCondLst>
                              <p:cond delay="39000"/>
                            </p:stCondLst>
                            <p:childTnLst>
                              <p:par>
                                <p:cTn id="46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3" dur="500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4" dur="500"/>
                                        <p:tgtEl>
                                          <p:spTgt spid="266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5" dur="500"/>
                                        <p:tgtEl>
                                          <p:spTgt spid="26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9" dur="30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300" fill="hold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1" dur="300"/>
                                        <p:tgtEl>
                                          <p:spTgt spid="266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39500"/>
                            </p:stCondLst>
                            <p:childTnLst>
                              <p:par>
                                <p:cTn id="47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4" dur="500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5" dur="500"/>
                                        <p:tgtEl>
                                          <p:spTgt spid="26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6" dur="500"/>
                                        <p:tgtEl>
                                          <p:spTgt spid="26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0" dur="10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1000" fill="hold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2" dur="1000"/>
                                        <p:tgtEl>
                                          <p:spTgt spid="266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40500"/>
                            </p:stCondLst>
                            <p:childTnLst>
                              <p:par>
                                <p:cTn id="48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5" dur="500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6" dur="500"/>
                                        <p:tgtEl>
                                          <p:spTgt spid="26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7" dur="500"/>
                                        <p:tgtEl>
                                          <p:spTgt spid="266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1" dur="1000" fill="hold"/>
                                        <p:tgtEl>
                                          <p:spTgt spid="26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2" dur="1000" fill="hold"/>
                                        <p:tgtEl>
                                          <p:spTgt spid="26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3" dur="1000"/>
                                        <p:tgtEl>
                                          <p:spTgt spid="266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4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41500"/>
                            </p:stCondLst>
                            <p:childTnLst>
                              <p:par>
                                <p:cTn id="49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6" dur="500"/>
                                        <p:tgtEl>
                                          <p:spTgt spid="266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500"/>
                                        <p:tgtEl>
                                          <p:spTgt spid="266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8" dur="500"/>
                                        <p:tgtEl>
                                          <p:spTgt spid="266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2" dur="10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1000" fill="hold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4" dur="1000"/>
                                        <p:tgtEl>
                                          <p:spTgt spid="266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5" fill="hold">
                            <p:stCondLst>
                              <p:cond delay="42500"/>
                            </p:stCondLst>
                            <p:childTnLst>
                              <p:par>
                                <p:cTn id="50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7" dur="500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8" dur="500"/>
                                        <p:tgtEl>
                                          <p:spTgt spid="266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9" dur="500"/>
                                        <p:tgtEl>
                                          <p:spTgt spid="266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3" dur="1000" fill="hold"/>
                                        <p:tgtEl>
                                          <p:spTgt spid="26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1000" fill="hold"/>
                                        <p:tgtEl>
                                          <p:spTgt spid="26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5" dur="1000"/>
                                        <p:tgtEl>
                                          <p:spTgt spid="266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43500"/>
                            </p:stCondLst>
                            <p:childTnLst>
                              <p:par>
                                <p:cTn id="51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8" dur="500"/>
                                        <p:tgtEl>
                                          <p:spTgt spid="26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500"/>
                                        <p:tgtEl>
                                          <p:spTgt spid="26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0" dur="500"/>
                                        <p:tgtEl>
                                          <p:spTgt spid="266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4" dur="1000" fill="hold"/>
                                        <p:tgtEl>
                                          <p:spTgt spid="26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1000" fill="hold"/>
                                        <p:tgtEl>
                                          <p:spTgt spid="26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6" dur="1000"/>
                                        <p:tgtEl>
                                          <p:spTgt spid="266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7" fill="hold">
                            <p:stCondLst>
                              <p:cond delay="44500"/>
                            </p:stCondLst>
                            <p:childTnLst>
                              <p:par>
                                <p:cTn id="52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9" dur="500"/>
                                        <p:tgtEl>
                                          <p:spTgt spid="26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0" dur="500"/>
                                        <p:tgtEl>
                                          <p:spTgt spid="26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1" dur="500"/>
                                        <p:tgtEl>
                                          <p:spTgt spid="266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5" dur="1000" fill="hold"/>
                                        <p:tgtEl>
                                          <p:spTgt spid="26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1000" fill="hold"/>
                                        <p:tgtEl>
                                          <p:spTgt spid="26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7" dur="1000"/>
                                        <p:tgtEl>
                                          <p:spTgt spid="266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45500"/>
                            </p:stCondLst>
                            <p:childTnLst>
                              <p:par>
                                <p:cTn id="53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0" dur="500"/>
                                        <p:tgtEl>
                                          <p:spTgt spid="26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500"/>
                                        <p:tgtEl>
                                          <p:spTgt spid="26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2" dur="500"/>
                                        <p:tgtEl>
                                          <p:spTgt spid="266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6" dur="10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7" dur="1000" fill="hold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8" dur="1000"/>
                                        <p:tgtEl>
                                          <p:spTgt spid="266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46500"/>
                            </p:stCondLst>
                            <p:childTnLst>
                              <p:par>
                                <p:cTn id="55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1" dur="500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500"/>
                                        <p:tgtEl>
                                          <p:spTgt spid="26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3" dur="500"/>
                                        <p:tgtEl>
                                          <p:spTgt spid="266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7" dur="1000" fill="hold"/>
                                        <p:tgtEl>
                                          <p:spTgt spid="26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8" dur="1000" fill="hold"/>
                                        <p:tgtEl>
                                          <p:spTgt spid="26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9" dur="1000"/>
                                        <p:tgtEl>
                                          <p:spTgt spid="266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0" fill="hold">
                            <p:stCondLst>
                              <p:cond delay="47500"/>
                            </p:stCondLst>
                            <p:childTnLst>
                              <p:par>
                                <p:cTn id="56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2" dur="500"/>
                                        <p:tgtEl>
                                          <p:spTgt spid="266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3" dur="500"/>
                                        <p:tgtEl>
                                          <p:spTgt spid="266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4" dur="500"/>
                                        <p:tgtEl>
                                          <p:spTgt spid="266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8" dur="1000" fill="hold"/>
                                        <p:tgtEl>
                                          <p:spTgt spid="26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000" fill="hold"/>
                                        <p:tgtEl>
                                          <p:spTgt spid="26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0" dur="1000"/>
                                        <p:tgtEl>
                                          <p:spTgt spid="266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1" fill="hold">
                            <p:stCondLst>
                              <p:cond delay="48500"/>
                            </p:stCondLst>
                            <p:childTnLst>
                              <p:par>
                                <p:cTn id="57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3" dur="500"/>
                                        <p:tgtEl>
                                          <p:spTgt spid="26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4" dur="500"/>
                                        <p:tgtEl>
                                          <p:spTgt spid="26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5" dur="500"/>
                                        <p:tgtEl>
                                          <p:spTgt spid="266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9" dur="1000" fill="hold"/>
                                        <p:tgtEl>
                                          <p:spTgt spid="26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0" dur="1000" fill="hold"/>
                                        <p:tgtEl>
                                          <p:spTgt spid="26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1" dur="1000"/>
                                        <p:tgtEl>
                                          <p:spTgt spid="266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49500"/>
                            </p:stCondLst>
                            <p:childTnLst>
                              <p:par>
                                <p:cTn id="58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4" dur="500"/>
                                        <p:tgtEl>
                                          <p:spTgt spid="26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500"/>
                                        <p:tgtEl>
                                          <p:spTgt spid="26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6" dur="500"/>
                                        <p:tgtEl>
                                          <p:spTgt spid="266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0" dur="1000" fill="hold"/>
                                        <p:tgtEl>
                                          <p:spTgt spid="26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1" dur="1000" fill="hold"/>
                                        <p:tgtEl>
                                          <p:spTgt spid="26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2" dur="1000"/>
                                        <p:tgtEl>
                                          <p:spTgt spid="266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3" fill="hold">
                            <p:stCondLst>
                              <p:cond delay="50500"/>
                            </p:stCondLst>
                            <p:childTnLst>
                              <p:par>
                                <p:cTn id="59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5" dur="500"/>
                                        <p:tgtEl>
                                          <p:spTgt spid="266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6" dur="500"/>
                                        <p:tgtEl>
                                          <p:spTgt spid="266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7" dur="500"/>
                                        <p:tgtEl>
                                          <p:spTgt spid="266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1" dur="1000" fill="hold"/>
                                        <p:tgtEl>
                                          <p:spTgt spid="26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2" dur="1000" fill="hold"/>
                                        <p:tgtEl>
                                          <p:spTgt spid="26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3" dur="1000"/>
                                        <p:tgtEl>
                                          <p:spTgt spid="266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5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51500"/>
                            </p:stCondLst>
                            <p:childTnLst>
                              <p:par>
                                <p:cTn id="60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6" dur="500"/>
                                        <p:tgtEl>
                                          <p:spTgt spid="266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7" dur="500"/>
                                        <p:tgtEl>
                                          <p:spTgt spid="266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8" dur="500"/>
                                        <p:tgtEl>
                                          <p:spTgt spid="266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2" dur="1000" fill="hold"/>
                                        <p:tgtEl>
                                          <p:spTgt spid="26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3" dur="1000" fill="hold"/>
                                        <p:tgtEl>
                                          <p:spTgt spid="26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4" dur="1000"/>
                                        <p:tgtEl>
                                          <p:spTgt spid="266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6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52500"/>
                            </p:stCondLst>
                            <p:childTnLst>
                              <p:par>
                                <p:cTn id="61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7" dur="500"/>
                                        <p:tgtEl>
                                          <p:spTgt spid="26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500"/>
                                        <p:tgtEl>
                                          <p:spTgt spid="26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9" dur="500"/>
                                        <p:tgtEl>
                                          <p:spTgt spid="266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3" dur="1000" fill="hold"/>
                                        <p:tgtEl>
                                          <p:spTgt spid="26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000" fill="hold"/>
                                        <p:tgtEl>
                                          <p:spTgt spid="26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5" dur="1000"/>
                                        <p:tgtEl>
                                          <p:spTgt spid="266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6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6" fill="hold">
                            <p:stCondLst>
                              <p:cond delay="53500"/>
                            </p:stCondLst>
                            <p:childTnLst>
                              <p:par>
                                <p:cTn id="62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8" dur="500"/>
                                        <p:tgtEl>
                                          <p:spTgt spid="266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9" dur="500"/>
                                        <p:tgtEl>
                                          <p:spTgt spid="266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0" dur="500"/>
                                        <p:tgtEl>
                                          <p:spTgt spid="266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2" presetID="53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4" dur="900" fill="hold"/>
                                        <p:tgtEl>
                                          <p:spTgt spid="26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5" dur="900" fill="hold"/>
                                        <p:tgtEl>
                                          <p:spTgt spid="26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6" dur="900"/>
                                        <p:tgtEl>
                                          <p:spTgt spid="266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6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7" fill="hold">
                            <p:stCondLst>
                              <p:cond delay="54500"/>
                            </p:stCondLst>
                            <p:childTnLst>
                              <p:par>
                                <p:cTn id="63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9" dur="500"/>
                                        <p:tgtEl>
                                          <p:spTgt spid="26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500"/>
                                        <p:tgtEl>
                                          <p:spTgt spid="26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1" dur="500"/>
                                        <p:tgtEl>
                                          <p:spTgt spid="266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5" dur="1000" fill="hold"/>
                                        <p:tgtEl>
                                          <p:spTgt spid="26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6" dur="1000" fill="hold"/>
                                        <p:tgtEl>
                                          <p:spTgt spid="26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7" dur="1000"/>
                                        <p:tgtEl>
                                          <p:spTgt spid="266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6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>
                            <p:stCondLst>
                              <p:cond delay="55500"/>
                            </p:stCondLst>
                            <p:childTnLst>
                              <p:par>
                                <p:cTn id="64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0" dur="500"/>
                                        <p:tgtEl>
                                          <p:spTgt spid="26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1" dur="500"/>
                                        <p:tgtEl>
                                          <p:spTgt spid="26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2" dur="500"/>
                                        <p:tgtEl>
                                          <p:spTgt spid="266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6" dur="1000" fill="hold"/>
                                        <p:tgtEl>
                                          <p:spTgt spid="26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1000" fill="hold"/>
                                        <p:tgtEl>
                                          <p:spTgt spid="26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8" dur="1000"/>
                                        <p:tgtEl>
                                          <p:spTgt spid="266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6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9" fill="hold">
                            <p:stCondLst>
                              <p:cond delay="56500"/>
                            </p:stCondLst>
                            <p:childTnLst>
                              <p:par>
                                <p:cTn id="66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61" dur="500"/>
                                        <p:tgtEl>
                                          <p:spTgt spid="266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500"/>
                                        <p:tgtEl>
                                          <p:spTgt spid="266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3" dur="500"/>
                                        <p:tgtEl>
                                          <p:spTgt spid="266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7" dur="1000" fill="hold"/>
                                        <p:tgtEl>
                                          <p:spTgt spid="26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8" dur="1000" fill="hold"/>
                                        <p:tgtEl>
                                          <p:spTgt spid="26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9" dur="1000"/>
                                        <p:tgtEl>
                                          <p:spTgt spid="266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6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0" fill="hold">
                            <p:stCondLst>
                              <p:cond delay="57500"/>
                            </p:stCondLst>
                            <p:childTnLst>
                              <p:par>
                                <p:cTn id="67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2" dur="500"/>
                                        <p:tgtEl>
                                          <p:spTgt spid="266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3" dur="500"/>
                                        <p:tgtEl>
                                          <p:spTgt spid="266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4" dur="500"/>
                                        <p:tgtEl>
                                          <p:spTgt spid="266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8" dur="1000" fill="hold"/>
                                        <p:tgtEl>
                                          <p:spTgt spid="26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9" dur="1000" fill="hold"/>
                                        <p:tgtEl>
                                          <p:spTgt spid="26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0" dur="1000"/>
                                        <p:tgtEl>
                                          <p:spTgt spid="266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6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1" fill="hold">
                            <p:stCondLst>
                              <p:cond delay="58500"/>
                            </p:stCondLst>
                            <p:childTnLst>
                              <p:par>
                                <p:cTn id="68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3" dur="500"/>
                                        <p:tgtEl>
                                          <p:spTgt spid="26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4" dur="500"/>
                                        <p:tgtEl>
                                          <p:spTgt spid="26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5" dur="500"/>
                                        <p:tgtEl>
                                          <p:spTgt spid="266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9" dur="1000" fill="hold"/>
                                        <p:tgtEl>
                                          <p:spTgt spid="26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0" dur="1000" fill="hold"/>
                                        <p:tgtEl>
                                          <p:spTgt spid="26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1" dur="1000"/>
                                        <p:tgtEl>
                                          <p:spTgt spid="266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6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2" fill="hold">
                            <p:stCondLst>
                              <p:cond delay="59500"/>
                            </p:stCondLst>
                            <p:childTnLst>
                              <p:par>
                                <p:cTn id="69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4" dur="500"/>
                                        <p:tgtEl>
                                          <p:spTgt spid="266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500"/>
                                        <p:tgtEl>
                                          <p:spTgt spid="266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6" dur="500"/>
                                        <p:tgtEl>
                                          <p:spTgt spid="266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0" dur="1000" fill="hold"/>
                                        <p:tgtEl>
                                          <p:spTgt spid="26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1" dur="1000" fill="hold"/>
                                        <p:tgtEl>
                                          <p:spTgt spid="26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2" dur="1000"/>
                                        <p:tgtEl>
                                          <p:spTgt spid="266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6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3" fill="hold">
                            <p:stCondLst>
                              <p:cond delay="60500"/>
                            </p:stCondLst>
                            <p:childTnLst>
                              <p:par>
                                <p:cTn id="70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5" dur="500"/>
                                        <p:tgtEl>
                                          <p:spTgt spid="266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6" dur="500"/>
                                        <p:tgtEl>
                                          <p:spTgt spid="266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7" dur="500"/>
                                        <p:tgtEl>
                                          <p:spTgt spid="266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1" dur="1000" fill="hold"/>
                                        <p:tgtEl>
                                          <p:spTgt spid="26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1000" fill="hold"/>
                                        <p:tgtEl>
                                          <p:spTgt spid="26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3" dur="1000"/>
                                        <p:tgtEl>
                                          <p:spTgt spid="266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7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4" fill="hold">
                            <p:stCondLst>
                              <p:cond delay="61500"/>
                            </p:stCondLst>
                            <p:childTnLst>
                              <p:par>
                                <p:cTn id="71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6" dur="500"/>
                                        <p:tgtEl>
                                          <p:spTgt spid="266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7" dur="500"/>
                                        <p:tgtEl>
                                          <p:spTgt spid="266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8" dur="500"/>
                                        <p:tgtEl>
                                          <p:spTgt spid="266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2" dur="1000" fill="hold"/>
                                        <p:tgtEl>
                                          <p:spTgt spid="26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3" dur="1000" fill="hold"/>
                                        <p:tgtEl>
                                          <p:spTgt spid="26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4" dur="1000"/>
                                        <p:tgtEl>
                                          <p:spTgt spid="266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7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5" fill="hold">
                            <p:stCondLst>
                              <p:cond delay="62500"/>
                            </p:stCondLst>
                            <p:childTnLst>
                              <p:par>
                                <p:cTn id="72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7" dur="500"/>
                                        <p:tgtEl>
                                          <p:spTgt spid="266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500"/>
                                        <p:tgtEl>
                                          <p:spTgt spid="266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9" dur="500"/>
                                        <p:tgtEl>
                                          <p:spTgt spid="266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3" dur="1000" fill="hold"/>
                                        <p:tgtEl>
                                          <p:spTgt spid="26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4" dur="1000" fill="hold"/>
                                        <p:tgtEl>
                                          <p:spTgt spid="26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5" dur="1000"/>
                                        <p:tgtEl>
                                          <p:spTgt spid="266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7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6" fill="hold">
                            <p:stCondLst>
                              <p:cond delay="63500"/>
                            </p:stCondLst>
                            <p:childTnLst>
                              <p:par>
                                <p:cTn id="73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8" dur="500"/>
                                        <p:tgtEl>
                                          <p:spTgt spid="266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9" dur="500"/>
                                        <p:tgtEl>
                                          <p:spTgt spid="266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0" dur="500"/>
                                        <p:tgtEl>
                                          <p:spTgt spid="266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4" dur="1000" fill="hold"/>
                                        <p:tgtEl>
                                          <p:spTgt spid="26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5" dur="1000" fill="hold"/>
                                        <p:tgtEl>
                                          <p:spTgt spid="26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6" dur="1000"/>
                                        <p:tgtEl>
                                          <p:spTgt spid="266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7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7" fill="hold">
                            <p:stCondLst>
                              <p:cond delay="64500"/>
                            </p:stCondLst>
                            <p:childTnLst>
                              <p:par>
                                <p:cTn id="74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9" dur="500"/>
                                        <p:tgtEl>
                                          <p:spTgt spid="26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0" dur="500"/>
                                        <p:tgtEl>
                                          <p:spTgt spid="26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1" dur="500"/>
                                        <p:tgtEl>
                                          <p:spTgt spid="266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5" dur="1000" fill="hold"/>
                                        <p:tgtEl>
                                          <p:spTgt spid="26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6" dur="1000" fill="hold"/>
                                        <p:tgtEl>
                                          <p:spTgt spid="26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7" dur="1000"/>
                                        <p:tgtEl>
                                          <p:spTgt spid="266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7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8" fill="hold">
                            <p:stCondLst>
                              <p:cond delay="65500"/>
                            </p:stCondLst>
                            <p:childTnLst>
                              <p:par>
                                <p:cTn id="75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0" dur="500"/>
                                        <p:tgtEl>
                                          <p:spTgt spid="266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1" dur="500"/>
                                        <p:tgtEl>
                                          <p:spTgt spid="266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2" dur="500"/>
                                        <p:tgtEl>
                                          <p:spTgt spid="266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6" dur="1000" fill="hold"/>
                                        <p:tgtEl>
                                          <p:spTgt spid="26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7" dur="1000" fill="hold"/>
                                        <p:tgtEl>
                                          <p:spTgt spid="26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8" dur="1000"/>
                                        <p:tgtEl>
                                          <p:spTgt spid="266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7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9" fill="hold">
                            <p:stCondLst>
                              <p:cond delay="66500"/>
                            </p:stCondLst>
                            <p:childTnLst>
                              <p:par>
                                <p:cTn id="77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1" dur="500"/>
                                        <p:tgtEl>
                                          <p:spTgt spid="266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2" dur="500"/>
                                        <p:tgtEl>
                                          <p:spTgt spid="266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3" dur="500"/>
                                        <p:tgtEl>
                                          <p:spTgt spid="266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7" dur="1000" fill="hold"/>
                                        <p:tgtEl>
                                          <p:spTgt spid="26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8" dur="1000" fill="hold"/>
                                        <p:tgtEl>
                                          <p:spTgt spid="26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9" dur="1000"/>
                                        <p:tgtEl>
                                          <p:spTgt spid="26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7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0" fill="hold">
                            <p:stCondLst>
                              <p:cond delay="67500"/>
                            </p:stCondLst>
                            <p:childTnLst>
                              <p:par>
                                <p:cTn id="78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2" dur="500"/>
                                        <p:tgtEl>
                                          <p:spTgt spid="266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3" dur="500"/>
                                        <p:tgtEl>
                                          <p:spTgt spid="266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4" dur="500"/>
                                        <p:tgtEl>
                                          <p:spTgt spid="26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8" dur="1000" fill="hold"/>
                                        <p:tgtEl>
                                          <p:spTgt spid="26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9" dur="1000" fill="hold"/>
                                        <p:tgtEl>
                                          <p:spTgt spid="26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0" dur="1000"/>
                                        <p:tgtEl>
                                          <p:spTgt spid="266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7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1" fill="hold">
                            <p:stCondLst>
                              <p:cond delay="68500"/>
                            </p:stCondLst>
                            <p:childTnLst>
                              <p:par>
                                <p:cTn id="79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3" dur="500"/>
                                        <p:tgtEl>
                                          <p:spTgt spid="26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4" dur="500"/>
                                        <p:tgtEl>
                                          <p:spTgt spid="26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5" dur="500"/>
                                        <p:tgtEl>
                                          <p:spTgt spid="266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9" dur="1000" fill="hold"/>
                                        <p:tgtEl>
                                          <p:spTgt spid="26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0" dur="1000" fill="hold"/>
                                        <p:tgtEl>
                                          <p:spTgt spid="26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1" dur="1000"/>
                                        <p:tgtEl>
                                          <p:spTgt spid="266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7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2" fill="hold">
                            <p:stCondLst>
                              <p:cond delay="69500"/>
                            </p:stCondLst>
                            <p:childTnLst>
                              <p:par>
                                <p:cTn id="80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4" dur="500"/>
                                        <p:tgtEl>
                                          <p:spTgt spid="266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5" dur="500"/>
                                        <p:tgtEl>
                                          <p:spTgt spid="266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6" dur="500"/>
                                        <p:tgtEl>
                                          <p:spTgt spid="266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0" dur="1000" fill="hold"/>
                                        <p:tgtEl>
                                          <p:spTgt spid="26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1" dur="1000" fill="hold"/>
                                        <p:tgtEl>
                                          <p:spTgt spid="26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2" dur="1000"/>
                                        <p:tgtEl>
                                          <p:spTgt spid="26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8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3" fill="hold">
                            <p:stCondLst>
                              <p:cond delay="70500"/>
                            </p:stCondLst>
                            <p:childTnLst>
                              <p:par>
                                <p:cTn id="81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5" dur="500"/>
                                        <p:tgtEl>
                                          <p:spTgt spid="26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6" dur="500"/>
                                        <p:tgtEl>
                                          <p:spTgt spid="26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7" dur="500"/>
                                        <p:tgtEl>
                                          <p:spTgt spid="266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1" dur="1000" fill="hold"/>
                                        <p:tgtEl>
                                          <p:spTgt spid="26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2" dur="1000" fill="hold"/>
                                        <p:tgtEl>
                                          <p:spTgt spid="26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3" dur="1000"/>
                                        <p:tgtEl>
                                          <p:spTgt spid="266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8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4" fill="hold">
                            <p:stCondLst>
                              <p:cond delay="71500"/>
                            </p:stCondLst>
                            <p:childTnLst>
                              <p:par>
                                <p:cTn id="82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6" dur="500"/>
                                        <p:tgtEl>
                                          <p:spTgt spid="266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7" dur="500"/>
                                        <p:tgtEl>
                                          <p:spTgt spid="266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8" dur="500"/>
                                        <p:tgtEl>
                                          <p:spTgt spid="266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2" dur="1000" fill="hold"/>
                                        <p:tgtEl>
                                          <p:spTgt spid="26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3" dur="1000" fill="hold"/>
                                        <p:tgtEl>
                                          <p:spTgt spid="26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4" dur="1000"/>
                                        <p:tgtEl>
                                          <p:spTgt spid="266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8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5" fill="hold">
                            <p:stCondLst>
                              <p:cond delay="72500"/>
                            </p:stCondLst>
                            <p:childTnLst>
                              <p:par>
                                <p:cTn id="83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7" dur="500"/>
                                        <p:tgtEl>
                                          <p:spTgt spid="266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8" dur="500"/>
                                        <p:tgtEl>
                                          <p:spTgt spid="266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9" dur="500"/>
                                        <p:tgtEl>
                                          <p:spTgt spid="266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3" dur="1000" fill="hold"/>
                                        <p:tgtEl>
                                          <p:spTgt spid="26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4" dur="1000" fill="hold"/>
                                        <p:tgtEl>
                                          <p:spTgt spid="26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5" dur="1000"/>
                                        <p:tgtEl>
                                          <p:spTgt spid="266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8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6" fill="hold">
                            <p:stCondLst>
                              <p:cond delay="73500"/>
                            </p:stCondLst>
                            <p:childTnLst>
                              <p:par>
                                <p:cTn id="84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8" dur="500"/>
                                        <p:tgtEl>
                                          <p:spTgt spid="26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9" dur="500"/>
                                        <p:tgtEl>
                                          <p:spTgt spid="26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0" dur="500"/>
                                        <p:tgtEl>
                                          <p:spTgt spid="266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4" dur="1000" fill="hold"/>
                                        <p:tgtEl>
                                          <p:spTgt spid="26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1000" fill="hold"/>
                                        <p:tgtEl>
                                          <p:spTgt spid="26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6" dur="1000"/>
                                        <p:tgtEl>
                                          <p:spTgt spid="266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8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7" fill="hold">
                            <p:stCondLst>
                              <p:cond delay="74500"/>
                            </p:stCondLst>
                            <p:childTnLst>
                              <p:par>
                                <p:cTn id="85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9" dur="500"/>
                                        <p:tgtEl>
                                          <p:spTgt spid="26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0" dur="500"/>
                                        <p:tgtEl>
                                          <p:spTgt spid="26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1" dur="500"/>
                                        <p:tgtEl>
                                          <p:spTgt spid="266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5" dur="1000" fill="hold"/>
                                        <p:tgtEl>
                                          <p:spTgt spid="26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6" dur="1000" fill="hold"/>
                                        <p:tgtEl>
                                          <p:spTgt spid="26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7" dur="1000"/>
                                        <p:tgtEl>
                                          <p:spTgt spid="266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8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8" fill="hold">
                            <p:stCondLst>
                              <p:cond delay="75500"/>
                            </p:stCondLst>
                            <p:childTnLst>
                              <p:par>
                                <p:cTn id="86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0" dur="500"/>
                                        <p:tgtEl>
                                          <p:spTgt spid="266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1" dur="500"/>
                                        <p:tgtEl>
                                          <p:spTgt spid="266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2" dur="500"/>
                                        <p:tgtEl>
                                          <p:spTgt spid="266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6" dur="1000" fill="hold"/>
                                        <p:tgtEl>
                                          <p:spTgt spid="26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7" dur="1000" fill="hold"/>
                                        <p:tgtEl>
                                          <p:spTgt spid="26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8" dur="1000"/>
                                        <p:tgtEl>
                                          <p:spTgt spid="266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8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9" fill="hold">
                            <p:stCondLst>
                              <p:cond delay="76500"/>
                            </p:stCondLst>
                            <p:childTnLst>
                              <p:par>
                                <p:cTn id="8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1" dur="500"/>
                                        <p:tgtEl>
                                          <p:spTgt spid="266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2" dur="500"/>
                                        <p:tgtEl>
                                          <p:spTgt spid="266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3" dur="500"/>
                                        <p:tgtEl>
                                          <p:spTgt spid="266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7" dur="1000" fill="hold"/>
                                        <p:tgtEl>
                                          <p:spTgt spid="26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1000" fill="hold"/>
                                        <p:tgtEl>
                                          <p:spTgt spid="26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9" dur="1000"/>
                                        <p:tgtEl>
                                          <p:spTgt spid="266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8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0" fill="hold">
                            <p:stCondLst>
                              <p:cond delay="77500"/>
                            </p:stCondLst>
                            <p:childTnLst>
                              <p:par>
                                <p:cTn id="89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2" dur="500"/>
                                        <p:tgtEl>
                                          <p:spTgt spid="266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3" dur="500"/>
                                        <p:tgtEl>
                                          <p:spTgt spid="266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4" dur="500"/>
                                        <p:tgtEl>
                                          <p:spTgt spid="266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8" dur="1000" fill="hold"/>
                                        <p:tgtEl>
                                          <p:spTgt spid="26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9" dur="1000" fill="hold"/>
                                        <p:tgtEl>
                                          <p:spTgt spid="26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0" dur="1000"/>
                                        <p:tgtEl>
                                          <p:spTgt spid="266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8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01" fill="hold">
                            <p:stCondLst>
                              <p:cond delay="78500"/>
                            </p:stCondLst>
                            <p:childTnLst>
                              <p:par>
                                <p:cTn id="90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3" dur="500"/>
                                        <p:tgtEl>
                                          <p:spTgt spid="266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4" dur="500"/>
                                        <p:tgtEl>
                                          <p:spTgt spid="266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5" dur="500"/>
                                        <p:tgtEl>
                                          <p:spTgt spid="266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9" dur="1000" fill="hold"/>
                                        <p:tgtEl>
                                          <p:spTgt spid="26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0" dur="1000" fill="hold"/>
                                        <p:tgtEl>
                                          <p:spTgt spid="26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1" dur="1000"/>
                                        <p:tgtEl>
                                          <p:spTgt spid="266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9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2" fill="hold">
                            <p:stCondLst>
                              <p:cond delay="79500"/>
                            </p:stCondLst>
                            <p:childTnLst>
                              <p:par>
                                <p:cTn id="91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4" dur="500"/>
                                        <p:tgtEl>
                                          <p:spTgt spid="266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5" dur="500"/>
                                        <p:tgtEl>
                                          <p:spTgt spid="266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6" dur="500"/>
                                        <p:tgtEl>
                                          <p:spTgt spid="266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0" dur="1000" fill="hold"/>
                                        <p:tgtEl>
                                          <p:spTgt spid="26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1000" fill="hold"/>
                                        <p:tgtEl>
                                          <p:spTgt spid="26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2" dur="1000"/>
                                        <p:tgtEl>
                                          <p:spTgt spid="266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9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3" fill="hold">
                            <p:stCondLst>
                              <p:cond delay="80500"/>
                            </p:stCondLst>
                            <p:childTnLst>
                              <p:par>
                                <p:cTn id="92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5" dur="500"/>
                                        <p:tgtEl>
                                          <p:spTgt spid="26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6" dur="500"/>
                                        <p:tgtEl>
                                          <p:spTgt spid="26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7" dur="500"/>
                                        <p:tgtEl>
                                          <p:spTgt spid="266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1" dur="1000" fill="hold"/>
                                        <p:tgtEl>
                                          <p:spTgt spid="26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2" dur="1000" fill="hold"/>
                                        <p:tgtEl>
                                          <p:spTgt spid="26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3" dur="1000"/>
                                        <p:tgtEl>
                                          <p:spTgt spid="266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9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4" fill="hold">
                            <p:stCondLst>
                              <p:cond delay="81500"/>
                            </p:stCondLst>
                            <p:childTnLst>
                              <p:par>
                                <p:cTn id="93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6" dur="500"/>
                                        <p:tgtEl>
                                          <p:spTgt spid="266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7" dur="500"/>
                                        <p:tgtEl>
                                          <p:spTgt spid="266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8" dur="500"/>
                                        <p:tgtEl>
                                          <p:spTgt spid="266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2" dur="1000" fill="hold"/>
                                        <p:tgtEl>
                                          <p:spTgt spid="26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3" dur="1000" fill="hold"/>
                                        <p:tgtEl>
                                          <p:spTgt spid="26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4" dur="1000"/>
                                        <p:tgtEl>
                                          <p:spTgt spid="266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9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5" fill="hold">
                            <p:stCondLst>
                              <p:cond delay="82500"/>
                            </p:stCondLst>
                            <p:childTnLst>
                              <p:par>
                                <p:cTn id="94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7" dur="500"/>
                                        <p:tgtEl>
                                          <p:spTgt spid="26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8" dur="500"/>
                                        <p:tgtEl>
                                          <p:spTgt spid="26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9" dur="500"/>
                                        <p:tgtEl>
                                          <p:spTgt spid="266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3" dur="1000" fill="hold"/>
                                        <p:tgtEl>
                                          <p:spTgt spid="26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4" dur="1000" fill="hold"/>
                                        <p:tgtEl>
                                          <p:spTgt spid="26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5" dur="1000"/>
                                        <p:tgtEl>
                                          <p:spTgt spid="266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9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6" fill="hold">
                            <p:stCondLst>
                              <p:cond delay="83500"/>
                            </p:stCondLst>
                            <p:childTnLst>
                              <p:par>
                                <p:cTn id="95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8" dur="500"/>
                                        <p:tgtEl>
                                          <p:spTgt spid="266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9" dur="500"/>
                                        <p:tgtEl>
                                          <p:spTgt spid="266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0" dur="500"/>
                                        <p:tgtEl>
                                          <p:spTgt spid="26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4" dur="1000" fill="hold"/>
                                        <p:tgtEl>
                                          <p:spTgt spid="26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5" dur="1000" fill="hold"/>
                                        <p:tgtEl>
                                          <p:spTgt spid="26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6" dur="1000"/>
                                        <p:tgtEl>
                                          <p:spTgt spid="266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9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7" fill="hold">
                            <p:stCondLst>
                              <p:cond delay="84500"/>
                            </p:stCondLst>
                            <p:childTnLst>
                              <p:par>
                                <p:cTn id="96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9" dur="500"/>
                                        <p:tgtEl>
                                          <p:spTgt spid="266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0" dur="500"/>
                                        <p:tgtEl>
                                          <p:spTgt spid="266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1" dur="500"/>
                                        <p:tgtEl>
                                          <p:spTgt spid="266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5" dur="1000" fill="hold"/>
                                        <p:tgtEl>
                                          <p:spTgt spid="26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6" dur="1000" fill="hold"/>
                                        <p:tgtEl>
                                          <p:spTgt spid="26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7" dur="1000"/>
                                        <p:tgtEl>
                                          <p:spTgt spid="266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9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8" fill="hold">
                            <p:stCondLst>
                              <p:cond delay="85500"/>
                            </p:stCondLst>
                            <p:childTnLst>
                              <p:par>
                                <p:cTn id="97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0" dur="500"/>
                                        <p:tgtEl>
                                          <p:spTgt spid="266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1" dur="500"/>
                                        <p:tgtEl>
                                          <p:spTgt spid="266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2" dur="500"/>
                                        <p:tgtEl>
                                          <p:spTgt spid="266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6" dur="1000" fill="hold"/>
                                        <p:tgtEl>
                                          <p:spTgt spid="26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7" dur="1000" fill="hold"/>
                                        <p:tgtEl>
                                          <p:spTgt spid="26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8" dur="1000"/>
                                        <p:tgtEl>
                                          <p:spTgt spid="266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9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9" fill="hold">
                            <p:stCondLst>
                              <p:cond delay="86500"/>
                            </p:stCondLst>
                            <p:childTnLst>
                              <p:par>
                                <p:cTn id="99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1" dur="500"/>
                                        <p:tgtEl>
                                          <p:spTgt spid="26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2" dur="500"/>
                                        <p:tgtEl>
                                          <p:spTgt spid="26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3" dur="500"/>
                                        <p:tgtEl>
                                          <p:spTgt spid="266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7" dur="1000" fill="hold"/>
                                        <p:tgtEl>
                                          <p:spTgt spid="26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8" dur="1000" fill="hold"/>
                                        <p:tgtEl>
                                          <p:spTgt spid="26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9" dur="1000"/>
                                        <p:tgtEl>
                                          <p:spTgt spid="266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9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0" fill="hold">
                            <p:stCondLst>
                              <p:cond delay="87500"/>
                            </p:stCondLst>
                            <p:childTnLst>
                              <p:par>
                                <p:cTn id="100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2" dur="500"/>
                                        <p:tgtEl>
                                          <p:spTgt spid="26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3" dur="500"/>
                                        <p:tgtEl>
                                          <p:spTgt spid="26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4" dur="500"/>
                                        <p:tgtEl>
                                          <p:spTgt spid="266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8" dur="1000" fill="hold"/>
                                        <p:tgtEl>
                                          <p:spTgt spid="26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9" dur="1000" fill="hold"/>
                                        <p:tgtEl>
                                          <p:spTgt spid="26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0" dur="1000"/>
                                        <p:tgtEl>
                                          <p:spTgt spid="266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1" fill="hold">
                            <p:stCondLst>
                              <p:cond delay="88500"/>
                            </p:stCondLst>
                            <p:childTnLst>
                              <p:par>
                                <p:cTn id="101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3" dur="500"/>
                                        <p:tgtEl>
                                          <p:spTgt spid="266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4" dur="500"/>
                                        <p:tgtEl>
                                          <p:spTgt spid="266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5" dur="500"/>
                                        <p:tgtEl>
                                          <p:spTgt spid="266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9" dur="1000" fill="hold"/>
                                        <p:tgtEl>
                                          <p:spTgt spid="26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0" dur="1000" fill="hold"/>
                                        <p:tgtEl>
                                          <p:spTgt spid="26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1" dur="1000"/>
                                        <p:tgtEl>
                                          <p:spTgt spid="266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2" fill="hold">
                            <p:stCondLst>
                              <p:cond delay="89500"/>
                            </p:stCondLst>
                            <p:childTnLst>
                              <p:par>
                                <p:cTn id="102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4" dur="500"/>
                                        <p:tgtEl>
                                          <p:spTgt spid="266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5" dur="500"/>
                                        <p:tgtEl>
                                          <p:spTgt spid="266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6" dur="500"/>
                                        <p:tgtEl>
                                          <p:spTgt spid="266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0" dur="1000" fill="hold"/>
                                        <p:tgtEl>
                                          <p:spTgt spid="26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1" dur="1000" fill="hold"/>
                                        <p:tgtEl>
                                          <p:spTgt spid="26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2" dur="1000"/>
                                        <p:tgtEl>
                                          <p:spTgt spid="266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3" fill="hold">
                            <p:stCondLst>
                              <p:cond delay="90500"/>
                            </p:stCondLst>
                            <p:childTnLst>
                              <p:par>
                                <p:cTn id="103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5" dur="500"/>
                                        <p:tgtEl>
                                          <p:spTgt spid="266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6" dur="500"/>
                                        <p:tgtEl>
                                          <p:spTgt spid="266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7" dur="500"/>
                                        <p:tgtEl>
                                          <p:spTgt spid="266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1" dur="1000" fill="hold"/>
                                        <p:tgtEl>
                                          <p:spTgt spid="26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2" dur="1000" fill="hold"/>
                                        <p:tgtEl>
                                          <p:spTgt spid="26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3" dur="1000"/>
                                        <p:tgtEl>
                                          <p:spTgt spid="266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4" fill="hold">
                            <p:stCondLst>
                              <p:cond delay="91500"/>
                            </p:stCondLst>
                            <p:childTnLst>
                              <p:par>
                                <p:cTn id="104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6" dur="500"/>
                                        <p:tgtEl>
                                          <p:spTgt spid="266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7" dur="500"/>
                                        <p:tgtEl>
                                          <p:spTgt spid="266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8" dur="500"/>
                                        <p:tgtEl>
                                          <p:spTgt spid="266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2" dur="1000" fill="hold"/>
                                        <p:tgtEl>
                                          <p:spTgt spid="26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3" dur="1000" fill="hold"/>
                                        <p:tgtEl>
                                          <p:spTgt spid="26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4" dur="1000"/>
                                        <p:tgtEl>
                                          <p:spTgt spid="267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55" fill="hold">
                            <p:stCondLst>
                              <p:cond delay="92500"/>
                            </p:stCondLst>
                            <p:childTnLst>
                              <p:par>
                                <p:cTn id="105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7" dur="500"/>
                                        <p:tgtEl>
                                          <p:spTgt spid="267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8" dur="500"/>
                                        <p:tgtEl>
                                          <p:spTgt spid="267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59" dur="500"/>
                                        <p:tgtEl>
                                          <p:spTgt spid="267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3" dur="1000" fill="hold"/>
                                        <p:tgtEl>
                                          <p:spTgt spid="26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4" dur="1000" fill="hold"/>
                                        <p:tgtEl>
                                          <p:spTgt spid="26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5" dur="1000"/>
                                        <p:tgtEl>
                                          <p:spTgt spid="267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6" fill="hold">
                            <p:stCondLst>
                              <p:cond delay="93500"/>
                            </p:stCondLst>
                            <p:childTnLst>
                              <p:par>
                                <p:cTn id="106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8" dur="500"/>
                                        <p:tgtEl>
                                          <p:spTgt spid="267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9" dur="500"/>
                                        <p:tgtEl>
                                          <p:spTgt spid="267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0" dur="500"/>
                                        <p:tgtEl>
                                          <p:spTgt spid="267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4" dur="1000" fill="hold"/>
                                        <p:tgtEl>
                                          <p:spTgt spid="26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5" dur="1000" fill="hold"/>
                                        <p:tgtEl>
                                          <p:spTgt spid="26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6" dur="1000"/>
                                        <p:tgtEl>
                                          <p:spTgt spid="267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7" fill="hold">
                            <p:stCondLst>
                              <p:cond delay="94500"/>
                            </p:stCondLst>
                            <p:childTnLst>
                              <p:par>
                                <p:cTn id="107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9" dur="500"/>
                                        <p:tgtEl>
                                          <p:spTgt spid="267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0" dur="500"/>
                                        <p:tgtEl>
                                          <p:spTgt spid="267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81" dur="500"/>
                                        <p:tgtEl>
                                          <p:spTgt spid="26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5" dur="1000" fill="hold"/>
                                        <p:tgtEl>
                                          <p:spTgt spid="26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6" dur="1000" fill="hold"/>
                                        <p:tgtEl>
                                          <p:spTgt spid="26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7" dur="1000"/>
                                        <p:tgtEl>
                                          <p:spTgt spid="2670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8" fill="hold">
                            <p:stCondLst>
                              <p:cond delay="95500"/>
                            </p:stCondLst>
                            <p:childTnLst>
                              <p:par>
                                <p:cTn id="108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0" dur="500"/>
                                        <p:tgtEl>
                                          <p:spTgt spid="267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1" dur="500"/>
                                        <p:tgtEl>
                                          <p:spTgt spid="267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2" dur="500"/>
                                        <p:tgtEl>
                                          <p:spTgt spid="267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6" dur="1000" fill="hold"/>
                                        <p:tgtEl>
                                          <p:spTgt spid="26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7" dur="1000" fill="hold"/>
                                        <p:tgtEl>
                                          <p:spTgt spid="26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8" dur="1000"/>
                                        <p:tgtEl>
                                          <p:spTgt spid="267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0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9" fill="hold">
                            <p:stCondLst>
                              <p:cond delay="96500"/>
                            </p:stCondLst>
                            <p:childTnLst>
                              <p:par>
                                <p:cTn id="11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1" dur="500"/>
                                        <p:tgtEl>
                                          <p:spTgt spid="267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2" dur="500"/>
                                        <p:tgtEl>
                                          <p:spTgt spid="267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3" dur="500"/>
                                        <p:tgtEl>
                                          <p:spTgt spid="26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7" dur="1000" fill="hold"/>
                                        <p:tgtEl>
                                          <p:spTgt spid="26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8" dur="1000" fill="hold"/>
                                        <p:tgtEl>
                                          <p:spTgt spid="26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9" dur="1000"/>
                                        <p:tgtEl>
                                          <p:spTgt spid="267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10" fill="hold">
                            <p:stCondLst>
                              <p:cond delay="97500"/>
                            </p:stCondLst>
                            <p:childTnLst>
                              <p:par>
                                <p:cTn id="111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2" dur="500"/>
                                        <p:tgtEl>
                                          <p:spTgt spid="267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3" dur="500"/>
                                        <p:tgtEl>
                                          <p:spTgt spid="267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4" dur="500"/>
                                        <p:tgtEl>
                                          <p:spTgt spid="267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8" dur="1000" fill="hold"/>
                                        <p:tgtEl>
                                          <p:spTgt spid="26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9" dur="1000" fill="hold"/>
                                        <p:tgtEl>
                                          <p:spTgt spid="26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0" dur="1000"/>
                                        <p:tgtEl>
                                          <p:spTgt spid="267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1" fill="hold">
                            <p:stCondLst>
                              <p:cond delay="98500"/>
                            </p:stCondLst>
                            <p:childTnLst>
                              <p:par>
                                <p:cTn id="112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3" dur="500"/>
                                        <p:tgtEl>
                                          <p:spTgt spid="26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4" dur="500"/>
                                        <p:tgtEl>
                                          <p:spTgt spid="26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5" dur="500"/>
                                        <p:tgtEl>
                                          <p:spTgt spid="26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9" dur="1000" fill="hold"/>
                                        <p:tgtEl>
                                          <p:spTgt spid="26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0" dur="1000" fill="hold"/>
                                        <p:tgtEl>
                                          <p:spTgt spid="26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1" dur="1000"/>
                                        <p:tgtEl>
                                          <p:spTgt spid="267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2" fill="hold">
                            <p:stCondLst>
                              <p:cond delay="99500"/>
                            </p:stCondLst>
                            <p:childTnLst>
                              <p:par>
                                <p:cTn id="113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4" dur="500"/>
                                        <p:tgtEl>
                                          <p:spTgt spid="267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5" dur="500"/>
                                        <p:tgtEl>
                                          <p:spTgt spid="267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6" dur="500"/>
                                        <p:tgtEl>
                                          <p:spTgt spid="267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0" dur="1000" fill="hold"/>
                                        <p:tgtEl>
                                          <p:spTgt spid="26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1" dur="1000" fill="hold"/>
                                        <p:tgtEl>
                                          <p:spTgt spid="26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2" dur="1000"/>
                                        <p:tgtEl>
                                          <p:spTgt spid="267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3" fill="hold">
                            <p:stCondLst>
                              <p:cond delay="100500"/>
                            </p:stCondLst>
                            <p:childTnLst>
                              <p:par>
                                <p:cTn id="114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45" dur="500"/>
                                        <p:tgtEl>
                                          <p:spTgt spid="267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6" dur="500"/>
                                        <p:tgtEl>
                                          <p:spTgt spid="267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7" dur="500"/>
                                        <p:tgtEl>
                                          <p:spTgt spid="267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1" dur="1000" fill="hold"/>
                                        <p:tgtEl>
                                          <p:spTgt spid="26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2" dur="1000" fill="hold"/>
                                        <p:tgtEl>
                                          <p:spTgt spid="26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3" dur="1000"/>
                                        <p:tgtEl>
                                          <p:spTgt spid="267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54" fill="hold">
                            <p:stCondLst>
                              <p:cond delay="101500"/>
                            </p:stCondLst>
                            <p:childTnLst>
                              <p:par>
                                <p:cTn id="115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6" dur="500"/>
                                        <p:tgtEl>
                                          <p:spTgt spid="267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7" dur="500"/>
                                        <p:tgtEl>
                                          <p:spTgt spid="267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8" dur="500"/>
                                        <p:tgtEl>
                                          <p:spTgt spid="267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2" dur="1000" fill="hold"/>
                                        <p:tgtEl>
                                          <p:spTgt spid="26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3" dur="1000" fill="hold"/>
                                        <p:tgtEl>
                                          <p:spTgt spid="26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4" dur="1000"/>
                                        <p:tgtEl>
                                          <p:spTgt spid="267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5" fill="hold">
                            <p:stCondLst>
                              <p:cond delay="102500"/>
                            </p:stCondLst>
                            <p:childTnLst>
                              <p:par>
                                <p:cTn id="116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7" dur="500"/>
                                        <p:tgtEl>
                                          <p:spTgt spid="267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8" dur="500"/>
                                        <p:tgtEl>
                                          <p:spTgt spid="267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69" dur="500"/>
                                        <p:tgtEl>
                                          <p:spTgt spid="267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3" dur="1000" fill="hold"/>
                                        <p:tgtEl>
                                          <p:spTgt spid="26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4" dur="1000" fill="hold"/>
                                        <p:tgtEl>
                                          <p:spTgt spid="26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5" dur="1000"/>
                                        <p:tgtEl>
                                          <p:spTgt spid="267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6" fill="hold">
                            <p:stCondLst>
                              <p:cond delay="103500"/>
                            </p:stCondLst>
                            <p:childTnLst>
                              <p:par>
                                <p:cTn id="117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78" dur="500"/>
                                        <p:tgtEl>
                                          <p:spTgt spid="267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9" dur="500"/>
                                        <p:tgtEl>
                                          <p:spTgt spid="267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0" dur="500"/>
                                        <p:tgtEl>
                                          <p:spTgt spid="267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4" dur="1000" fill="hold"/>
                                        <p:tgtEl>
                                          <p:spTgt spid="26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5" dur="1000" fill="hold"/>
                                        <p:tgtEl>
                                          <p:spTgt spid="26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6" dur="1000"/>
                                        <p:tgtEl>
                                          <p:spTgt spid="267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7" fill="hold">
                            <p:stCondLst>
                              <p:cond delay="104500"/>
                            </p:stCondLst>
                            <p:childTnLst>
                              <p:par>
                                <p:cTn id="118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9" dur="500"/>
                                        <p:tgtEl>
                                          <p:spTgt spid="267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0" dur="500"/>
                                        <p:tgtEl>
                                          <p:spTgt spid="267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1" dur="500"/>
                                        <p:tgtEl>
                                          <p:spTgt spid="267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5" dur="1000" fill="hold"/>
                                        <p:tgtEl>
                                          <p:spTgt spid="26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6" dur="1000" fill="hold"/>
                                        <p:tgtEl>
                                          <p:spTgt spid="26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7" dur="1000"/>
                                        <p:tgtEl>
                                          <p:spTgt spid="267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8" fill="hold">
                            <p:stCondLst>
                              <p:cond delay="105500"/>
                            </p:stCondLst>
                            <p:childTnLst>
                              <p:par>
                                <p:cTn id="119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0" dur="500"/>
                                        <p:tgtEl>
                                          <p:spTgt spid="267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1" dur="500"/>
                                        <p:tgtEl>
                                          <p:spTgt spid="267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2" dur="500"/>
                                        <p:tgtEl>
                                          <p:spTgt spid="267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6" dur="1000" fill="hold"/>
                                        <p:tgtEl>
                                          <p:spTgt spid="26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7" dur="1000" fill="hold"/>
                                        <p:tgtEl>
                                          <p:spTgt spid="26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8" dur="1000"/>
                                        <p:tgtEl>
                                          <p:spTgt spid="267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9" fill="hold">
                            <p:stCondLst>
                              <p:cond delay="106500"/>
                            </p:stCondLst>
                            <p:childTnLst>
                              <p:par>
                                <p:cTn id="121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1" dur="500"/>
                                        <p:tgtEl>
                                          <p:spTgt spid="26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2" dur="500"/>
                                        <p:tgtEl>
                                          <p:spTgt spid="26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3" dur="500"/>
                                        <p:tgtEl>
                                          <p:spTgt spid="267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7" dur="1000" fill="hold"/>
                                        <p:tgtEl>
                                          <p:spTgt spid="26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8" dur="1000" fill="hold"/>
                                        <p:tgtEl>
                                          <p:spTgt spid="26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9" dur="1000"/>
                                        <p:tgtEl>
                                          <p:spTgt spid="267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0" fill="hold">
                            <p:stCondLst>
                              <p:cond delay="107500"/>
                            </p:stCondLst>
                            <p:childTnLst>
                              <p:par>
                                <p:cTn id="122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2" dur="500"/>
                                        <p:tgtEl>
                                          <p:spTgt spid="267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3" dur="500"/>
                                        <p:tgtEl>
                                          <p:spTgt spid="267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4" dur="500"/>
                                        <p:tgtEl>
                                          <p:spTgt spid="267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8" dur="1000" fill="hold"/>
                                        <p:tgtEl>
                                          <p:spTgt spid="26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9" dur="1000" fill="hold"/>
                                        <p:tgtEl>
                                          <p:spTgt spid="26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0" dur="1000"/>
                                        <p:tgtEl>
                                          <p:spTgt spid="267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mute="1">
                                        <p:cTn display="0" masterRel="sameClick">
                                          <p:stCondLst>
                                            <p:cond evt="begin" delay="0">
                                              <p:tn val="12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31" fill="hold">
                            <p:stCondLst>
                              <p:cond delay="108500"/>
                            </p:stCondLst>
                            <p:childTnLst>
                              <p:par>
                                <p:cTn id="123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3" dur="500"/>
                                        <p:tgtEl>
                                          <p:spTgt spid="267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4" dur="500"/>
                                        <p:tgtEl>
                                          <p:spTgt spid="267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5" dur="500"/>
                                        <p:tgtEl>
                                          <p:spTgt spid="267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9" dur="1000" fill="hold"/>
                                        <p:tgtEl>
                                          <p:spTgt spid="26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0" dur="1000" fill="hold"/>
                                        <p:tgtEl>
                                          <p:spTgt spid="26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1" dur="1000"/>
                                        <p:tgtEl>
                                          <p:spTgt spid="267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2" fill="hold">
                            <p:stCondLst>
                              <p:cond delay="109500"/>
                            </p:stCondLst>
                            <p:childTnLst>
                              <p:par>
                                <p:cTn id="1243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4" dur="500"/>
                                        <p:tgtEl>
                                          <p:spTgt spid="267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5" dur="500"/>
                                        <p:tgtEl>
                                          <p:spTgt spid="267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6" dur="500"/>
                                        <p:tgtEl>
                                          <p:spTgt spid="267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0" dur="1000" fill="hold"/>
                                        <p:tgtEl>
                                          <p:spTgt spid="26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1" dur="1000" fill="hold"/>
                                        <p:tgtEl>
                                          <p:spTgt spid="26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2" dur="1000"/>
                                        <p:tgtEl>
                                          <p:spTgt spid="267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3" fill="hold">
                            <p:stCondLst>
                              <p:cond delay="110500"/>
                            </p:stCondLst>
                            <p:childTnLst>
                              <p:par>
                                <p:cTn id="1254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5" dur="500"/>
                                        <p:tgtEl>
                                          <p:spTgt spid="267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6" dur="500"/>
                                        <p:tgtEl>
                                          <p:spTgt spid="267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7" dur="500"/>
                                        <p:tgtEl>
                                          <p:spTgt spid="267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1" dur="1000" fill="hold"/>
                                        <p:tgtEl>
                                          <p:spTgt spid="26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2" dur="1000" fill="hold"/>
                                        <p:tgtEl>
                                          <p:spTgt spid="26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3" dur="1000"/>
                                        <p:tgtEl>
                                          <p:spTgt spid="267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4" fill="hold">
                            <p:stCondLst>
                              <p:cond delay="111500"/>
                            </p:stCondLst>
                            <p:childTnLst>
                              <p:par>
                                <p:cTn id="126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6" dur="500"/>
                                        <p:tgtEl>
                                          <p:spTgt spid="26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7" dur="500"/>
                                        <p:tgtEl>
                                          <p:spTgt spid="26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68" dur="500"/>
                                        <p:tgtEl>
                                          <p:spTgt spid="267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2" dur="1000" fill="hold"/>
                                        <p:tgtEl>
                                          <p:spTgt spid="26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3" dur="1000" fill="hold"/>
                                        <p:tgtEl>
                                          <p:spTgt spid="26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4" dur="1000"/>
                                        <p:tgtEl>
                                          <p:spTgt spid="267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5" fill="hold">
                            <p:stCondLst>
                              <p:cond delay="112500"/>
                            </p:stCondLst>
                            <p:childTnLst>
                              <p:par>
                                <p:cTn id="1276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7" dur="500"/>
                                        <p:tgtEl>
                                          <p:spTgt spid="267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8" dur="500"/>
                                        <p:tgtEl>
                                          <p:spTgt spid="267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9" dur="500"/>
                                        <p:tgtEl>
                                          <p:spTgt spid="267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3" dur="1000" fill="hold"/>
                                        <p:tgtEl>
                                          <p:spTgt spid="26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4" dur="1000" fill="hold"/>
                                        <p:tgtEl>
                                          <p:spTgt spid="26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5" dur="1000"/>
                                        <p:tgtEl>
                                          <p:spTgt spid="267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6" fill="hold">
                            <p:stCondLst>
                              <p:cond delay="113500"/>
                            </p:stCondLst>
                            <p:childTnLst>
                              <p:par>
                                <p:cTn id="1287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8" dur="500"/>
                                        <p:tgtEl>
                                          <p:spTgt spid="26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9" dur="500"/>
                                        <p:tgtEl>
                                          <p:spTgt spid="26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0" dur="500"/>
                                        <p:tgtEl>
                                          <p:spTgt spid="26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4" dur="1000" fill="hold"/>
                                        <p:tgtEl>
                                          <p:spTgt spid="26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5" dur="1000" fill="hold"/>
                                        <p:tgtEl>
                                          <p:spTgt spid="26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6" dur="1000"/>
                                        <p:tgtEl>
                                          <p:spTgt spid="267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7" fill="hold">
                            <p:stCondLst>
                              <p:cond delay="114500"/>
                            </p:stCondLst>
                            <p:childTnLst>
                              <p:par>
                                <p:cTn id="1298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9" dur="500"/>
                                        <p:tgtEl>
                                          <p:spTgt spid="26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0" dur="500"/>
                                        <p:tgtEl>
                                          <p:spTgt spid="26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1" dur="500"/>
                                        <p:tgtEl>
                                          <p:spTgt spid="26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5" dur="1000" fill="hold"/>
                                        <p:tgtEl>
                                          <p:spTgt spid="26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6" dur="1000" fill="hold"/>
                                        <p:tgtEl>
                                          <p:spTgt spid="26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7" dur="1000"/>
                                        <p:tgtEl>
                                          <p:spTgt spid="267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8" fill="hold">
                            <p:stCondLst>
                              <p:cond delay="115500"/>
                            </p:stCondLst>
                            <p:childTnLst>
                              <p:par>
                                <p:cTn id="1309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0" dur="500"/>
                                        <p:tgtEl>
                                          <p:spTgt spid="267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1" dur="500"/>
                                        <p:tgtEl>
                                          <p:spTgt spid="267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12" dur="500"/>
                                        <p:tgtEl>
                                          <p:spTgt spid="267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6" dur="1000" fill="hold"/>
                                        <p:tgtEl>
                                          <p:spTgt spid="26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7" dur="1000" fill="hold"/>
                                        <p:tgtEl>
                                          <p:spTgt spid="26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8" dur="1000"/>
                                        <p:tgtEl>
                                          <p:spTgt spid="267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19" fill="hold">
                            <p:stCondLst>
                              <p:cond delay="116500"/>
                            </p:stCondLst>
                            <p:childTnLst>
                              <p:par>
                                <p:cTn id="132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1" dur="500"/>
                                        <p:tgtEl>
                                          <p:spTgt spid="267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2" dur="500"/>
                                        <p:tgtEl>
                                          <p:spTgt spid="267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3" dur="500"/>
                                        <p:tgtEl>
                                          <p:spTgt spid="267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7" dur="1000" fill="hold"/>
                                        <p:tgtEl>
                                          <p:spTgt spid="26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8" dur="1000" fill="hold"/>
                                        <p:tgtEl>
                                          <p:spTgt spid="26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9" dur="1000"/>
                                        <p:tgtEl>
                                          <p:spTgt spid="267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0" fill="hold">
                            <p:stCondLst>
                              <p:cond delay="117500"/>
                            </p:stCondLst>
                            <p:childTnLst>
                              <p:par>
                                <p:cTn id="1331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32" dur="500"/>
                                        <p:tgtEl>
                                          <p:spTgt spid="267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3" dur="500"/>
                                        <p:tgtEl>
                                          <p:spTgt spid="267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4" dur="500"/>
                                        <p:tgtEl>
                                          <p:spTgt spid="267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6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8" dur="1000" fill="hold"/>
                                        <p:tgtEl>
                                          <p:spTgt spid="26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9" dur="1000" fill="hold"/>
                                        <p:tgtEl>
                                          <p:spTgt spid="26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0" dur="1000"/>
                                        <p:tgtEl>
                                          <p:spTgt spid="267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1" fill="hold">
                            <p:stCondLst>
                              <p:cond delay="118500"/>
                            </p:stCondLst>
                            <p:childTnLst>
                              <p:par>
                                <p:cTn id="1342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3" dur="500"/>
                                        <p:tgtEl>
                                          <p:spTgt spid="267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4" dur="500"/>
                                        <p:tgtEl>
                                          <p:spTgt spid="267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5" dur="500"/>
                                        <p:tgtEl>
                                          <p:spTgt spid="267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9" dur="1000" fill="hold"/>
                                        <p:tgtEl>
                                          <p:spTgt spid="267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0" dur="1000" fill="hold"/>
                                        <p:tgtEl>
                                          <p:spTgt spid="267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1" dur="1000"/>
                                        <p:tgtEl>
                                          <p:spTgt spid="267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 gio chu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Vnese backdrop golden bell 430x250cm ver2-01.JPG">
            <a:extLst>
              <a:ext uri="{FF2B5EF4-FFF2-40B4-BE49-F238E27FC236}">
                <a16:creationId xmlns:a16="http://schemas.microsoft.com/office/drawing/2014/main" id="{DE5BCB5B-809F-CB41-10D2-5E1D6ABA5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7" descr="Vnese backdrop golden bell 430x250cm ver2-01.JPG">
            <a:extLst>
              <a:ext uri="{FF2B5EF4-FFF2-40B4-BE49-F238E27FC236}">
                <a16:creationId xmlns:a16="http://schemas.microsoft.com/office/drawing/2014/main" id="{64F378E9-9C52-A075-37B1-5E018272BB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26" t="17935" r="59790" b="76035"/>
          <a:stretch>
            <a:fillRect/>
          </a:stretch>
        </p:blipFill>
        <p:spPr bwMode="auto">
          <a:xfrm>
            <a:off x="5083219" y="3"/>
            <a:ext cx="2045369" cy="2306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7576E07-D4A7-817E-1FA1-86BC6BB18FF4}"/>
              </a:ext>
            </a:extLst>
          </p:cNvPr>
          <p:cNvSpPr/>
          <p:nvPr/>
        </p:nvSpPr>
        <p:spPr>
          <a:xfrm>
            <a:off x="2263464" y="2161013"/>
            <a:ext cx="7829387" cy="71558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5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charset="0"/>
                <a:cs typeface="Arial" charset="0"/>
              </a:rPr>
              <a:t>Nhà</a:t>
            </a:r>
            <a:r>
              <a:rPr lang="en-US" sz="40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charset="0"/>
                <a:cs typeface="Arial" charset="0"/>
              </a:rPr>
              <a:t> khoa </a:t>
            </a:r>
            <a:r>
              <a:rPr lang="en-US" sz="405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charset="0"/>
                <a:cs typeface="Arial" charset="0"/>
              </a:rPr>
              <a:t>học</a:t>
            </a:r>
            <a:r>
              <a:rPr lang="en-US" sz="40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charset="0"/>
                <a:cs typeface="Arial" charset="0"/>
              </a:rPr>
              <a:t> </a:t>
            </a:r>
            <a:r>
              <a:rPr lang="en-US" sz="405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charset="0"/>
                <a:cs typeface="Arial" charset="0"/>
              </a:rPr>
              <a:t>thông</a:t>
            </a:r>
            <a:r>
              <a:rPr lang="en-US" sz="405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charset="0"/>
                <a:cs typeface="Arial" charset="0"/>
              </a:rPr>
              <a:t> </a:t>
            </a:r>
            <a:r>
              <a:rPr lang="en-US" sz="405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ahoma" charset="0"/>
                <a:cs typeface="Arial" charset="0"/>
              </a:rPr>
              <a:t>thái</a:t>
            </a:r>
            <a:endParaRPr lang="en-US" sz="405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ahoma" charset="0"/>
              <a:cs typeface="Arial" charset="0"/>
            </a:endParaRP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0114BF28-41DD-E0D9-0608-878018EB14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2204" y="1073947"/>
            <a:ext cx="3771900" cy="725091"/>
          </a:xfrm>
          <a:prstGeom prst="cloudCallout">
            <a:avLst>
              <a:gd name="adj1" fmla="val -1648"/>
              <a:gd name="adj2" fmla="val -57523"/>
            </a:avLst>
          </a:prstGeom>
          <a:gradFill rotWithShape="1">
            <a:gsLst>
              <a:gs pos="0">
                <a:srgbClr val="66FF66"/>
              </a:gs>
              <a:gs pos="50000">
                <a:schemeClr val="bg1"/>
              </a:gs>
              <a:gs pos="100000">
                <a:srgbClr val="66FF66"/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en-US" sz="2700" b="1" dirty="0">
                <a:solidFill>
                  <a:srgbClr val="FF3300"/>
                </a:solidFill>
                <a:latin typeface="Times New Roman" pitchFamily="18" charset="0"/>
              </a:rPr>
              <a:t>KHỞI ĐỘNG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</TotalTime>
  <Words>839</Words>
  <Application>Microsoft Office PowerPoint</Application>
  <PresentationFormat>Màn hình rộng</PresentationFormat>
  <Paragraphs>261</Paragraphs>
  <Slides>15</Slides>
  <Notes>1</Notes>
  <HiddenSlides>0</HiddenSlides>
  <MMClips>3</MMClips>
  <ScaleCrop>false</ScaleCrop>
  <HeadingPairs>
    <vt:vector size="4" baseType="variant"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16" baseType="lpstr"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</dc:creator>
  <cp:lastModifiedBy>thanhthangd98@gmail.com</cp:lastModifiedBy>
  <cp:revision>58</cp:revision>
  <dcterms:created xsi:type="dcterms:W3CDTF">2024-03-26T13:13:23Z</dcterms:created>
  <dcterms:modified xsi:type="dcterms:W3CDTF">2024-05-17T12:52:05Z</dcterms:modified>
</cp:coreProperties>
</file>