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60" r:id="rId5"/>
    <p:sldId id="265" r:id="rId6"/>
    <p:sldId id="262" r:id="rId7"/>
    <p:sldId id="25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4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9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7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4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3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3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85C3-9482-4150-89E4-737C906FD56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4884-D952-421E-9290-39FE2DE2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1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5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4.gif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 /><Relationship Id="rId3" Type="http://schemas.openxmlformats.org/officeDocument/2006/relationships/image" Target="../media/image7.gif" /><Relationship Id="rId7" Type="http://schemas.openxmlformats.org/officeDocument/2006/relationships/image" Target="../media/image11.gif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gif" /><Relationship Id="rId5" Type="http://schemas.openxmlformats.org/officeDocument/2006/relationships/image" Target="../media/image9.gif" /><Relationship Id="rId4" Type="http://schemas.openxmlformats.org/officeDocument/2006/relationships/image" Target="../media/image8.gif" /><Relationship Id="rId9" Type="http://schemas.openxmlformats.org/officeDocument/2006/relationships/image" Target="../media/image13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46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2667297" y="1746133"/>
            <a:ext cx="6649278" cy="234563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25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FC327CF-54AF-0C0D-5376-4BD9939F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89" y="99495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PHÒNG GD &amp; ĐT QUẬN NGÔ QUYỀN</a:t>
            </a:r>
          </a:p>
          <a:p>
            <a:pPr algn="ctr">
              <a:lnSpc>
                <a:spcPct val="90000"/>
              </a:lnSpc>
              <a:spcBef>
                <a:spcPts val="75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 NGUYỄN KHUYẾN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6FF798F3-965B-A34B-2566-A737E13D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006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Thanh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Thắng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E84BB6-D0A3-7250-35DC-F912650D3FE4}"/>
              </a:ext>
            </a:extLst>
          </p:cNvPr>
          <p:cNvSpPr/>
          <p:nvPr/>
        </p:nvSpPr>
        <p:spPr>
          <a:xfrm>
            <a:off x="4348919" y="2918950"/>
            <a:ext cx="3494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- </a:t>
            </a:r>
            <a:r>
              <a:rPr lang="en-US" sz="4000" b="1" kern="1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WordArt 4">
            <a:extLst>
              <a:ext uri="{FF2B5EF4-FFF2-40B4-BE49-F238E27FC236}">
                <a16:creationId xmlns:a16="http://schemas.microsoft.com/office/drawing/2014/main" id="{1F31A982-6A7A-FD98-020D-119AB179C6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2330" y="1524000"/>
            <a:ext cx="6839211" cy="6705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978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ĐÓN CÁC THẦY CÔ GIÁO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40209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136" y="3099369"/>
            <a:ext cx="8349726" cy="1287805"/>
          </a:xfrm>
        </p:spPr>
        <p:txBody>
          <a:bodyPr>
            <a:normAutofit/>
          </a:bodyPr>
          <a:lstStyle/>
          <a:p>
            <a:pPr algn="l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13hm = ..?.. m                   5kg = ..?..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2693" y="1802567"/>
            <a:ext cx="4875501" cy="950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526AD9-4ADD-1FEC-1323-80F8CFFD3B0A}"/>
              </a:ext>
            </a:extLst>
          </p:cNvPr>
          <p:cNvCxnSpPr>
            <a:cxnSpLocks/>
          </p:cNvCxnSpPr>
          <p:nvPr/>
        </p:nvCxnSpPr>
        <p:spPr>
          <a:xfrm>
            <a:off x="1616413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DDAB289-EA0F-F949-F733-38C1CCE9212F}"/>
              </a:ext>
            </a:extLst>
          </p:cNvPr>
          <p:cNvSpPr/>
          <p:nvPr/>
        </p:nvSpPr>
        <p:spPr>
          <a:xfrm>
            <a:off x="3070113" y="273158"/>
            <a:ext cx="6051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>
                <a:solidFill>
                  <a:srgbClr val="99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 năm ngày 4 tháng 4 năm 2024</a:t>
            </a:r>
            <a:endParaRPr lang="vi-VN" sz="2800" b="1" kern="0">
              <a:solidFill>
                <a:srgbClr val="99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>
                <a:solidFill>
                  <a:srgbClr val="99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en-US" sz="2800" b="1" kern="0" dirty="0">
              <a:solidFill>
                <a:srgbClr val="99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68582-E784-994F-E58D-5D5DE97A6B73}"/>
              </a:ext>
            </a:extLst>
          </p:cNvPr>
          <p:cNvSpPr txBox="1"/>
          <p:nvPr/>
        </p:nvSpPr>
        <p:spPr>
          <a:xfrm>
            <a:off x="680935" y="2229624"/>
            <a:ext cx="397350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12" y="1227265"/>
            <a:ext cx="7945374" cy="68979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A897B9-D36F-7E62-1188-4FA249C91934}"/>
              </a:ext>
            </a:extLst>
          </p:cNvPr>
          <p:cNvCxnSpPr>
            <a:cxnSpLocks/>
          </p:cNvCxnSpPr>
          <p:nvPr/>
        </p:nvCxnSpPr>
        <p:spPr>
          <a:xfrm>
            <a:off x="1655324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DDC297C-21C4-2398-8A01-D2993532C835}"/>
              </a:ext>
            </a:extLst>
          </p:cNvPr>
          <p:cNvSpPr/>
          <p:nvPr/>
        </p:nvSpPr>
        <p:spPr>
          <a:xfrm>
            <a:off x="3070113" y="273158"/>
            <a:ext cx="6051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BD508-957A-D4BB-C5C5-D0C840D33841}"/>
              </a:ext>
            </a:extLst>
          </p:cNvPr>
          <p:cNvSpPr txBox="1"/>
          <p:nvPr/>
        </p:nvSpPr>
        <p:spPr>
          <a:xfrm>
            <a:off x="358983" y="1227265"/>
            <a:ext cx="1056935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S/152</a:t>
            </a:r>
            <a:r>
              <a:rPr lang="pt-BR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7EFC-921F-6AAA-371E-9BA063597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312" y="2087264"/>
            <a:ext cx="2731020" cy="78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1/152</a:t>
            </a:r>
          </a:p>
        </p:txBody>
      </p:sp>
    </p:spTree>
    <p:extLst>
      <p:ext uri="{BB962C8B-B14F-4D97-AF65-F5344CB8AC3E}">
        <p14:creationId xmlns:p14="http://schemas.microsoft.com/office/powerpoint/2010/main" val="36801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265" y="2530232"/>
            <a:ext cx="2731020" cy="78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1/152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2265" y="3534099"/>
            <a:ext cx="2419735" cy="78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2/152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92789E-5CAE-E54E-5484-93B20D657C84}"/>
              </a:ext>
            </a:extLst>
          </p:cNvPr>
          <p:cNvCxnSpPr>
            <a:cxnSpLocks/>
          </p:cNvCxnSpPr>
          <p:nvPr/>
        </p:nvCxnSpPr>
        <p:spPr>
          <a:xfrm>
            <a:off x="1655324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B70DF9D-C54B-37C8-7634-31B2F2430882}"/>
              </a:ext>
            </a:extLst>
          </p:cNvPr>
          <p:cNvSpPr/>
          <p:nvPr/>
        </p:nvSpPr>
        <p:spPr>
          <a:xfrm>
            <a:off x="2859112" y="350979"/>
            <a:ext cx="7046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0" dirty="0">
              <a:solidFill>
                <a:srgbClr val="99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67512-4913-4DB0-FBC8-D5788CCCC0C5}"/>
              </a:ext>
            </a:extLst>
          </p:cNvPr>
          <p:cNvSpPr txBox="1"/>
          <p:nvPr/>
        </p:nvSpPr>
        <p:spPr>
          <a:xfrm>
            <a:off x="227702" y="2411788"/>
            <a:ext cx="930682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VBT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7E5E6-0B44-4A5A-6498-7DCDEF4B26EB}"/>
              </a:ext>
            </a:extLst>
          </p:cNvPr>
          <p:cNvSpPr txBox="1"/>
          <p:nvPr/>
        </p:nvSpPr>
        <p:spPr>
          <a:xfrm>
            <a:off x="227702" y="3402832"/>
            <a:ext cx="930682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81" y="1401117"/>
            <a:ext cx="7467040" cy="49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52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7" y="304801"/>
            <a:ext cx="17240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8987" y="828007"/>
            <a:ext cx="8305800" cy="11462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none" lIns="90992" tIns="45497" rIns="90992" bIns="45497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eaLnBrk="0" hangingPunct="0">
              <a:defRPr/>
            </a:pP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icken-dance-Thieu-Nhi-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6772" y="5571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048" y="1820094"/>
            <a:ext cx="8460346" cy="78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1/152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15048" y="2729263"/>
            <a:ext cx="8460346" cy="78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2/152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15048" y="3663817"/>
            <a:ext cx="8460346" cy="78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3/153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2B98B4-20A7-CAA4-DC6C-C207E1A86FA8}"/>
              </a:ext>
            </a:extLst>
          </p:cNvPr>
          <p:cNvCxnSpPr>
            <a:cxnSpLocks/>
          </p:cNvCxnSpPr>
          <p:nvPr/>
        </p:nvCxnSpPr>
        <p:spPr>
          <a:xfrm>
            <a:off x="1655324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56527B8-19CF-5620-813E-7269B037B7A2}"/>
              </a:ext>
            </a:extLst>
          </p:cNvPr>
          <p:cNvSpPr/>
          <p:nvPr/>
        </p:nvSpPr>
        <p:spPr>
          <a:xfrm>
            <a:off x="2859112" y="350979"/>
            <a:ext cx="7046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0" dirty="0">
              <a:solidFill>
                <a:srgbClr val="99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9006C-AE4B-CB7F-B7E5-4D33D2D87063}"/>
              </a:ext>
            </a:extLst>
          </p:cNvPr>
          <p:cNvSpPr txBox="1"/>
          <p:nvPr/>
        </p:nvSpPr>
        <p:spPr>
          <a:xfrm>
            <a:off x="598251" y="3532550"/>
            <a:ext cx="397350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45B529-491C-4C33-6E6C-FD926A12C760}"/>
              </a:ext>
            </a:extLst>
          </p:cNvPr>
          <p:cNvCxnSpPr>
            <a:cxnSpLocks/>
          </p:cNvCxnSpPr>
          <p:nvPr/>
        </p:nvCxnSpPr>
        <p:spPr>
          <a:xfrm>
            <a:off x="1655324" y="0"/>
            <a:ext cx="0" cy="685800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B82AEA8-6A2C-0447-9BE4-9DC1E6946969}"/>
              </a:ext>
            </a:extLst>
          </p:cNvPr>
          <p:cNvSpPr/>
          <p:nvPr/>
        </p:nvSpPr>
        <p:spPr>
          <a:xfrm>
            <a:off x="2859112" y="350979"/>
            <a:ext cx="7046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2024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kern="0" dirty="0">
              <a:solidFill>
                <a:srgbClr val="9900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2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8991205" y="5105136"/>
            <a:ext cx="1219399" cy="990864"/>
            <a:chOff x="2256" y="1536"/>
            <a:chExt cx="1176" cy="744"/>
          </a:xfrm>
        </p:grpSpPr>
        <p:pic>
          <p:nvPicPr>
            <p:cNvPr id="15370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1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5372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4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364" name="Picture 35" descr="image0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136"/>
            <a:ext cx="1895078" cy="11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36"/>
          <p:cNvSpPr>
            <a:spLocks noChangeArrowheads="1" noChangeShapeType="1" noTextEdit="1"/>
          </p:cNvSpPr>
          <p:nvPr/>
        </p:nvSpPr>
        <p:spPr bwMode="auto">
          <a:xfrm>
            <a:off x="1752205" y="1833845"/>
            <a:ext cx="8915795" cy="2338635"/>
          </a:xfrm>
          <a:prstGeom prst="rect">
            <a:avLst/>
          </a:prstGeom>
        </p:spPr>
        <p:txBody>
          <a:bodyPr wrap="none" lIns="64005" tIns="32003" rIns="64005" bIns="3200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40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các thầy, cô giáo</a:t>
            </a:r>
          </a:p>
          <a:p>
            <a:pPr algn="ctr" defTabSz="640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</a:t>
            </a:r>
            <a:endParaRPr lang="en-US" sz="3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3352604" y="381002"/>
            <a:ext cx="3962797" cy="1371865"/>
            <a:chOff x="2864" y="288"/>
            <a:chExt cx="1552" cy="864"/>
          </a:xfrm>
        </p:grpSpPr>
        <p:pic>
          <p:nvPicPr>
            <p:cNvPr id="15367" name="Picture 12" descr="Picture2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3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4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67646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176</Words>
  <Application>Microsoft Office PowerPoint</Application>
  <PresentationFormat>Màn hình rộng</PresentationFormat>
  <Paragraphs>36</Paragraphs>
  <Slides>8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9" baseType="lpstr">
      <vt:lpstr>Office Theme</vt:lpstr>
      <vt:lpstr>Bản trình bày PowerPoint</vt:lpstr>
      <vt:lpstr>Bản trình bày PowerPoint</vt:lpstr>
      <vt:lpstr>Tiết 144: Ôn tập đo độ dài và đo khối lượng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thanhthangd98@gmail.com</cp:lastModifiedBy>
  <cp:revision>15</cp:revision>
  <dcterms:created xsi:type="dcterms:W3CDTF">2024-03-30T14:53:15Z</dcterms:created>
  <dcterms:modified xsi:type="dcterms:W3CDTF">2024-05-17T12:51:38Z</dcterms:modified>
</cp:coreProperties>
</file>