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7" r:id="rId2"/>
    <p:sldId id="407" r:id="rId3"/>
    <p:sldId id="439" r:id="rId4"/>
    <p:sldId id="427" r:id="rId5"/>
    <p:sldId id="440" r:id="rId6"/>
    <p:sldId id="441" r:id="rId7"/>
    <p:sldId id="442" r:id="rId8"/>
    <p:sldId id="443" r:id="rId9"/>
    <p:sldId id="444" r:id="rId10"/>
    <p:sldId id="340"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CC"/>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6414E5-5684-465F-9918-6A6814BB7A85}" v="1311" dt="2022-07-02T23:14:53.5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p:scale>
          <a:sx n="33" d="100"/>
          <a:sy n="33" d="100"/>
        </p:scale>
        <p:origin x="-1982" y="-94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Ha" userId="270efafb50020bd6" providerId="LiveId" clId="{5F6414E5-5684-465F-9918-6A6814BB7A85}"/>
    <pc:docChg chg="undo custSel addSld delSld modSld">
      <pc:chgData name="Trang Ha" userId="270efafb50020bd6" providerId="LiveId" clId="{5F6414E5-5684-465F-9918-6A6814BB7A85}" dt="2022-07-02T23:15:34.927" v="2280" actId="1076"/>
      <pc:docMkLst>
        <pc:docMk/>
      </pc:docMkLst>
      <pc:sldChg chg="addSp delSp mod modAnim">
        <pc:chgData name="Trang Ha" userId="270efafb50020bd6" providerId="LiveId" clId="{5F6414E5-5684-465F-9918-6A6814BB7A85}" dt="2022-07-02T02:05:14.518" v="2140" actId="478"/>
        <pc:sldMkLst>
          <pc:docMk/>
          <pc:sldMk cId="0" sldId="407"/>
        </pc:sldMkLst>
        <pc:grpChg chg="add del">
          <ac:chgData name="Trang Ha" userId="270efafb50020bd6" providerId="LiveId" clId="{5F6414E5-5684-465F-9918-6A6814BB7A85}" dt="2022-07-02T02:05:13.738" v="2139" actId="478"/>
          <ac:grpSpMkLst>
            <pc:docMk/>
            <pc:sldMk cId="0" sldId="407"/>
            <ac:grpSpMk id="49" creationId="{00000000-0000-0000-0000-000000000000}"/>
          </ac:grpSpMkLst>
        </pc:grpChg>
        <pc:picChg chg="add del">
          <ac:chgData name="Trang Ha" userId="270efafb50020bd6" providerId="LiveId" clId="{5F6414E5-5684-465F-9918-6A6814BB7A85}" dt="2022-07-02T02:05:14.518" v="2140" actId="478"/>
          <ac:picMkLst>
            <pc:docMk/>
            <pc:sldMk cId="0" sldId="407"/>
            <ac:picMk id="48" creationId="{00000000-0000-0000-0000-000000000000}"/>
          </ac:picMkLst>
        </pc:picChg>
      </pc:sldChg>
      <pc:sldChg chg="addSp delSp modSp mod">
        <pc:chgData name="Trang Ha" userId="270efafb50020bd6" providerId="LiveId" clId="{5F6414E5-5684-465F-9918-6A6814BB7A85}" dt="2022-07-02T23:03:07.386" v="2166" actId="1076"/>
        <pc:sldMkLst>
          <pc:docMk/>
          <pc:sldMk cId="4184934910" sldId="427"/>
        </pc:sldMkLst>
        <pc:spChg chg="mod">
          <ac:chgData name="Trang Ha" userId="270efafb50020bd6" providerId="LiveId" clId="{5F6414E5-5684-465F-9918-6A6814BB7A85}" dt="2022-07-01T14:28:50.403" v="422" actId="20577"/>
          <ac:spMkLst>
            <pc:docMk/>
            <pc:sldMk cId="4184934910" sldId="427"/>
            <ac:spMk id="2" creationId="{00000000-0000-0000-0000-000000000000}"/>
          </ac:spMkLst>
        </pc:spChg>
        <pc:spChg chg="mod">
          <ac:chgData name="Trang Ha" userId="270efafb50020bd6" providerId="LiveId" clId="{5F6414E5-5684-465F-9918-6A6814BB7A85}" dt="2022-07-01T22:38:14.882" v="853" actId="20577"/>
          <ac:spMkLst>
            <pc:docMk/>
            <pc:sldMk cId="4184934910" sldId="427"/>
            <ac:spMk id="19" creationId="{00000000-0000-0000-0000-000000000000}"/>
          </ac:spMkLst>
        </pc:spChg>
        <pc:spChg chg="mod">
          <ac:chgData name="Trang Ha" userId="270efafb50020bd6" providerId="LiveId" clId="{5F6414E5-5684-465F-9918-6A6814BB7A85}" dt="2022-07-01T22:38:11.244" v="852" actId="1076"/>
          <ac:spMkLst>
            <pc:docMk/>
            <pc:sldMk cId="4184934910" sldId="427"/>
            <ac:spMk id="25" creationId="{00000000-0000-0000-0000-000000000000}"/>
          </ac:spMkLst>
        </pc:spChg>
        <pc:grpChg chg="mod">
          <ac:chgData name="Trang Ha" userId="270efafb50020bd6" providerId="LiveId" clId="{5F6414E5-5684-465F-9918-6A6814BB7A85}" dt="2022-07-02T23:03:07.386" v="2166" actId="1076"/>
          <ac:grpSpMkLst>
            <pc:docMk/>
            <pc:sldMk cId="4184934910" sldId="427"/>
            <ac:grpSpMk id="14" creationId="{00000000-0000-0000-0000-000000000000}"/>
          </ac:grpSpMkLst>
        </pc:grpChg>
        <pc:picChg chg="add del mod">
          <ac:chgData name="Trang Ha" userId="270efafb50020bd6" providerId="LiveId" clId="{5F6414E5-5684-465F-9918-6A6814BB7A85}" dt="2022-07-01T14:45:28.737" v="730" actId="478"/>
          <ac:picMkLst>
            <pc:docMk/>
            <pc:sldMk cId="4184934910" sldId="427"/>
            <ac:picMk id="4" creationId="{B6F3CE22-A482-6050-2F2B-84F3FCEE7D03}"/>
          </ac:picMkLst>
        </pc:picChg>
      </pc:sldChg>
      <pc:sldChg chg="addSp delSp modSp add del mod setBg">
        <pc:chgData name="Trang Ha" userId="270efafb50020bd6" providerId="LiveId" clId="{5F6414E5-5684-465F-9918-6A6814BB7A85}" dt="2022-07-02T23:15:34.927" v="2280" actId="1076"/>
        <pc:sldMkLst>
          <pc:docMk/>
          <pc:sldMk cId="4012843973" sldId="439"/>
        </pc:sldMkLst>
        <pc:spChg chg="add del mod">
          <ac:chgData name="Trang Ha" userId="270efafb50020bd6" providerId="LiveId" clId="{5F6414E5-5684-465F-9918-6A6814BB7A85}" dt="2022-07-02T23:03:36.984" v="2170"/>
          <ac:spMkLst>
            <pc:docMk/>
            <pc:sldMk cId="4012843973" sldId="439"/>
            <ac:spMk id="5" creationId="{DAED332F-3BA1-6AB6-D3A4-48ACCD8D2F40}"/>
          </ac:spMkLst>
        </pc:spChg>
        <pc:spChg chg="add mod">
          <ac:chgData name="Trang Ha" userId="270efafb50020bd6" providerId="LiveId" clId="{5F6414E5-5684-465F-9918-6A6814BB7A85}" dt="2022-07-02T23:06:24.287" v="2178" actId="1076"/>
          <ac:spMkLst>
            <pc:docMk/>
            <pc:sldMk cId="4012843973" sldId="439"/>
            <ac:spMk id="6" creationId="{87E37157-19FC-3895-1852-CF04E0097E1C}"/>
          </ac:spMkLst>
        </pc:spChg>
        <pc:spChg chg="add del">
          <ac:chgData name="Trang Ha" userId="270efafb50020bd6" providerId="LiveId" clId="{5F6414E5-5684-465F-9918-6A6814BB7A85}" dt="2022-07-01T13:44:34.092" v="4" actId="26606"/>
          <ac:spMkLst>
            <pc:docMk/>
            <pc:sldMk cId="4012843973" sldId="439"/>
            <ac:spMk id="7" creationId="{5D9FC6AC-4A12-4825-8ABE-0732B8EF4D16}"/>
          </ac:spMkLst>
        </pc:spChg>
        <pc:spChg chg="add mod">
          <ac:chgData name="Trang Ha" userId="270efafb50020bd6" providerId="LiveId" clId="{5F6414E5-5684-465F-9918-6A6814BB7A85}" dt="2022-07-02T23:05:51.048" v="2172"/>
          <ac:spMkLst>
            <pc:docMk/>
            <pc:sldMk cId="4012843973" sldId="439"/>
            <ac:spMk id="7" creationId="{6F91AA21-BF1A-0BA3-6C09-4E19052A4430}"/>
          </ac:spMkLst>
        </pc:spChg>
        <pc:spChg chg="add del">
          <ac:chgData name="Trang Ha" userId="270efafb50020bd6" providerId="LiveId" clId="{5F6414E5-5684-465F-9918-6A6814BB7A85}" dt="2022-07-01T13:44:36.270" v="6" actId="26606"/>
          <ac:spMkLst>
            <pc:docMk/>
            <pc:sldMk cId="4012843973" sldId="439"/>
            <ac:spMk id="9" creationId="{B670DBD5-770C-4383-9F54-5B86E86BD5BB}"/>
          </ac:spMkLst>
        </pc:spChg>
        <pc:spChg chg="add del">
          <ac:chgData name="Trang Ha" userId="270efafb50020bd6" providerId="LiveId" clId="{5F6414E5-5684-465F-9918-6A6814BB7A85}" dt="2022-07-01T14:10:08.711" v="83" actId="26606"/>
          <ac:spMkLst>
            <pc:docMk/>
            <pc:sldMk cId="4012843973" sldId="439"/>
            <ac:spMk id="10" creationId="{42A4FC2C-047E-45A5-965D-8E1E3BF09BC6}"/>
          </ac:spMkLst>
        </pc:spChg>
        <pc:spChg chg="add del">
          <ac:chgData name="Trang Ha" userId="270efafb50020bd6" providerId="LiveId" clId="{5F6414E5-5684-465F-9918-6A6814BB7A85}" dt="2022-07-01T13:51:55.116" v="32" actId="26606"/>
          <ac:spMkLst>
            <pc:docMk/>
            <pc:sldMk cId="4012843973" sldId="439"/>
            <ac:spMk id="11" creationId="{5D9FC6AC-4A12-4825-8ABE-0732B8EF4D16}"/>
          </ac:spMkLst>
        </pc:spChg>
        <pc:spChg chg="add del mod">
          <ac:chgData name="Trang Ha" userId="270efafb50020bd6" providerId="LiveId" clId="{5F6414E5-5684-465F-9918-6A6814BB7A85}" dt="2022-07-02T23:11:09.440" v="2210" actId="478"/>
          <ac:spMkLst>
            <pc:docMk/>
            <pc:sldMk cId="4012843973" sldId="439"/>
            <ac:spMk id="12" creationId="{4B7972E2-25C3-5ED9-ABB0-746EA2299464}"/>
          </ac:spMkLst>
        </pc:spChg>
        <pc:spChg chg="add del">
          <ac:chgData name="Trang Ha" userId="270efafb50020bd6" providerId="LiveId" clId="{5F6414E5-5684-465F-9918-6A6814BB7A85}" dt="2022-07-02T23:11:10.989" v="2211" actId="478"/>
          <ac:spMkLst>
            <pc:docMk/>
            <pc:sldMk cId="4012843973" sldId="439"/>
            <ac:spMk id="13" creationId="{886291CC-3137-A8AC-185D-483697C27E29}"/>
          </ac:spMkLst>
        </pc:spChg>
        <pc:spChg chg="add del">
          <ac:chgData name="Trang Ha" userId="270efafb50020bd6" providerId="LiveId" clId="{5F6414E5-5684-465F-9918-6A6814BB7A85}" dt="2022-07-01T13:49:53.787" v="18" actId="26606"/>
          <ac:spMkLst>
            <pc:docMk/>
            <pc:sldMk cId="4012843973" sldId="439"/>
            <ac:spMk id="1030" creationId="{A2509F26-B5DC-4BA7-B476-4CB044237A2E}"/>
          </ac:spMkLst>
        </pc:spChg>
        <pc:spChg chg="add del">
          <ac:chgData name="Trang Ha" userId="270efafb50020bd6" providerId="LiveId" clId="{5F6414E5-5684-465F-9918-6A6814BB7A85}" dt="2022-07-01T13:49:53.787" v="18" actId="26606"/>
          <ac:spMkLst>
            <pc:docMk/>
            <pc:sldMk cId="4012843973" sldId="439"/>
            <ac:spMk id="1031" creationId="{DB103EB1-B135-4526-B883-33228FC27FF1}"/>
          </ac:spMkLst>
        </pc:spChg>
        <pc:spChg chg="add del">
          <ac:chgData name="Trang Ha" userId="270efafb50020bd6" providerId="LiveId" clId="{5F6414E5-5684-465F-9918-6A6814BB7A85}" dt="2022-07-01T13:49:42.228" v="12" actId="26606"/>
          <ac:spMkLst>
            <pc:docMk/>
            <pc:sldMk cId="4012843973" sldId="439"/>
            <ac:spMk id="1033" creationId="{5D9FC6AC-4A12-4825-8ABE-0732B8EF4D16}"/>
          </ac:spMkLst>
        </pc:spChg>
        <pc:spChg chg="add del">
          <ac:chgData name="Trang Ha" userId="270efafb50020bd6" providerId="LiveId" clId="{5F6414E5-5684-465F-9918-6A6814BB7A85}" dt="2022-07-01T13:49:56.438" v="20" actId="26606"/>
          <ac:spMkLst>
            <pc:docMk/>
            <pc:sldMk cId="4012843973" sldId="439"/>
            <ac:spMk id="1034" creationId="{1500B4A4-B1F1-41EA-886A-B8A210DBCA3B}"/>
          </ac:spMkLst>
        </pc:spChg>
        <pc:spChg chg="add del">
          <ac:chgData name="Trang Ha" userId="270efafb50020bd6" providerId="LiveId" clId="{5F6414E5-5684-465F-9918-6A6814BB7A85}" dt="2022-07-01T13:49:47.778" v="14" actId="26606"/>
          <ac:spMkLst>
            <pc:docMk/>
            <pc:sldMk cId="4012843973" sldId="439"/>
            <ac:spMk id="1035" creationId="{42A4FC2C-047E-45A5-965D-8E1E3BF09BC6}"/>
          </ac:spMkLst>
        </pc:spChg>
        <pc:spChg chg="add del">
          <ac:chgData name="Trang Ha" userId="270efafb50020bd6" providerId="LiveId" clId="{5F6414E5-5684-465F-9918-6A6814BB7A85}" dt="2022-07-01T13:49:56.438" v="20" actId="26606"/>
          <ac:spMkLst>
            <pc:docMk/>
            <pc:sldMk cId="4012843973" sldId="439"/>
            <ac:spMk id="1036" creationId="{5E55A99C-0BDC-4DBE-8E40-9FA66F629FA1}"/>
          </ac:spMkLst>
        </pc:spChg>
        <pc:spChg chg="add del">
          <ac:chgData name="Trang Ha" userId="270efafb50020bd6" providerId="LiveId" clId="{5F6414E5-5684-465F-9918-6A6814BB7A85}" dt="2022-07-01T14:46:16.107" v="744" actId="26606"/>
          <ac:spMkLst>
            <pc:docMk/>
            <pc:sldMk cId="4012843973" sldId="439"/>
            <ac:spMk id="1043" creationId="{569BBA9B-8F4E-4D2B-BEFA-41A475443377}"/>
          </ac:spMkLst>
        </pc:spChg>
        <pc:spChg chg="add del">
          <ac:chgData name="Trang Ha" userId="270efafb50020bd6" providerId="LiveId" clId="{5F6414E5-5684-465F-9918-6A6814BB7A85}" dt="2022-07-01T14:46:16.107" v="744" actId="26606"/>
          <ac:spMkLst>
            <pc:docMk/>
            <pc:sldMk cId="4012843973" sldId="439"/>
            <ac:spMk id="1045" creationId="{851012D1-8033-40B1-9EC0-91390FFC7403}"/>
          </ac:spMkLst>
        </pc:spChg>
        <pc:spChg chg="add del">
          <ac:chgData name="Trang Ha" userId="270efafb50020bd6" providerId="LiveId" clId="{5F6414E5-5684-465F-9918-6A6814BB7A85}" dt="2022-07-01T14:46:16.107" v="744" actId="26606"/>
          <ac:spMkLst>
            <pc:docMk/>
            <pc:sldMk cId="4012843973" sldId="439"/>
            <ac:spMk id="1047" creationId="{2E80C965-DB6D-4F81-9E9E-B027384D0BD6}"/>
          </ac:spMkLst>
        </pc:spChg>
        <pc:spChg chg="add del">
          <ac:chgData name="Trang Ha" userId="270efafb50020bd6" providerId="LiveId" clId="{5F6414E5-5684-465F-9918-6A6814BB7A85}" dt="2022-07-01T14:46:16.107" v="744" actId="26606"/>
          <ac:spMkLst>
            <pc:docMk/>
            <pc:sldMk cId="4012843973" sldId="439"/>
            <ac:spMk id="1049" creationId="{D291F021-C45C-4D44-A2B8-A789E386CC42}"/>
          </ac:spMkLst>
        </pc:spChg>
        <pc:spChg chg="add del">
          <ac:chgData name="Trang Ha" userId="270efafb50020bd6" providerId="LiveId" clId="{5F6414E5-5684-465F-9918-6A6814BB7A85}" dt="2022-07-01T14:45:59.395" v="738" actId="26606"/>
          <ac:spMkLst>
            <pc:docMk/>
            <pc:sldMk cId="4012843973" sldId="439"/>
            <ac:spMk id="1054" creationId="{42A4FC2C-047E-45A5-965D-8E1E3BF09BC6}"/>
          </ac:spMkLst>
        </pc:spChg>
        <pc:spChg chg="add del">
          <ac:chgData name="Trang Ha" userId="270efafb50020bd6" providerId="LiveId" clId="{5F6414E5-5684-465F-9918-6A6814BB7A85}" dt="2022-07-01T14:46:06.242" v="740" actId="26606"/>
          <ac:spMkLst>
            <pc:docMk/>
            <pc:sldMk cId="4012843973" sldId="439"/>
            <ac:spMk id="1056" creationId="{851012D1-8033-40B1-9EC0-91390FFC7403}"/>
          </ac:spMkLst>
        </pc:spChg>
        <pc:spChg chg="add del">
          <ac:chgData name="Trang Ha" userId="270efafb50020bd6" providerId="LiveId" clId="{5F6414E5-5684-465F-9918-6A6814BB7A85}" dt="2022-07-01T14:46:06.242" v="740" actId="26606"/>
          <ac:spMkLst>
            <pc:docMk/>
            <pc:sldMk cId="4012843973" sldId="439"/>
            <ac:spMk id="1057" creationId="{569BBA9B-8F4E-4D2B-BEFA-41A475443377}"/>
          </ac:spMkLst>
        </pc:spChg>
        <pc:spChg chg="add del">
          <ac:chgData name="Trang Ha" userId="270efafb50020bd6" providerId="LiveId" clId="{5F6414E5-5684-465F-9918-6A6814BB7A85}" dt="2022-07-01T14:46:06.242" v="740" actId="26606"/>
          <ac:spMkLst>
            <pc:docMk/>
            <pc:sldMk cId="4012843973" sldId="439"/>
            <ac:spMk id="1058" creationId="{2E80C965-DB6D-4F81-9E9E-B027384D0BD6}"/>
          </ac:spMkLst>
        </pc:spChg>
        <pc:spChg chg="add del">
          <ac:chgData name="Trang Ha" userId="270efafb50020bd6" providerId="LiveId" clId="{5F6414E5-5684-465F-9918-6A6814BB7A85}" dt="2022-07-01T14:46:06.242" v="740" actId="26606"/>
          <ac:spMkLst>
            <pc:docMk/>
            <pc:sldMk cId="4012843973" sldId="439"/>
            <ac:spMk id="1060" creationId="{D291F021-C45C-4D44-A2B8-A789E386CC42}"/>
          </ac:spMkLst>
        </pc:spChg>
        <pc:spChg chg="add del">
          <ac:chgData name="Trang Ha" userId="270efafb50020bd6" providerId="LiveId" clId="{5F6414E5-5684-465F-9918-6A6814BB7A85}" dt="2022-07-01T14:46:12.767" v="742" actId="26606"/>
          <ac:spMkLst>
            <pc:docMk/>
            <pc:sldMk cId="4012843973" sldId="439"/>
            <ac:spMk id="1062" creationId="{42A4FC2C-047E-45A5-965D-8E1E3BF09BC6}"/>
          </ac:spMkLst>
        </pc:spChg>
        <pc:picChg chg="add del mod">
          <ac:chgData name="Trang Ha" userId="270efafb50020bd6" providerId="LiveId" clId="{5F6414E5-5684-465F-9918-6A6814BB7A85}" dt="2022-07-01T13:51:58.785" v="33" actId="478"/>
          <ac:picMkLst>
            <pc:docMk/>
            <pc:sldMk cId="4012843973" sldId="439"/>
            <ac:picMk id="2" creationId="{D2D78D40-BE8C-340C-988C-1B4F028A326C}"/>
          </ac:picMkLst>
        </pc:picChg>
        <pc:picChg chg="add del mod">
          <ac:chgData name="Trang Ha" userId="270efafb50020bd6" providerId="LiveId" clId="{5F6414E5-5684-465F-9918-6A6814BB7A85}" dt="2022-07-02T23:07:08.084" v="2182" actId="931"/>
          <ac:picMkLst>
            <pc:docMk/>
            <pc:sldMk cId="4012843973" sldId="439"/>
            <ac:picMk id="3" creationId="{012B12E7-3A9A-8E91-0EAD-3D7E31BBC379}"/>
          </ac:picMkLst>
        </pc:picChg>
        <pc:picChg chg="add del mod">
          <ac:chgData name="Trang Ha" userId="270efafb50020bd6" providerId="LiveId" clId="{5F6414E5-5684-465F-9918-6A6814BB7A85}" dt="2022-07-01T13:54:21.208" v="42" actId="478"/>
          <ac:picMkLst>
            <pc:docMk/>
            <pc:sldMk cId="4012843973" sldId="439"/>
            <ac:picMk id="3" creationId="{6D76AE0D-54C7-DDB1-DBE6-03E4033C6541}"/>
          </ac:picMkLst>
        </pc:picChg>
        <pc:picChg chg="add del mod">
          <ac:chgData name="Trang Ha" userId="270efafb50020bd6" providerId="LiveId" clId="{5F6414E5-5684-465F-9918-6A6814BB7A85}" dt="2022-07-01T14:04:47.851" v="75" actId="478"/>
          <ac:picMkLst>
            <pc:docMk/>
            <pc:sldMk cId="4012843973" sldId="439"/>
            <ac:picMk id="4" creationId="{0417755F-621C-ABAA-2672-569598F85ED2}"/>
          </ac:picMkLst>
        </pc:picChg>
        <pc:picChg chg="add mod">
          <ac:chgData name="Trang Ha" userId="270efafb50020bd6" providerId="LiveId" clId="{5F6414E5-5684-465F-9918-6A6814BB7A85}" dt="2022-07-02T23:12:57.748" v="2236" actId="1036"/>
          <ac:picMkLst>
            <pc:docMk/>
            <pc:sldMk cId="4012843973" sldId="439"/>
            <ac:picMk id="4" creationId="{631FBFFF-03C4-091D-2F78-8C3119D82CC0}"/>
          </ac:picMkLst>
        </pc:picChg>
        <pc:picChg chg="add del mod">
          <ac:chgData name="Trang Ha" userId="270efafb50020bd6" providerId="LiveId" clId="{5F6414E5-5684-465F-9918-6A6814BB7A85}" dt="2022-07-01T14:45:37.418" v="733" actId="478"/>
          <ac:picMkLst>
            <pc:docMk/>
            <pc:sldMk cId="4012843973" sldId="439"/>
            <ac:picMk id="5" creationId="{CD22C51F-7C57-15D8-EFB2-BDBE7E0CF510}"/>
          </ac:picMkLst>
        </pc:picChg>
        <pc:picChg chg="add del mod">
          <ac:chgData name="Trang Ha" userId="270efafb50020bd6" providerId="LiveId" clId="{5F6414E5-5684-465F-9918-6A6814BB7A85}" dt="2022-07-01T15:06:57.802" v="802" actId="478"/>
          <ac:picMkLst>
            <pc:docMk/>
            <pc:sldMk cId="4012843973" sldId="439"/>
            <ac:picMk id="8" creationId="{F7F01D2F-9A2D-7EBB-B5BA-DD6623788222}"/>
          </ac:picMkLst>
        </pc:picChg>
        <pc:picChg chg="add del mod">
          <ac:chgData name="Trang Ha" userId="270efafb50020bd6" providerId="LiveId" clId="{5F6414E5-5684-465F-9918-6A6814BB7A85}" dt="2022-07-02T23:15:32.348" v="2279" actId="1076"/>
          <ac:picMkLst>
            <pc:docMk/>
            <pc:sldMk cId="4012843973" sldId="439"/>
            <ac:picMk id="9" creationId="{7B011D9C-EE5C-E945-03C7-FBFF927AC592}"/>
          </ac:picMkLst>
        </pc:picChg>
        <pc:picChg chg="add del mod modCrop">
          <ac:chgData name="Trang Ha" userId="270efafb50020bd6" providerId="LiveId" clId="{5F6414E5-5684-465F-9918-6A6814BB7A85}" dt="2022-07-02T23:11:12.214" v="2212" actId="478"/>
          <ac:picMkLst>
            <pc:docMk/>
            <pc:sldMk cId="4012843973" sldId="439"/>
            <ac:picMk id="11" creationId="{5DB41634-61CB-7BBB-4176-1627A4F3C942}"/>
          </ac:picMkLst>
        </pc:picChg>
        <pc:picChg chg="add del mod">
          <ac:chgData name="Trang Ha" userId="270efafb50020bd6" providerId="LiveId" clId="{5F6414E5-5684-465F-9918-6A6814BB7A85}" dt="2022-07-01T15:06:53.010" v="798" actId="931"/>
          <ac:picMkLst>
            <pc:docMk/>
            <pc:sldMk cId="4012843973" sldId="439"/>
            <ac:picMk id="13" creationId="{AC77C43E-B833-E221-3BC8-1C3C0C2FF10F}"/>
          </ac:picMkLst>
        </pc:picChg>
        <pc:picChg chg="add mod ord">
          <ac:chgData name="Trang Ha" userId="270efafb50020bd6" providerId="LiveId" clId="{5F6414E5-5684-465F-9918-6A6814BB7A85}" dt="2022-07-02T23:15:34.927" v="2280" actId="1076"/>
          <ac:picMkLst>
            <pc:docMk/>
            <pc:sldMk cId="4012843973" sldId="439"/>
            <ac:picMk id="15" creationId="{2D9E22C6-1C4D-FBE4-118A-0ABC696902E2}"/>
          </ac:picMkLst>
        </pc:picChg>
        <pc:picChg chg="add mod">
          <ac:chgData name="Trang Ha" userId="270efafb50020bd6" providerId="LiveId" clId="{5F6414E5-5684-465F-9918-6A6814BB7A85}" dt="2022-07-02T23:14:53.578" v="2270" actId="571"/>
          <ac:picMkLst>
            <pc:docMk/>
            <pc:sldMk cId="4012843973" sldId="439"/>
            <ac:picMk id="18" creationId="{494EA5B8-4247-0CE3-7DC1-48FB4CECE2B4}"/>
          </ac:picMkLst>
        </pc:picChg>
        <pc:picChg chg="del">
          <ac:chgData name="Trang Ha" userId="270efafb50020bd6" providerId="LiveId" clId="{5F6414E5-5684-465F-9918-6A6814BB7A85}" dt="2022-07-01T13:41:19.241" v="0" actId="478"/>
          <ac:picMkLst>
            <pc:docMk/>
            <pc:sldMk cId="4012843973" sldId="439"/>
            <ac:picMk id="1026" creationId="{00000000-0000-0000-0000-000000000000}"/>
          </ac:picMkLst>
        </pc:picChg>
        <pc:picChg chg="add del mod">
          <ac:chgData name="Trang Ha" userId="270efafb50020bd6" providerId="LiveId" clId="{5F6414E5-5684-465F-9918-6A6814BB7A85}" dt="2022-07-01T13:51:52.607" v="30"/>
          <ac:picMkLst>
            <pc:docMk/>
            <pc:sldMk cId="4012843973" sldId="439"/>
            <ac:picMk id="1028" creationId="{A2599EE5-8C48-DCAA-2224-DCF09A9E8079}"/>
          </ac:picMkLst>
        </pc:picChg>
        <pc:picChg chg="add del mod">
          <ac:chgData name="Trang Ha" userId="270efafb50020bd6" providerId="LiveId" clId="{5F6414E5-5684-465F-9918-6A6814BB7A85}" dt="2022-07-01T14:09:48.190" v="76" actId="478"/>
          <ac:picMkLst>
            <pc:docMk/>
            <pc:sldMk cId="4012843973" sldId="439"/>
            <ac:picMk id="1032" creationId="{113070AE-5C2C-189F-22E2-45AD8345DA4D}"/>
          </ac:picMkLst>
        </pc:picChg>
        <pc:picChg chg="add del mod">
          <ac:chgData name="Trang Ha" userId="270efafb50020bd6" providerId="LiveId" clId="{5F6414E5-5684-465F-9918-6A6814BB7A85}" dt="2022-07-02T23:01:05.048" v="2142" actId="478"/>
          <ac:picMkLst>
            <pc:docMk/>
            <pc:sldMk cId="4012843973" sldId="439"/>
            <ac:picMk id="1038" creationId="{5B7B7EE6-76DE-5102-C8CC-D7CD3B575E38}"/>
          </ac:picMkLst>
        </pc:picChg>
        <pc:picChg chg="add del mod">
          <ac:chgData name="Trang Ha" userId="270efafb50020bd6" providerId="LiveId" clId="{5F6414E5-5684-465F-9918-6A6814BB7A85}" dt="2022-07-02T23:06:37.529" v="2180" actId="478"/>
          <ac:picMkLst>
            <pc:docMk/>
            <pc:sldMk cId="4012843973" sldId="439"/>
            <ac:picMk id="1040" creationId="{3F5AA2ED-60CC-E4BC-E994-977B8821C5D2}"/>
          </ac:picMkLst>
        </pc:picChg>
      </pc:sldChg>
      <pc:sldChg chg="modSp mod">
        <pc:chgData name="Trang Ha" userId="270efafb50020bd6" providerId="LiveId" clId="{5F6414E5-5684-465F-9918-6A6814BB7A85}" dt="2022-07-01T23:02:11.226" v="1461" actId="20577"/>
        <pc:sldMkLst>
          <pc:docMk/>
          <pc:sldMk cId="1853818042" sldId="440"/>
        </pc:sldMkLst>
        <pc:spChg chg="mod">
          <ac:chgData name="Trang Ha" userId="270efafb50020bd6" providerId="LiveId" clId="{5F6414E5-5684-465F-9918-6A6814BB7A85}" dt="2022-07-01T22:41:21.712" v="1009" actId="20577"/>
          <ac:spMkLst>
            <pc:docMk/>
            <pc:sldMk cId="1853818042" sldId="440"/>
            <ac:spMk id="2" creationId="{00000000-0000-0000-0000-000000000000}"/>
          </ac:spMkLst>
        </pc:spChg>
        <pc:spChg chg="mod">
          <ac:chgData name="Trang Ha" userId="270efafb50020bd6" providerId="LiveId" clId="{5F6414E5-5684-465F-9918-6A6814BB7A85}" dt="2022-07-01T23:02:11.226" v="1461" actId="20577"/>
          <ac:spMkLst>
            <pc:docMk/>
            <pc:sldMk cId="1853818042" sldId="440"/>
            <ac:spMk id="19" creationId="{00000000-0000-0000-0000-000000000000}"/>
          </ac:spMkLst>
        </pc:spChg>
      </pc:sldChg>
      <pc:sldChg chg="addSp delSp modSp mod delAnim modAnim">
        <pc:chgData name="Trang Ha" userId="270efafb50020bd6" providerId="LiveId" clId="{5F6414E5-5684-465F-9918-6A6814BB7A85}" dt="2022-07-01T23:04:28.498" v="1467"/>
        <pc:sldMkLst>
          <pc:docMk/>
          <pc:sldMk cId="2807543708" sldId="441"/>
        </pc:sldMkLst>
        <pc:spChg chg="mod">
          <ac:chgData name="Trang Ha" userId="270efafb50020bd6" providerId="LiveId" clId="{5F6414E5-5684-465F-9918-6A6814BB7A85}" dt="2022-07-01T23:01:00.961" v="1411" actId="207"/>
          <ac:spMkLst>
            <pc:docMk/>
            <pc:sldMk cId="2807543708" sldId="441"/>
            <ac:spMk id="2" creationId="{00000000-0000-0000-0000-000000000000}"/>
          </ac:spMkLst>
        </pc:spChg>
        <pc:spChg chg="add mod">
          <ac:chgData name="Trang Ha" userId="270efafb50020bd6" providerId="LiveId" clId="{5F6414E5-5684-465F-9918-6A6814BB7A85}" dt="2022-07-01T22:57:06.412" v="1363" actId="121"/>
          <ac:spMkLst>
            <pc:docMk/>
            <pc:sldMk cId="2807543708" sldId="441"/>
            <ac:spMk id="3" creationId="{F6259B1D-7A08-5875-C868-88494596EC5B}"/>
          </ac:spMkLst>
        </pc:spChg>
        <pc:spChg chg="add mod">
          <ac:chgData name="Trang Ha" userId="270efafb50020bd6" providerId="LiveId" clId="{5F6414E5-5684-465F-9918-6A6814BB7A85}" dt="2022-07-01T22:59:14.239" v="1382" actId="14100"/>
          <ac:spMkLst>
            <pc:docMk/>
            <pc:sldMk cId="2807543708" sldId="441"/>
            <ac:spMk id="6" creationId="{C2F584ED-9322-4680-A763-0778282B0D18}"/>
          </ac:spMkLst>
        </pc:spChg>
        <pc:spChg chg="mod">
          <ac:chgData name="Trang Ha" userId="270efafb50020bd6" providerId="LiveId" clId="{5F6414E5-5684-465F-9918-6A6814BB7A85}" dt="2022-07-01T23:02:28.393" v="1462" actId="20577"/>
          <ac:spMkLst>
            <pc:docMk/>
            <pc:sldMk cId="2807543708" sldId="441"/>
            <ac:spMk id="19" creationId="{00000000-0000-0000-0000-000000000000}"/>
          </ac:spMkLst>
        </pc:spChg>
        <pc:spChg chg="add mod">
          <ac:chgData name="Trang Ha" userId="270efafb50020bd6" providerId="LiveId" clId="{5F6414E5-5684-465F-9918-6A6814BB7A85}" dt="2022-07-01T22:58:49.433" v="1374" actId="1076"/>
          <ac:spMkLst>
            <pc:docMk/>
            <pc:sldMk cId="2807543708" sldId="441"/>
            <ac:spMk id="25" creationId="{128675CA-5BFE-F831-C4CE-9CB6837D2168}"/>
          </ac:spMkLst>
        </pc:spChg>
        <pc:spChg chg="add mod">
          <ac:chgData name="Trang Ha" userId="270efafb50020bd6" providerId="LiveId" clId="{5F6414E5-5684-465F-9918-6A6814BB7A85}" dt="2022-07-01T22:59:29.667" v="1404" actId="1036"/>
          <ac:spMkLst>
            <pc:docMk/>
            <pc:sldMk cId="2807543708" sldId="441"/>
            <ac:spMk id="26" creationId="{3E1D8474-6D55-D587-F20B-95596654D7A6}"/>
          </ac:spMkLst>
        </pc:spChg>
        <pc:spChg chg="add mod">
          <ac:chgData name="Trang Ha" userId="270efafb50020bd6" providerId="LiveId" clId="{5F6414E5-5684-465F-9918-6A6814BB7A85}" dt="2022-07-01T22:59:54.672" v="1409" actId="1038"/>
          <ac:spMkLst>
            <pc:docMk/>
            <pc:sldMk cId="2807543708" sldId="441"/>
            <ac:spMk id="27" creationId="{A7756B04-CF83-A786-184C-95A86562AC27}"/>
          </ac:spMkLst>
        </pc:spChg>
        <pc:spChg chg="del">
          <ac:chgData name="Trang Ha" userId="270efafb50020bd6" providerId="LiveId" clId="{5F6414E5-5684-465F-9918-6A6814BB7A85}" dt="2022-07-01T22:50:34.407" v="1078" actId="478"/>
          <ac:spMkLst>
            <pc:docMk/>
            <pc:sldMk cId="2807543708" sldId="441"/>
            <ac:spMk id="29" creationId="{00000000-0000-0000-0000-000000000000}"/>
          </ac:spMkLst>
        </pc:spChg>
        <pc:spChg chg="del">
          <ac:chgData name="Trang Ha" userId="270efafb50020bd6" providerId="LiveId" clId="{5F6414E5-5684-465F-9918-6A6814BB7A85}" dt="2022-07-01T22:50:34.407" v="1078" actId="478"/>
          <ac:spMkLst>
            <pc:docMk/>
            <pc:sldMk cId="2807543708" sldId="441"/>
            <ac:spMk id="30" creationId="{00000000-0000-0000-0000-000000000000}"/>
          </ac:spMkLst>
        </pc:spChg>
        <pc:spChg chg="del">
          <ac:chgData name="Trang Ha" userId="270efafb50020bd6" providerId="LiveId" clId="{5F6414E5-5684-465F-9918-6A6814BB7A85}" dt="2022-07-01T22:50:34.407" v="1078" actId="478"/>
          <ac:spMkLst>
            <pc:docMk/>
            <pc:sldMk cId="2807543708" sldId="441"/>
            <ac:spMk id="31" creationId="{00000000-0000-0000-0000-000000000000}"/>
          </ac:spMkLst>
        </pc:spChg>
        <pc:spChg chg="del">
          <ac:chgData name="Trang Ha" userId="270efafb50020bd6" providerId="LiveId" clId="{5F6414E5-5684-465F-9918-6A6814BB7A85}" dt="2022-07-01T22:50:34.407" v="1078" actId="478"/>
          <ac:spMkLst>
            <pc:docMk/>
            <pc:sldMk cId="2807543708" sldId="441"/>
            <ac:spMk id="32" creationId="{00000000-0000-0000-0000-000000000000}"/>
          </ac:spMkLst>
        </pc:spChg>
        <pc:spChg chg="del">
          <ac:chgData name="Trang Ha" userId="270efafb50020bd6" providerId="LiveId" clId="{5F6414E5-5684-465F-9918-6A6814BB7A85}" dt="2022-07-01T22:50:34.407" v="1078" actId="478"/>
          <ac:spMkLst>
            <pc:docMk/>
            <pc:sldMk cId="2807543708" sldId="441"/>
            <ac:spMk id="33" creationId="{00000000-0000-0000-0000-000000000000}"/>
          </ac:spMkLst>
        </pc:spChg>
        <pc:spChg chg="del">
          <ac:chgData name="Trang Ha" userId="270efafb50020bd6" providerId="LiveId" clId="{5F6414E5-5684-465F-9918-6A6814BB7A85}" dt="2022-07-01T22:50:34.407" v="1078" actId="478"/>
          <ac:spMkLst>
            <pc:docMk/>
            <pc:sldMk cId="2807543708" sldId="441"/>
            <ac:spMk id="34" creationId="{00000000-0000-0000-0000-000000000000}"/>
          </ac:spMkLst>
        </pc:spChg>
        <pc:spChg chg="del">
          <ac:chgData name="Trang Ha" userId="270efafb50020bd6" providerId="LiveId" clId="{5F6414E5-5684-465F-9918-6A6814BB7A85}" dt="2022-07-01T22:50:34.407" v="1078" actId="478"/>
          <ac:spMkLst>
            <pc:docMk/>
            <pc:sldMk cId="2807543708" sldId="441"/>
            <ac:spMk id="35" creationId="{00000000-0000-0000-0000-000000000000}"/>
          </ac:spMkLst>
        </pc:spChg>
        <pc:spChg chg="del">
          <ac:chgData name="Trang Ha" userId="270efafb50020bd6" providerId="LiveId" clId="{5F6414E5-5684-465F-9918-6A6814BB7A85}" dt="2022-07-01T22:50:34.407" v="1078" actId="478"/>
          <ac:spMkLst>
            <pc:docMk/>
            <pc:sldMk cId="2807543708" sldId="441"/>
            <ac:spMk id="36" creationId="{00000000-0000-0000-0000-000000000000}"/>
          </ac:spMkLst>
        </pc:spChg>
        <pc:picChg chg="add del mod">
          <ac:chgData name="Trang Ha" userId="270efafb50020bd6" providerId="LiveId" clId="{5F6414E5-5684-465F-9918-6A6814BB7A85}" dt="2022-07-01T22:54:31.845" v="1324" actId="478"/>
          <ac:picMkLst>
            <pc:docMk/>
            <pc:sldMk cId="2807543708" sldId="441"/>
            <ac:picMk id="5" creationId="{29341D6E-503F-2922-05C3-A9D5E5D6F2FB}"/>
          </ac:picMkLst>
        </pc:picChg>
        <pc:picChg chg="del">
          <ac:chgData name="Trang Ha" userId="270efafb50020bd6" providerId="LiveId" clId="{5F6414E5-5684-465F-9918-6A6814BB7A85}" dt="2022-07-01T22:50:18.527" v="1077" actId="478"/>
          <ac:picMkLst>
            <pc:docMk/>
            <pc:sldMk cId="2807543708" sldId="441"/>
            <ac:picMk id="28" creationId="{00000000-0000-0000-0000-000000000000}"/>
          </ac:picMkLst>
        </pc:picChg>
      </pc:sldChg>
      <pc:sldChg chg="addSp delSp modSp mod delAnim modAnim">
        <pc:chgData name="Trang Ha" userId="270efafb50020bd6" providerId="LiveId" clId="{5F6414E5-5684-465F-9918-6A6814BB7A85}" dt="2022-07-02T02:04:18.445" v="2136"/>
        <pc:sldMkLst>
          <pc:docMk/>
          <pc:sldMk cId="235930862" sldId="442"/>
        </pc:sldMkLst>
        <pc:spChg chg="mod">
          <ac:chgData name="Trang Ha" userId="270efafb50020bd6" providerId="LiveId" clId="{5F6414E5-5684-465F-9918-6A6814BB7A85}" dt="2022-07-02T00:44:23.662" v="1669" actId="114"/>
          <ac:spMkLst>
            <pc:docMk/>
            <pc:sldMk cId="235930862" sldId="442"/>
            <ac:spMk id="2" creationId="{00000000-0000-0000-0000-000000000000}"/>
          </ac:spMkLst>
        </pc:spChg>
        <pc:spChg chg="mod">
          <ac:chgData name="Trang Ha" userId="270efafb50020bd6" providerId="LiveId" clId="{5F6414E5-5684-465F-9918-6A6814BB7A85}" dt="2022-07-02T01:53:53.305" v="2076" actId="14100"/>
          <ac:spMkLst>
            <pc:docMk/>
            <pc:sldMk cId="235930862" sldId="442"/>
            <ac:spMk id="19" creationId="{00000000-0000-0000-0000-000000000000}"/>
          </ac:spMkLst>
        </pc:spChg>
        <pc:spChg chg="del">
          <ac:chgData name="Trang Ha" userId="270efafb50020bd6" providerId="LiveId" clId="{5F6414E5-5684-465F-9918-6A6814BB7A85}" dt="2022-07-02T00:51:43.327" v="1679" actId="478"/>
          <ac:spMkLst>
            <pc:docMk/>
            <pc:sldMk cId="235930862" sldId="442"/>
            <ac:spMk id="23" creationId="{00000000-0000-0000-0000-000000000000}"/>
          </ac:spMkLst>
        </pc:spChg>
        <pc:spChg chg="del mod">
          <ac:chgData name="Trang Ha" userId="270efafb50020bd6" providerId="LiveId" clId="{5F6414E5-5684-465F-9918-6A6814BB7A85}" dt="2022-07-02T00:51:18.761" v="1673" actId="478"/>
          <ac:spMkLst>
            <pc:docMk/>
            <pc:sldMk cId="235930862" sldId="442"/>
            <ac:spMk id="24" creationId="{00000000-0000-0000-0000-000000000000}"/>
          </ac:spMkLst>
        </pc:spChg>
        <pc:spChg chg="del">
          <ac:chgData name="Trang Ha" userId="270efafb50020bd6" providerId="LiveId" clId="{5F6414E5-5684-465F-9918-6A6814BB7A85}" dt="2022-07-02T00:51:45.857" v="1680" actId="478"/>
          <ac:spMkLst>
            <pc:docMk/>
            <pc:sldMk cId="235930862" sldId="442"/>
            <ac:spMk id="25" creationId="{00000000-0000-0000-0000-000000000000}"/>
          </ac:spMkLst>
        </pc:spChg>
        <pc:spChg chg="del">
          <ac:chgData name="Trang Ha" userId="270efafb50020bd6" providerId="LiveId" clId="{5F6414E5-5684-465F-9918-6A6814BB7A85}" dt="2022-07-02T00:51:21.984" v="1674" actId="478"/>
          <ac:spMkLst>
            <pc:docMk/>
            <pc:sldMk cId="235930862" sldId="442"/>
            <ac:spMk id="26" creationId="{00000000-0000-0000-0000-000000000000}"/>
          </ac:spMkLst>
        </pc:spChg>
        <pc:graphicFrameChg chg="del modGraphic">
          <ac:chgData name="Trang Ha" userId="270efafb50020bd6" providerId="LiveId" clId="{5F6414E5-5684-465F-9918-6A6814BB7A85}" dt="2022-07-02T00:51:40.764" v="1678" actId="478"/>
          <ac:graphicFrameMkLst>
            <pc:docMk/>
            <pc:sldMk cId="235930862" sldId="442"/>
            <ac:graphicFrameMk id="3" creationId="{00000000-0000-0000-0000-000000000000}"/>
          </ac:graphicFrameMkLst>
        </pc:graphicFrameChg>
        <pc:graphicFrameChg chg="add mod">
          <ac:chgData name="Trang Ha" userId="270efafb50020bd6" providerId="LiveId" clId="{5F6414E5-5684-465F-9918-6A6814BB7A85}" dt="2022-07-02T00:51:31.627" v="1676"/>
          <ac:graphicFrameMkLst>
            <pc:docMk/>
            <pc:sldMk cId="235930862" sldId="442"/>
            <ac:graphicFrameMk id="22" creationId="{AE3D949C-5B2A-00A4-6C7B-CA3F30FDDCDF}"/>
          </ac:graphicFrameMkLst>
        </pc:graphicFrameChg>
        <pc:picChg chg="add mod modCrop">
          <ac:chgData name="Trang Ha" userId="270efafb50020bd6" providerId="LiveId" clId="{5F6414E5-5684-465F-9918-6A6814BB7A85}" dt="2022-07-02T01:56:43.128" v="2100" actId="1076"/>
          <ac:picMkLst>
            <pc:docMk/>
            <pc:sldMk cId="235930862" sldId="442"/>
            <ac:picMk id="5" creationId="{DEB43D34-BECB-E995-2BB5-6738D780E571}"/>
          </ac:picMkLst>
        </pc:picChg>
        <pc:picChg chg="add mod modCrop">
          <ac:chgData name="Trang Ha" userId="270efafb50020bd6" providerId="LiveId" clId="{5F6414E5-5684-465F-9918-6A6814BB7A85}" dt="2022-07-02T01:56:04.573" v="2093" actId="1036"/>
          <ac:picMkLst>
            <pc:docMk/>
            <pc:sldMk cId="235930862" sldId="442"/>
            <ac:picMk id="27" creationId="{F5568EFA-534C-62F2-7384-9AC9210F5E09}"/>
          </ac:picMkLst>
        </pc:picChg>
        <pc:picChg chg="add mod modCrop">
          <ac:chgData name="Trang Ha" userId="270efafb50020bd6" providerId="LiveId" clId="{5F6414E5-5684-465F-9918-6A6814BB7A85}" dt="2022-07-02T01:56:41.269" v="2099" actId="1076"/>
          <ac:picMkLst>
            <pc:docMk/>
            <pc:sldMk cId="235930862" sldId="442"/>
            <ac:picMk id="28" creationId="{A0EB3124-9392-D8BA-8C2A-97F7D1A09D35}"/>
          </ac:picMkLst>
        </pc:picChg>
        <pc:picChg chg="add mod modCrop">
          <ac:chgData name="Trang Ha" userId="270efafb50020bd6" providerId="LiveId" clId="{5F6414E5-5684-465F-9918-6A6814BB7A85}" dt="2022-07-02T01:57:30.938" v="2106" actId="1036"/>
          <ac:picMkLst>
            <pc:docMk/>
            <pc:sldMk cId="235930862" sldId="442"/>
            <ac:picMk id="29" creationId="{660C7F2B-4753-8CC1-AFAE-783B21E6B4BE}"/>
          </ac:picMkLst>
        </pc:picChg>
        <pc:cxnChg chg="add mod">
          <ac:chgData name="Trang Ha" userId="270efafb50020bd6" providerId="LiveId" clId="{5F6414E5-5684-465F-9918-6A6814BB7A85}" dt="2022-07-02T02:02:44.111" v="2126" actId="14100"/>
          <ac:cxnSpMkLst>
            <pc:docMk/>
            <pc:sldMk cId="235930862" sldId="442"/>
            <ac:cxnSpMk id="7" creationId="{EBC8E1FF-A97D-E85D-FA00-2E3C39D464E6}"/>
          </ac:cxnSpMkLst>
        </pc:cxnChg>
        <pc:cxnChg chg="add mod">
          <ac:chgData name="Trang Ha" userId="270efafb50020bd6" providerId="LiveId" clId="{5F6414E5-5684-465F-9918-6A6814BB7A85}" dt="2022-07-02T02:03:01.921" v="2132" actId="1037"/>
          <ac:cxnSpMkLst>
            <pc:docMk/>
            <pc:sldMk cId="235930862" sldId="442"/>
            <ac:cxnSpMk id="30" creationId="{034788F9-C152-C67F-6A27-E709ABCE4F15}"/>
          </ac:cxnSpMkLst>
        </pc:cxnChg>
      </pc:sldChg>
      <pc:sldChg chg="addSp delSp modSp add mod addAnim delAnim modAnim">
        <pc:chgData name="Trang Ha" userId="270efafb50020bd6" providerId="LiveId" clId="{5F6414E5-5684-465F-9918-6A6814BB7A85}" dt="2022-07-02T01:53:25.612" v="2036" actId="478"/>
        <pc:sldMkLst>
          <pc:docMk/>
          <pc:sldMk cId="982730039" sldId="443"/>
        </pc:sldMkLst>
        <pc:spChg chg="mod">
          <ac:chgData name="Trang Ha" userId="270efafb50020bd6" providerId="LiveId" clId="{5F6414E5-5684-465F-9918-6A6814BB7A85}" dt="2022-07-02T01:27:27.877" v="1867" actId="1076"/>
          <ac:spMkLst>
            <pc:docMk/>
            <pc:sldMk cId="982730039" sldId="443"/>
            <ac:spMk id="2" creationId="{00000000-0000-0000-0000-000000000000}"/>
          </ac:spMkLst>
        </pc:spChg>
        <pc:spChg chg="add del mod">
          <ac:chgData name="Trang Ha" userId="270efafb50020bd6" providerId="LiveId" clId="{5F6414E5-5684-465F-9918-6A6814BB7A85}" dt="2022-07-02T01:30:36.221" v="1906" actId="478"/>
          <ac:spMkLst>
            <pc:docMk/>
            <pc:sldMk cId="982730039" sldId="443"/>
            <ac:spMk id="4" creationId="{747EE344-EF9F-D47C-C781-59C5E4DD6363}"/>
          </ac:spMkLst>
        </pc:spChg>
        <pc:spChg chg="add mod">
          <ac:chgData name="Trang Ha" userId="270efafb50020bd6" providerId="LiveId" clId="{5F6414E5-5684-465F-9918-6A6814BB7A85}" dt="2022-07-02T01:47:19.132" v="2024" actId="1076"/>
          <ac:spMkLst>
            <pc:docMk/>
            <pc:sldMk cId="982730039" sldId="443"/>
            <ac:spMk id="6" creationId="{6F6D308F-2682-59D9-8C5A-EFB3BF9612C3}"/>
          </ac:spMkLst>
        </pc:spChg>
        <pc:spChg chg="del mod">
          <ac:chgData name="Trang Ha" userId="270efafb50020bd6" providerId="LiveId" clId="{5F6414E5-5684-465F-9918-6A6814BB7A85}" dt="2022-07-02T01:19:36.574" v="1801" actId="478"/>
          <ac:spMkLst>
            <pc:docMk/>
            <pc:sldMk cId="982730039" sldId="443"/>
            <ac:spMk id="23" creationId="{00000000-0000-0000-0000-000000000000}"/>
          </ac:spMkLst>
        </pc:spChg>
        <pc:spChg chg="add mod">
          <ac:chgData name="Trang Ha" userId="270efafb50020bd6" providerId="LiveId" clId="{5F6414E5-5684-465F-9918-6A6814BB7A85}" dt="2022-07-02T01:47:24.370" v="2025" actId="1076"/>
          <ac:spMkLst>
            <pc:docMk/>
            <pc:sldMk cId="982730039" sldId="443"/>
            <ac:spMk id="24" creationId="{9CEA2FDF-1161-8F6E-C1E3-54CADD07CB0A}"/>
          </ac:spMkLst>
        </pc:spChg>
        <pc:spChg chg="del">
          <ac:chgData name="Trang Ha" userId="270efafb50020bd6" providerId="LiveId" clId="{5F6414E5-5684-465F-9918-6A6814BB7A85}" dt="2022-07-02T01:19:32.067" v="1800" actId="478"/>
          <ac:spMkLst>
            <pc:docMk/>
            <pc:sldMk cId="982730039" sldId="443"/>
            <ac:spMk id="25" creationId="{00000000-0000-0000-0000-000000000000}"/>
          </ac:spMkLst>
        </pc:spChg>
        <pc:spChg chg="add del mod">
          <ac:chgData name="Trang Ha" userId="270efafb50020bd6" providerId="LiveId" clId="{5F6414E5-5684-465F-9918-6A6814BB7A85}" dt="2022-07-02T01:30:39.058" v="1908" actId="478"/>
          <ac:spMkLst>
            <pc:docMk/>
            <pc:sldMk cId="982730039" sldId="443"/>
            <ac:spMk id="26" creationId="{E4A62C0D-EB06-1F92-6B12-21853FE6908E}"/>
          </ac:spMkLst>
        </pc:spChg>
        <pc:spChg chg="add del mod">
          <ac:chgData name="Trang Ha" userId="270efafb50020bd6" providerId="LiveId" clId="{5F6414E5-5684-465F-9918-6A6814BB7A85}" dt="2022-07-02T01:30:40.764" v="1909" actId="478"/>
          <ac:spMkLst>
            <pc:docMk/>
            <pc:sldMk cId="982730039" sldId="443"/>
            <ac:spMk id="27" creationId="{B66AD33A-1FF6-30DE-C36D-294753A232D8}"/>
          </ac:spMkLst>
        </pc:spChg>
        <pc:spChg chg="add mod">
          <ac:chgData name="Trang Ha" userId="270efafb50020bd6" providerId="LiveId" clId="{5F6414E5-5684-465F-9918-6A6814BB7A85}" dt="2022-07-02T01:47:05.411" v="2022" actId="1076"/>
          <ac:spMkLst>
            <pc:docMk/>
            <pc:sldMk cId="982730039" sldId="443"/>
            <ac:spMk id="28" creationId="{72A796F4-09A0-C573-142C-6915EF0DC4E4}"/>
          </ac:spMkLst>
        </pc:spChg>
        <pc:spChg chg="add mod">
          <ac:chgData name="Trang Ha" userId="270efafb50020bd6" providerId="LiveId" clId="{5F6414E5-5684-465F-9918-6A6814BB7A85}" dt="2022-07-02T01:47:11.844" v="2023" actId="1076"/>
          <ac:spMkLst>
            <pc:docMk/>
            <pc:sldMk cId="982730039" sldId="443"/>
            <ac:spMk id="29" creationId="{6FD7014E-2D8E-395F-AA46-A7EA1F9A0AEA}"/>
          </ac:spMkLst>
        </pc:spChg>
        <pc:spChg chg="add mod">
          <ac:chgData name="Trang Ha" userId="270efafb50020bd6" providerId="LiveId" clId="{5F6414E5-5684-465F-9918-6A6814BB7A85}" dt="2022-07-02T01:47:28.079" v="2026" actId="1076"/>
          <ac:spMkLst>
            <pc:docMk/>
            <pc:sldMk cId="982730039" sldId="443"/>
            <ac:spMk id="30" creationId="{524A138D-3EE1-05AA-AFEB-80FEE6879A6C}"/>
          </ac:spMkLst>
        </pc:spChg>
        <pc:spChg chg="add mod">
          <ac:chgData name="Trang Ha" userId="270efafb50020bd6" providerId="LiveId" clId="{5F6414E5-5684-465F-9918-6A6814BB7A85}" dt="2022-07-02T01:47:34.359" v="2028" actId="1076"/>
          <ac:spMkLst>
            <pc:docMk/>
            <pc:sldMk cId="982730039" sldId="443"/>
            <ac:spMk id="31" creationId="{6B1E70BF-639F-1F2B-FEC1-71131B5C3B60}"/>
          </ac:spMkLst>
        </pc:spChg>
        <pc:spChg chg="add mod">
          <ac:chgData name="Trang Ha" userId="270efafb50020bd6" providerId="LiveId" clId="{5F6414E5-5684-465F-9918-6A6814BB7A85}" dt="2022-07-02T01:48:29.094" v="2032" actId="20577"/>
          <ac:spMkLst>
            <pc:docMk/>
            <pc:sldMk cId="982730039" sldId="443"/>
            <ac:spMk id="32" creationId="{732B40EB-25FC-656C-FA1F-1FFA5039393A}"/>
          </ac:spMkLst>
        </pc:spChg>
        <pc:spChg chg="add mod">
          <ac:chgData name="Trang Ha" userId="270efafb50020bd6" providerId="LiveId" clId="{5F6414E5-5684-465F-9918-6A6814BB7A85}" dt="2022-07-02T01:47:30.771" v="2027" actId="1076"/>
          <ac:spMkLst>
            <pc:docMk/>
            <pc:sldMk cId="982730039" sldId="443"/>
            <ac:spMk id="33" creationId="{C04BFEDB-8F10-5B03-11F1-7C83A03723A7}"/>
          </ac:spMkLst>
        </pc:spChg>
        <pc:graphicFrameChg chg="mod modGraphic">
          <ac:chgData name="Trang Ha" userId="270efafb50020bd6" providerId="LiveId" clId="{5F6414E5-5684-465F-9918-6A6814BB7A85}" dt="2022-07-02T01:48:37.109" v="2035" actId="20577"/>
          <ac:graphicFrameMkLst>
            <pc:docMk/>
            <pc:sldMk cId="982730039" sldId="443"/>
            <ac:graphicFrameMk id="3" creationId="{00000000-0000-0000-0000-000000000000}"/>
          </ac:graphicFrameMkLst>
        </pc:graphicFrameChg>
        <pc:graphicFrameChg chg="add mod">
          <ac:chgData name="Trang Ha" userId="270efafb50020bd6" providerId="LiveId" clId="{5F6414E5-5684-465F-9918-6A6814BB7A85}" dt="2022-07-02T00:59:48.022" v="1796"/>
          <ac:graphicFrameMkLst>
            <pc:docMk/>
            <pc:sldMk cId="982730039" sldId="443"/>
            <ac:graphicFrameMk id="22" creationId="{566568A0-F14E-D0C4-ABF4-B548F67C6F54}"/>
          </ac:graphicFrameMkLst>
        </pc:graphicFrameChg>
        <pc:picChg chg="del">
          <ac:chgData name="Trang Ha" userId="270efafb50020bd6" providerId="LiveId" clId="{5F6414E5-5684-465F-9918-6A6814BB7A85}" dt="2022-07-02T01:53:25.612" v="2036" actId="478"/>
          <ac:picMkLst>
            <pc:docMk/>
            <pc:sldMk cId="982730039" sldId="443"/>
            <ac:picMk id="5" creationId="{DEB43D34-BECB-E995-2BB5-6738D780E571}"/>
          </ac:picMkLst>
        </pc:picChg>
      </pc:sldChg>
      <pc:sldChg chg="add del">
        <pc:chgData name="Trang Ha" userId="270efafb50020bd6" providerId="LiveId" clId="{5F6414E5-5684-465F-9918-6A6814BB7A85}" dt="2022-07-01T14:11:18.437" v="87" actId="47"/>
        <pc:sldMkLst>
          <pc:docMk/>
          <pc:sldMk cId="4100016272" sldId="44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 NGÀY GẶP LẠI (T3)</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4617134" y="149573"/>
            <a:ext cx="7013458" cy="1117345"/>
            <a:chOff x="4539228" y="210532"/>
            <a:chExt cx="6895119" cy="1117345"/>
          </a:xfrm>
        </p:grpSpPr>
        <p:grpSp>
          <p:nvGrpSpPr>
            <p:cNvPr id="20" name="Group 19"/>
            <p:cNvGrpSpPr/>
            <p:nvPr/>
          </p:nvGrpSpPr>
          <p:grpSpPr>
            <a:xfrm>
              <a:off x="4539228" y="210532"/>
              <a:ext cx="6895119" cy="1117345"/>
              <a:chOff x="4539228" y="210532"/>
              <a:chExt cx="6895119" cy="1117345"/>
            </a:xfrm>
          </p:grpSpPr>
          <p:sp>
            <p:nvSpPr>
              <p:cNvPr id="22" name="TextBox 21"/>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23" name="TextBox 22"/>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21" name="Straight Connector 20"/>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TextBox 23"/>
          <p:cNvSpPr txBox="1"/>
          <p:nvPr/>
        </p:nvSpPr>
        <p:spPr>
          <a:xfrm>
            <a:off x="1368598" y="3745527"/>
            <a:ext cx="1863011"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mặt trời</a:t>
            </a:r>
            <a:endParaRPr lang="en-US" sz="3600" b="1">
              <a:solidFill>
                <a:srgbClr val="0000CC"/>
              </a:solidFill>
              <a:latin typeface="Times New Roman" pitchFamily="18" charset="0"/>
              <a:cs typeface="Times New Roman" pitchFamily="18" charset="0"/>
            </a:endParaRPr>
          </a:p>
        </p:txBody>
      </p:sp>
      <p:pic>
        <p:nvPicPr>
          <p:cNvPr id="4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5117" t="37026" r="35556" b="28738"/>
          <a:stretch/>
        </p:blipFill>
        <p:spPr bwMode="auto">
          <a:xfrm>
            <a:off x="11006109" y="2590579"/>
            <a:ext cx="4340436" cy="4251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9" name="Group 48"/>
          <p:cNvGrpSpPr/>
          <p:nvPr/>
        </p:nvGrpSpPr>
        <p:grpSpPr>
          <a:xfrm>
            <a:off x="11213494" y="4716507"/>
            <a:ext cx="3869843" cy="3519323"/>
            <a:chOff x="11024286" y="5326290"/>
            <a:chExt cx="3804547" cy="3519323"/>
          </a:xfrm>
        </p:grpSpPr>
        <p:cxnSp>
          <p:nvCxnSpPr>
            <p:cNvPr id="50" name="Straight Connector 49"/>
            <p:cNvCxnSpPr/>
            <p:nvPr/>
          </p:nvCxnSpPr>
          <p:spPr>
            <a:xfrm>
              <a:off x="12954000" y="5326290"/>
              <a:ext cx="0" cy="2446074"/>
            </a:xfrm>
            <a:prstGeom prst="line">
              <a:avLst/>
            </a:prstGeom>
            <a:ln w="254000">
              <a:solidFill>
                <a:srgbClr val="7030A0"/>
              </a:solidFill>
              <a:head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1024286" y="7893601"/>
              <a:ext cx="3804547" cy="0"/>
            </a:xfrm>
            <a:prstGeom prst="line">
              <a:avLst/>
            </a:prstGeom>
            <a:ln w="2540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11125201" y="7772365"/>
              <a:ext cx="0" cy="1073248"/>
            </a:xfrm>
            <a:prstGeom prst="line">
              <a:avLst/>
            </a:prstGeom>
            <a:ln w="2540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4706601" y="7772365"/>
              <a:ext cx="0" cy="1073248"/>
            </a:xfrm>
            <a:prstGeom prst="line">
              <a:avLst/>
            </a:prstGeom>
            <a:ln w="2540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11353800" y="5326290"/>
              <a:ext cx="1589904" cy="7713"/>
            </a:xfrm>
            <a:prstGeom prst="line">
              <a:avLst/>
            </a:prstGeom>
            <a:ln w="254000">
              <a:solidFill>
                <a:srgbClr val="7030A0"/>
              </a:solidFill>
              <a:headEnd type="none"/>
              <a:tailEnd type="stealth"/>
            </a:ln>
          </p:spPr>
          <p:style>
            <a:lnRef idx="1">
              <a:schemeClr val="accent1"/>
            </a:lnRef>
            <a:fillRef idx="0">
              <a:schemeClr val="accent1"/>
            </a:fillRef>
            <a:effectRef idx="0">
              <a:schemeClr val="accent1"/>
            </a:effectRef>
            <a:fontRef idx="minor">
              <a:schemeClr val="tx1"/>
            </a:fontRef>
          </p:style>
        </p:cxnSp>
      </p:grpSp>
      <p:sp>
        <p:nvSpPr>
          <p:cNvPr id="55" name="Rectangle 54"/>
          <p:cNvSpPr/>
          <p:nvPr/>
        </p:nvSpPr>
        <p:spPr>
          <a:xfrm>
            <a:off x="11471154" y="7442667"/>
            <a:ext cx="3332835" cy="7931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t>BẮT</a:t>
            </a:r>
            <a:r>
              <a:rPr lang="en-US" sz="3200" b="1" dirty="0"/>
              <a:t> </a:t>
            </a:r>
            <a:r>
              <a:rPr lang="en-US" sz="3200" b="1" dirty="0" err="1"/>
              <a:t>ĐẦU</a:t>
            </a:r>
            <a:r>
              <a:rPr lang="en-US" sz="3200" b="1" dirty="0"/>
              <a:t> </a:t>
            </a:r>
            <a:r>
              <a:rPr lang="en-US" sz="3200" b="1" dirty="0" err="1"/>
              <a:t>NÀO</a:t>
            </a:r>
            <a:endParaRPr lang="en-US" sz="3200" b="1" dirty="0"/>
          </a:p>
        </p:txBody>
      </p:sp>
      <p:sp>
        <p:nvSpPr>
          <p:cNvPr id="61" name="Rectangle 95"/>
          <p:cNvSpPr>
            <a:spLocks noChangeArrowheads="1"/>
          </p:cNvSpPr>
          <p:nvPr/>
        </p:nvSpPr>
        <p:spPr bwMode="auto">
          <a:xfrm>
            <a:off x="4395909" y="1524000"/>
            <a:ext cx="69202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FF33CC"/>
                </a:solidFill>
                <a:latin typeface="VNI-Avo" pitchFamily="2" charset="0"/>
                <a:cs typeface="Times New Roman" pitchFamily="18" charset="0"/>
              </a:rPr>
              <a:t>TROØ CHÔI: SAÉC MAØU EM YEÂU</a:t>
            </a:r>
          </a:p>
        </p:txBody>
      </p:sp>
      <p:sp>
        <p:nvSpPr>
          <p:cNvPr id="67" name="Rounded Rectangle 66"/>
          <p:cNvSpPr/>
          <p:nvPr/>
        </p:nvSpPr>
        <p:spPr>
          <a:xfrm>
            <a:off x="6722056" y="3076895"/>
            <a:ext cx="2635265" cy="198588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978087" y="3076893"/>
            <a:ext cx="2635265" cy="1985883"/>
          </a:xfrm>
          <a:prstGeom prst="round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4404519" y="3773269"/>
            <a:ext cx="1967205"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cùi trắng</a:t>
            </a:r>
            <a:endParaRPr lang="en-US" sz="3600" b="1">
              <a:solidFill>
                <a:srgbClr val="0000CC"/>
              </a:solidFill>
              <a:latin typeface="Times New Roman" pitchFamily="18" charset="0"/>
              <a:cs typeface="Times New Roman" pitchFamily="18" charset="0"/>
            </a:endParaRPr>
          </a:p>
        </p:txBody>
      </p:sp>
      <p:sp>
        <p:nvSpPr>
          <p:cNvPr id="71" name="TextBox 70"/>
          <p:cNvSpPr txBox="1"/>
          <p:nvPr/>
        </p:nvSpPr>
        <p:spPr>
          <a:xfrm>
            <a:off x="1368598" y="6468128"/>
            <a:ext cx="2064989" cy="646331"/>
          </a:xfrm>
          <a:prstGeom prst="rect">
            <a:avLst/>
          </a:prstGeom>
          <a:noFill/>
        </p:spPr>
        <p:txBody>
          <a:bodyPr wrap="none" rtlCol="0">
            <a:spAutoFit/>
          </a:bodyPr>
          <a:lstStyle/>
          <a:p>
            <a:r>
              <a:rPr lang="en-US" sz="3600" b="1">
                <a:solidFill>
                  <a:srgbClr val="0000CC"/>
                </a:solidFill>
                <a:latin typeface="Times New Roman" pitchFamily="18" charset="0"/>
                <a:cs typeface="Times New Roman" pitchFamily="18" charset="0"/>
              </a:rPr>
              <a:t>đ</a:t>
            </a:r>
            <a:r>
              <a:rPr lang="en-US" sz="3600" b="1" smtClean="0">
                <a:solidFill>
                  <a:srgbClr val="0000CC"/>
                </a:solidFill>
                <a:latin typeface="Times New Roman" pitchFamily="18" charset="0"/>
                <a:cs typeface="Times New Roman" pitchFamily="18" charset="0"/>
              </a:rPr>
              <a:t>ung đưa</a:t>
            </a:r>
            <a:endParaRPr lang="en-US" sz="3600" b="1">
              <a:solidFill>
                <a:srgbClr val="0000CC"/>
              </a:solidFill>
              <a:latin typeface="Times New Roman" pitchFamily="18" charset="0"/>
              <a:cs typeface="Times New Roman" pitchFamily="18" charset="0"/>
            </a:endParaRPr>
          </a:p>
        </p:txBody>
      </p:sp>
      <p:sp>
        <p:nvSpPr>
          <p:cNvPr id="72" name="TextBox 71"/>
          <p:cNvSpPr txBox="1"/>
          <p:nvPr/>
        </p:nvSpPr>
        <p:spPr>
          <a:xfrm>
            <a:off x="4491202" y="6468129"/>
            <a:ext cx="1447832"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rực rỡ</a:t>
            </a:r>
            <a:endParaRPr lang="en-US" sz="3600" b="1">
              <a:solidFill>
                <a:srgbClr val="0000CC"/>
              </a:solidFill>
              <a:latin typeface="Times New Roman" pitchFamily="18" charset="0"/>
              <a:cs typeface="Times New Roman" pitchFamily="18" charset="0"/>
            </a:endParaRPr>
          </a:p>
        </p:txBody>
      </p:sp>
      <p:sp>
        <p:nvSpPr>
          <p:cNvPr id="73" name="TextBox 72"/>
          <p:cNvSpPr txBox="1"/>
          <p:nvPr/>
        </p:nvSpPr>
        <p:spPr>
          <a:xfrm>
            <a:off x="7300119" y="6492814"/>
            <a:ext cx="1579278"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hớn hở</a:t>
            </a:r>
            <a:endParaRPr lang="en-US" sz="3600" b="1">
              <a:solidFill>
                <a:srgbClr val="0000CC"/>
              </a:solidFill>
              <a:latin typeface="Times New Roman" pitchFamily="18" charset="0"/>
              <a:cs typeface="Times New Roman" pitchFamily="18" charset="0"/>
            </a:endParaRPr>
          </a:p>
        </p:txBody>
      </p:sp>
      <p:sp>
        <p:nvSpPr>
          <p:cNvPr id="74" name="TextBox 73"/>
          <p:cNvSpPr txBox="1"/>
          <p:nvPr/>
        </p:nvSpPr>
        <p:spPr>
          <a:xfrm>
            <a:off x="7370619" y="3773269"/>
            <a:ext cx="1377300"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gà gật</a:t>
            </a:r>
            <a:endParaRPr lang="en-US" sz="3600" b="1">
              <a:solidFill>
                <a:srgbClr val="0000CC"/>
              </a:solidFill>
              <a:latin typeface="Times New Roman" pitchFamily="18" charset="0"/>
              <a:cs typeface="Times New Roman" pitchFamily="18" charset="0"/>
            </a:endParaRPr>
          </a:p>
        </p:txBody>
      </p:sp>
      <p:sp>
        <p:nvSpPr>
          <p:cNvPr id="65" name="Rounded Rectangle 64"/>
          <p:cNvSpPr/>
          <p:nvPr/>
        </p:nvSpPr>
        <p:spPr>
          <a:xfrm>
            <a:off x="978087" y="5973342"/>
            <a:ext cx="2635265" cy="1985883"/>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6738987" y="5952713"/>
            <a:ext cx="2635265" cy="198588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3814025" y="5983063"/>
            <a:ext cx="2635265" cy="198588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3888610" y="3076894"/>
            <a:ext cx="2635265" cy="1985883"/>
          </a:xfrm>
          <a:prstGeom prst="round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55"/>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4900000">
                                      <p:cBhvr>
                                        <p:cTn id="10" dur="2000" fill="hold"/>
                                        <p:tgtEl>
                                          <p:spTgt spid="4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6400000">
                                      <p:cBhvr>
                                        <p:cTn id="14" dur="2000" fill="hold"/>
                                        <p:tgtEl>
                                          <p:spTgt spid="48"/>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7900000">
                                      <p:cBhvr>
                                        <p:cTn id="18" dur="2000" fill="hold"/>
                                        <p:tgtEl>
                                          <p:spTgt spid="48"/>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40200000">
                                      <p:cBhvr>
                                        <p:cTn id="22" dur="2000" fill="hold"/>
                                        <p:tgtEl>
                                          <p:spTgt spid="4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49200000">
                                      <p:cBhvr>
                                        <p:cTn id="26" dur="2000" fill="hold"/>
                                        <p:tgtEl>
                                          <p:spTgt spid="48"/>
                                        </p:tgtEl>
                                        <p:attrNameLst>
                                          <p:attrName>r</p:attrName>
                                        </p:attrNameLst>
                                      </p:cBhvr>
                                    </p:animRot>
                                  </p:childTnLst>
                                </p:cTn>
                              </p:par>
                            </p:childTnLst>
                          </p:cTn>
                        </p:par>
                      </p:childTnLst>
                    </p:cTn>
                  </p:par>
                </p:childTnLst>
              </p:cTn>
              <p:nextCondLst>
                <p:cond evt="onClick" delay="0">
                  <p:tgtEl>
                    <p:spTgt spid="55"/>
                  </p:tgtEl>
                </p:cond>
              </p:nextCondLst>
            </p:seq>
            <p:seq concurrent="1" nextAc="seek">
              <p:cTn id="27" restart="whenNotActive" fill="hold" evtFilter="cancelBubble" nodeType="interactiveSeq">
                <p:stCondLst>
                  <p:cond evt="onClick" delay="0">
                    <p:tgtEl>
                      <p:spTgt spid="69"/>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69"/>
                                        </p:tgtEl>
                                      </p:cBhvr>
                                    </p:animEffect>
                                    <p:set>
                                      <p:cBhvr>
                                        <p:cTn id="32"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33" restart="whenNotActive" fill="hold" evtFilter="cancelBubble" nodeType="interactiveSeq">
                <p:stCondLst>
                  <p:cond evt="onClick" delay="0">
                    <p:tgtEl>
                      <p:spTgt spid="64"/>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64"/>
                                        </p:tgtEl>
                                      </p:cBhvr>
                                    </p:animEffect>
                                    <p:set>
                                      <p:cBhvr>
                                        <p:cTn id="38"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39" restart="whenNotActive" fill="hold" evtFilter="cancelBubble" nodeType="interactiveSeq">
                <p:stCondLst>
                  <p:cond evt="onClick" delay="0">
                    <p:tgtEl>
                      <p:spTgt spid="67"/>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67"/>
                                        </p:tgtEl>
                                      </p:cBhvr>
                                    </p:animEffect>
                                    <p:set>
                                      <p:cBhvr>
                                        <p:cTn id="44"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45" restart="whenNotActive" fill="hold" evtFilter="cancelBubble" nodeType="interactiveSeq">
                <p:stCondLst>
                  <p:cond evt="onClick" delay="0">
                    <p:tgtEl>
                      <p:spTgt spid="65"/>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65"/>
                                        </p:tgtEl>
                                      </p:cBhvr>
                                    </p:animEffect>
                                    <p:set>
                                      <p:cBhvr>
                                        <p:cTn id="50"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51" restart="whenNotActive" fill="hold" evtFilter="cancelBubble" nodeType="interactiveSeq">
                <p:stCondLst>
                  <p:cond evt="onClick" delay="0">
                    <p:tgtEl>
                      <p:spTgt spid="68"/>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68"/>
                                        </p:tgtEl>
                                      </p:cBhvr>
                                    </p:animEffect>
                                    <p:set>
                                      <p:cBhvr>
                                        <p:cTn id="56"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57" restart="whenNotActive" fill="hold" evtFilter="cancelBubble" nodeType="interactiveSeq">
                <p:stCondLst>
                  <p:cond evt="onClick" delay="0">
                    <p:tgtEl>
                      <p:spTgt spid="66"/>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66"/>
                                        </p:tgtEl>
                                      </p:cBhvr>
                                    </p:animEffect>
                                    <p:set>
                                      <p:cBhvr>
                                        <p:cTn id="62"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67" grpId="0" animBg="1"/>
      <p:bldP spid="69" grpId="0" animBg="1"/>
      <p:bldP spid="65" grpId="0" animBg="1"/>
      <p:bldP spid="66" grpId="0" animBg="1"/>
      <p:bldP spid="68" grpId="0" animBg="1"/>
      <p:bldP spid="6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Mục sở thị&quot; vườn vải thiều trĩu quả ở Bắc Giang - Đài Phát thanh và Truyền  hình Thanh Hóa">
            <a:extLst>
              <a:ext uri="{FF2B5EF4-FFF2-40B4-BE49-F238E27FC236}">
                <a16:creationId xmlns:a16="http://schemas.microsoft.com/office/drawing/2014/main" xmlns="" id="{631FBFFF-03C4-091D-2F78-8C3119D82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19" y="1612614"/>
            <a:ext cx="15283180" cy="72265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87E37157-19FC-3895-1852-CF04E0097E1C}"/>
              </a:ext>
            </a:extLst>
          </p:cNvPr>
          <p:cNvSpPr txBox="1"/>
          <p:nvPr/>
        </p:nvSpPr>
        <p:spPr>
          <a:xfrm>
            <a:off x="6385719" y="771585"/>
            <a:ext cx="2614435" cy="584775"/>
          </a:xfrm>
          <a:prstGeom prst="rect">
            <a:avLst/>
          </a:prstGeom>
          <a:noFill/>
        </p:spPr>
        <p:txBody>
          <a:bodyPr wrap="none" rtlCol="0">
            <a:spAutoFit/>
          </a:bodyPr>
          <a:lstStyle/>
          <a:p>
            <a:r>
              <a:rPr lang="en-US" sz="3200" b="1" dirty="0" err="1">
                <a:solidFill>
                  <a:srgbClr val="FF0066"/>
                </a:solidFill>
                <a:latin typeface="Times New Roman" pitchFamily="18" charset="0"/>
                <a:cs typeface="Times New Roman" pitchFamily="18" charset="0"/>
              </a:rPr>
              <a:t>TIẾNG</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VIỆT</a:t>
            </a:r>
            <a:endParaRPr lang="en-US" sz="3200" b="1" dirty="0">
              <a:solidFill>
                <a:srgbClr val="FF0066"/>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xmlns="" id="{6F91AA21-BF1A-0BA3-6C09-4E19052A4430}"/>
              </a:ext>
            </a:extLst>
          </p:cNvPr>
          <p:cNvSpPr txBox="1"/>
          <p:nvPr/>
        </p:nvSpPr>
        <p:spPr>
          <a:xfrm>
            <a:off x="4599273" y="149573"/>
            <a:ext cx="7028112"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a:t>
            </a:r>
          </a:p>
        </p:txBody>
      </p:sp>
      <p:pic>
        <p:nvPicPr>
          <p:cNvPr id="9" name="Picture 8" descr="Icon&#10;&#10;Description automatically generated">
            <a:extLst>
              <a:ext uri="{FF2B5EF4-FFF2-40B4-BE49-F238E27FC236}">
                <a16:creationId xmlns:a16="http://schemas.microsoft.com/office/drawing/2014/main" xmlns="" id="{7B011D9C-EE5C-E945-03C7-FBFF927AC5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285" y="265287"/>
            <a:ext cx="1186180" cy="1219200"/>
          </a:xfrm>
          <a:prstGeom prst="rect">
            <a:avLst/>
          </a:prstGeom>
        </p:spPr>
      </p:pic>
      <p:pic>
        <p:nvPicPr>
          <p:cNvPr id="15" name="Picture 14" descr="A picture containing light&#10;&#10;Description automatically generated">
            <a:extLst>
              <a:ext uri="{FF2B5EF4-FFF2-40B4-BE49-F238E27FC236}">
                <a16:creationId xmlns:a16="http://schemas.microsoft.com/office/drawing/2014/main" xmlns="" id="{2D9E22C6-1C4D-FBE4-118A-0ABC696902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80285" y="380742"/>
            <a:ext cx="1223807" cy="1069627"/>
          </a:xfrm>
          <a:prstGeom prst="rect">
            <a:avLst/>
          </a:prstGeom>
        </p:spPr>
      </p:pic>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599273" y="149573"/>
            <a:ext cx="7028112"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dirty="0" err="1">
                    <a:solidFill>
                      <a:srgbClr val="FF0066"/>
                    </a:solidFill>
                    <a:latin typeface="Times New Roman" pitchFamily="18" charset="0"/>
                    <a:cs typeface="Times New Roman" pitchFamily="18" charset="0"/>
                  </a:rPr>
                  <a:t>TIẾNG</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VIỆT</a:t>
                </a:r>
                <a:endParaRPr lang="en-US" sz="3200" b="1" dirty="0">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937919" y="1266918"/>
            <a:ext cx="6019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TẬP</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T3</a:t>
            </a:r>
            <a:r>
              <a:rPr lang="en-US" sz="3200" b="1" dirty="0">
                <a:solidFill>
                  <a:srgbClr val="0000CC"/>
                </a:solidFill>
                <a:effectLst>
                  <a:outerShdw blurRad="38100" dist="38100" dir="2700000" algn="tl">
                    <a:srgbClr val="000000">
                      <a:alpha val="43137"/>
                    </a:srgbClr>
                  </a:outerShdw>
                </a:effectLst>
                <a:latin typeface="Times New Roman" pitchFamily="18" charset="0"/>
              </a:rPr>
              <a:t>)</a:t>
            </a:r>
          </a:p>
        </p:txBody>
      </p:sp>
      <p:sp>
        <p:nvSpPr>
          <p:cNvPr id="2" name="Rectangle 1"/>
          <p:cNvSpPr/>
          <p:nvPr/>
        </p:nvSpPr>
        <p:spPr>
          <a:xfrm>
            <a:off x="1868235" y="2828092"/>
            <a:ext cx="5584284" cy="5632311"/>
          </a:xfrm>
          <a:prstGeom prst="rect">
            <a:avLst/>
          </a:prstGeom>
        </p:spPr>
        <p:txBody>
          <a:bodyPr wrap="square">
            <a:spAutoFit/>
          </a:bodyPr>
          <a:lstStyle/>
          <a:p>
            <a:r>
              <a:rPr lang="en-US" sz="4000" b="1" dirty="0" err="1">
                <a:solidFill>
                  <a:srgbClr val="0000CC"/>
                </a:solidFill>
                <a:latin typeface="Times New Roman" pitchFamily="18" charset="0"/>
                <a:cs typeface="Times New Roman" pitchFamily="18" charset="0"/>
              </a:rPr>
              <a:t>Chào</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mặt</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trời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nhỏ</a:t>
            </a:r>
            <a:r>
              <a:rPr lang="vi-VN" sz="4000" b="1" dirty="0">
                <a:solidFill>
                  <a:srgbClr val="0000CC"/>
                </a:solidFill>
                <a:latin typeface="Times New Roman" pitchFamily="18" charset="0"/>
                <a:cs typeface="Times New Roman" pitchFamily="18" charset="0"/>
              </a:rPr>
              <a:t/>
            </a:r>
            <a:br>
              <a:rPr lang="vi-VN" sz="4000" b="1" dirty="0">
                <a:solidFill>
                  <a:srgbClr val="0000CC"/>
                </a:solidFill>
                <a:latin typeface="Times New Roman" pitchFamily="18" charset="0"/>
                <a:cs typeface="Times New Roman" pitchFamily="18" charset="0"/>
              </a:rPr>
            </a:br>
            <a:r>
              <a:rPr lang="en-US" sz="4000" b="1" dirty="0" err="1">
                <a:solidFill>
                  <a:srgbClr val="0000CC"/>
                </a:solidFill>
                <a:latin typeface="Times New Roman" pitchFamily="18" charset="0"/>
                <a:cs typeface="Times New Roman" pitchFamily="18" charset="0"/>
              </a:rPr>
              <a:t>Thắp</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lửa</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trên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cây</a:t>
            </a:r>
            <a:r>
              <a:rPr lang="vi-VN" sz="4000" b="1" dirty="0">
                <a:solidFill>
                  <a:srgbClr val="0000CC"/>
                </a:solidFill>
                <a:latin typeface="Times New Roman" pitchFamily="18" charset="0"/>
                <a:cs typeface="Times New Roman" pitchFamily="18" charset="0"/>
              </a:rPr>
              <a:t/>
            </a:r>
            <a:br>
              <a:rPr lang="vi-VN" sz="4000" b="1" dirty="0">
                <a:solidFill>
                  <a:srgbClr val="0000CC"/>
                </a:solidFill>
                <a:latin typeface="Times New Roman" pitchFamily="18" charset="0"/>
                <a:cs typeface="Times New Roman" pitchFamily="18" charset="0"/>
              </a:rPr>
            </a:br>
            <a:r>
              <a:rPr lang="en-US" sz="4000" b="1" dirty="0" err="1">
                <a:solidFill>
                  <a:srgbClr val="0000CC"/>
                </a:solidFill>
                <a:latin typeface="Times New Roman" pitchFamily="18" charset="0"/>
                <a:cs typeface="Times New Roman" pitchFamily="18" charset="0"/>
              </a:rPr>
              <a:t>Má</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đỏ</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hây</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hây</a:t>
            </a:r>
            <a:r>
              <a:rPr lang="vi-VN" sz="4000" b="1" dirty="0">
                <a:solidFill>
                  <a:srgbClr val="0000CC"/>
                </a:solidFill>
                <a:latin typeface="Times New Roman" pitchFamily="18" charset="0"/>
                <a:cs typeface="Times New Roman" pitchFamily="18" charset="0"/>
              </a:rPr>
              <a:t/>
            </a:r>
            <a:br>
              <a:rPr lang="vi-VN" sz="4000" b="1" dirty="0">
                <a:solidFill>
                  <a:srgbClr val="0000CC"/>
                </a:solidFill>
                <a:latin typeface="Times New Roman" pitchFamily="18" charset="0"/>
                <a:cs typeface="Times New Roman" pitchFamily="18" charset="0"/>
              </a:rPr>
            </a:br>
            <a:r>
              <a:rPr lang="en-US" sz="4000" b="1" dirty="0" err="1">
                <a:solidFill>
                  <a:srgbClr val="0000CC"/>
                </a:solidFill>
                <a:latin typeface="Times New Roman" pitchFamily="18" charset="0"/>
                <a:cs typeface="Times New Roman" pitchFamily="18" charset="0"/>
              </a:rPr>
              <a:t>Đung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đưa</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trưa</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nắng</a:t>
            </a:r>
            <a:r>
              <a:rPr lang="vi-VN" sz="4000" b="1" dirty="0">
                <a:solidFill>
                  <a:srgbClr val="0000CC"/>
                </a:solidFill>
                <a:latin typeface="Times New Roman" pitchFamily="18" charset="0"/>
                <a:cs typeface="Times New Roman" pitchFamily="18" charset="0"/>
              </a:rPr>
              <a:t>.</a:t>
            </a:r>
          </a:p>
          <a:p>
            <a:endParaRPr lang="en-US" sz="4000" b="1" dirty="0">
              <a:solidFill>
                <a:srgbClr val="0000CC"/>
              </a:solidFill>
              <a:latin typeface="Times New Roman" pitchFamily="18" charset="0"/>
              <a:cs typeface="Times New Roman" pitchFamily="18" charset="0"/>
            </a:endParaRPr>
          </a:p>
          <a:p>
            <a:r>
              <a:rPr lang="en-US" sz="4000" b="1" dirty="0" err="1">
                <a:solidFill>
                  <a:srgbClr val="0000CC"/>
                </a:solidFill>
                <a:latin typeface="Times New Roman" pitchFamily="18" charset="0"/>
                <a:cs typeface="Times New Roman" pitchFamily="18" charset="0"/>
              </a:rPr>
              <a:t>Quả</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tròn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cùi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trắng</a:t>
            </a:r>
            <a:r>
              <a:rPr lang="vi-VN" sz="4000" b="1" dirty="0">
                <a:solidFill>
                  <a:srgbClr val="0000CC"/>
                </a:solidFill>
                <a:latin typeface="Times New Roman" pitchFamily="18" charset="0"/>
                <a:cs typeface="Times New Roman" pitchFamily="18" charset="0"/>
              </a:rPr>
              <a:t/>
            </a:r>
            <a:br>
              <a:rPr lang="vi-VN" sz="4000" b="1" dirty="0">
                <a:solidFill>
                  <a:srgbClr val="0000CC"/>
                </a:solidFill>
                <a:latin typeface="Times New Roman" pitchFamily="18" charset="0"/>
                <a:cs typeface="Times New Roman" pitchFamily="18" charset="0"/>
              </a:rPr>
            </a:br>
            <a:r>
              <a:rPr lang="en-US" sz="4000" b="1" dirty="0" err="1">
                <a:solidFill>
                  <a:srgbClr val="0000CC"/>
                </a:solidFill>
                <a:latin typeface="Times New Roman" pitchFamily="18" charset="0"/>
                <a:cs typeface="Times New Roman" pitchFamily="18" charset="0"/>
              </a:rPr>
              <a:t>Hạt</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bé</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màu</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nâu</a:t>
            </a:r>
            <a:r>
              <a:rPr lang="vi-VN" sz="4000" b="1" dirty="0">
                <a:solidFill>
                  <a:srgbClr val="0000CC"/>
                </a:solidFill>
                <a:latin typeface="Times New Roman" pitchFamily="18" charset="0"/>
                <a:cs typeface="Times New Roman" pitchFamily="18" charset="0"/>
              </a:rPr>
              <a:t/>
            </a:r>
            <a:br>
              <a:rPr lang="vi-VN" sz="4000" b="1" dirty="0">
                <a:solidFill>
                  <a:srgbClr val="0000CC"/>
                </a:solidFill>
                <a:latin typeface="Times New Roman" pitchFamily="18" charset="0"/>
                <a:cs typeface="Times New Roman" pitchFamily="18" charset="0"/>
              </a:rPr>
            </a:br>
            <a:r>
              <a:rPr lang="en-US" sz="4000" b="1" dirty="0" err="1">
                <a:solidFill>
                  <a:srgbClr val="0000CC"/>
                </a:solidFill>
                <a:latin typeface="Times New Roman" pitchFamily="18" charset="0"/>
                <a:cs typeface="Times New Roman" pitchFamily="18" charset="0"/>
              </a:rPr>
              <a:t>Áo</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đỏ</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mặt</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bầu</a:t>
            </a:r>
            <a:r>
              <a:rPr lang="vi-VN" sz="4000" b="1" dirty="0">
                <a:solidFill>
                  <a:srgbClr val="0000CC"/>
                </a:solidFill>
                <a:latin typeface="Times New Roman" pitchFamily="18" charset="0"/>
                <a:cs typeface="Times New Roman" pitchFamily="18" charset="0"/>
              </a:rPr>
              <a:t/>
            </a:r>
            <a:br>
              <a:rPr lang="vi-VN" sz="4000" b="1" dirty="0">
                <a:solidFill>
                  <a:srgbClr val="0000CC"/>
                </a:solidFill>
                <a:latin typeface="Times New Roman" pitchFamily="18" charset="0"/>
                <a:cs typeface="Times New Roman" pitchFamily="18" charset="0"/>
              </a:rPr>
            </a:br>
            <a:r>
              <a:rPr lang="en-US" sz="4000" b="1" dirty="0" err="1">
                <a:solidFill>
                  <a:srgbClr val="0000CC"/>
                </a:solidFill>
                <a:latin typeface="Times New Roman" pitchFamily="18" charset="0"/>
                <a:cs typeface="Times New Roman" pitchFamily="18" charset="0"/>
              </a:rPr>
              <a:t>Rủ</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nhau</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gà</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gật</a:t>
            </a:r>
            <a:r>
              <a:rPr lang="en-US" sz="4000" b="1" dirty="0">
                <a:solidFill>
                  <a:srgbClr val="0000CC"/>
                </a:solidFill>
                <a:latin typeface="Times New Roman" pitchFamily="18" charset="0"/>
                <a:cs typeface="Times New Roman" pitchFamily="18" charset="0"/>
              </a:rPr>
              <a:t>.</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Nghe – Viết.</a:t>
              </a: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5" name="Rectangle 24"/>
          <p:cNvSpPr/>
          <p:nvPr/>
        </p:nvSpPr>
        <p:spPr>
          <a:xfrm>
            <a:off x="8241776" y="2612291"/>
            <a:ext cx="5431884" cy="6247864"/>
          </a:xfrm>
          <a:prstGeom prst="rect">
            <a:avLst/>
          </a:prstGeom>
        </p:spPr>
        <p:txBody>
          <a:bodyPr wrap="square">
            <a:spAutoFit/>
          </a:bodyPr>
          <a:lstStyle/>
          <a:p>
            <a:r>
              <a:rPr lang="en-US" sz="4000" b="1" dirty="0" err="1">
                <a:solidFill>
                  <a:srgbClr val="0000CC"/>
                </a:solidFill>
                <a:latin typeface="Times New Roman" pitchFamily="18" charset="0"/>
                <a:cs typeface="Times New Roman" pitchFamily="18" charset="0"/>
              </a:rPr>
              <a:t>Gọi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ong</a:t>
            </a:r>
            <a:r>
              <a:rPr lang="en-US" sz="4000" b="1" dirty="0">
                <a:solidFill>
                  <a:srgbClr val="0000CC"/>
                </a:solidFill>
                <a:latin typeface="Times New Roman" pitchFamily="18" charset="0"/>
                <a:cs typeface="Times New Roman" pitchFamily="18" charset="0"/>
              </a:rPr>
              <a:t> ủ </a:t>
            </a:r>
            <a:r>
              <a:rPr lang="en-US" sz="4000" b="1" dirty="0" err="1">
                <a:solidFill>
                  <a:srgbClr val="0000CC"/>
                </a:solidFill>
                <a:latin typeface="Times New Roman" pitchFamily="18" charset="0"/>
                <a:cs typeface="Times New Roman" pitchFamily="18" charset="0"/>
              </a:rPr>
              <a:t>mật</a:t>
            </a:r>
            <a:r>
              <a:rPr lang="vi-VN" sz="4000" b="1" dirty="0">
                <a:solidFill>
                  <a:srgbClr val="0000CC"/>
                </a:solidFill>
                <a:latin typeface="Times New Roman" pitchFamily="18" charset="0"/>
                <a:cs typeface="Times New Roman" pitchFamily="18" charset="0"/>
              </a:rPr>
              <a:t/>
            </a:r>
            <a:br>
              <a:rPr lang="vi-VN" sz="4000" b="1" dirty="0">
                <a:solidFill>
                  <a:srgbClr val="0000CC"/>
                </a:solidFill>
                <a:latin typeface="Times New Roman" pitchFamily="18" charset="0"/>
                <a:cs typeface="Times New Roman" pitchFamily="18" charset="0"/>
              </a:rPr>
            </a:br>
            <a:r>
              <a:rPr lang="en-US" sz="4000" b="1" dirty="0" err="1">
                <a:solidFill>
                  <a:srgbClr val="0000CC"/>
                </a:solidFill>
                <a:latin typeface="Times New Roman" pitchFamily="18" charset="0"/>
                <a:cs typeface="Times New Roman" pitchFamily="18" charset="0"/>
              </a:rPr>
              <a:t>Rủ</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ve</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chơi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đàn</a:t>
            </a:r>
            <a:r>
              <a:rPr lang="vi-VN" sz="4000" b="1" dirty="0">
                <a:solidFill>
                  <a:srgbClr val="0000CC"/>
                </a:solidFill>
                <a:latin typeface="Times New Roman" pitchFamily="18" charset="0"/>
                <a:cs typeface="Times New Roman" pitchFamily="18" charset="0"/>
              </a:rPr>
              <a:t/>
            </a:r>
            <a:br>
              <a:rPr lang="vi-VN" sz="4000" b="1" dirty="0">
                <a:solidFill>
                  <a:srgbClr val="0000CC"/>
                </a:solidFill>
                <a:latin typeface="Times New Roman" pitchFamily="18" charset="0"/>
                <a:cs typeface="Times New Roman" pitchFamily="18" charset="0"/>
              </a:rPr>
            </a:br>
            <a:r>
              <a:rPr lang="vi-VN" sz="4000" b="1" dirty="0">
                <a:solidFill>
                  <a:srgbClr val="0000CC"/>
                </a:solidFill>
                <a:latin typeface="Times New Roman" pitchFamily="18" charset="0"/>
                <a:cs typeface="Times New Roman" pitchFamily="18" charset="0"/>
              </a:rPr>
              <a:t>T</a:t>
            </a:r>
            <a:r>
              <a:rPr lang="en-US" sz="4000" b="1" dirty="0">
                <a:solidFill>
                  <a:srgbClr val="0000CC"/>
                </a:solidFill>
                <a:latin typeface="Times New Roman" pitchFamily="18" charset="0"/>
                <a:cs typeface="Times New Roman" pitchFamily="18" charset="0"/>
              </a:rPr>
              <a:t>u </a:t>
            </a:r>
            <a:r>
              <a:rPr lang="en-US" sz="4000" b="1" dirty="0" err="1">
                <a:solidFill>
                  <a:srgbClr val="0000CC"/>
                </a:solidFill>
                <a:latin typeface="Times New Roman" pitchFamily="18" charset="0"/>
                <a:cs typeface="Times New Roman" pitchFamily="18" charset="0"/>
              </a:rPr>
              <a:t>hú</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kêu</a:t>
            </a:r>
            <a:r>
              <a:rPr lang="en-US" sz="4000" b="1" dirty="0">
                <a:solidFill>
                  <a:srgbClr val="0000CC"/>
                </a:solidFill>
                <a:latin typeface="Times New Roman" pitchFamily="18" charset="0"/>
                <a:cs typeface="Times New Roman" pitchFamily="18" charset="0"/>
              </a:rPr>
              <a:t> vang</a:t>
            </a:r>
            <a:r>
              <a:rPr lang="vi-VN" sz="4000" b="1" dirty="0">
                <a:solidFill>
                  <a:srgbClr val="0000CC"/>
                </a:solidFill>
                <a:latin typeface="Times New Roman" pitchFamily="18" charset="0"/>
                <a:cs typeface="Times New Roman" pitchFamily="18" charset="0"/>
              </a:rPr>
              <a:t/>
            </a:r>
            <a:br>
              <a:rPr lang="vi-VN" sz="4000" b="1" dirty="0">
                <a:solidFill>
                  <a:srgbClr val="0000CC"/>
                </a:solidFill>
                <a:latin typeface="Times New Roman" pitchFamily="18" charset="0"/>
                <a:cs typeface="Times New Roman" pitchFamily="18" charset="0"/>
              </a:rPr>
            </a:br>
            <a:r>
              <a:rPr lang="en-US" sz="4000" b="1" dirty="0" err="1">
                <a:solidFill>
                  <a:srgbClr val="0000CC"/>
                </a:solidFill>
                <a:latin typeface="Times New Roman" pitchFamily="18" charset="0"/>
                <a:cs typeface="Times New Roman" pitchFamily="18" charset="0"/>
              </a:rPr>
              <a:t>Mùa</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hè</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rực</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rỡ</a:t>
            </a:r>
            <a:r>
              <a:rPr lang="vi-VN" sz="4000" b="1" dirty="0">
                <a:solidFill>
                  <a:srgbClr val="0000CC"/>
                </a:solidFill>
                <a:latin typeface="Times New Roman" pitchFamily="18" charset="0"/>
                <a:cs typeface="Times New Roman" pitchFamily="18" charset="0"/>
              </a:rPr>
              <a:t>.</a:t>
            </a:r>
          </a:p>
          <a:p>
            <a:endParaRPr lang="en-US" sz="4000" b="1" dirty="0">
              <a:solidFill>
                <a:srgbClr val="0000CC"/>
              </a:solidFill>
              <a:latin typeface="Times New Roman" pitchFamily="18" charset="0"/>
              <a:cs typeface="Times New Roman" pitchFamily="18" charset="0"/>
            </a:endParaRPr>
          </a:p>
          <a:p>
            <a:r>
              <a:rPr lang="en-US" sz="4000" b="1" dirty="0" err="1">
                <a:solidFill>
                  <a:srgbClr val="0000CC"/>
                </a:solidFill>
                <a:latin typeface="Times New Roman" pitchFamily="18" charset="0"/>
                <a:cs typeface="Times New Roman" pitchFamily="18" charset="0"/>
              </a:rPr>
              <a:t>Mặt</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trời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hớn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hở</a:t>
            </a:r>
            <a:r>
              <a:rPr lang="vi-VN" sz="4000" b="1" dirty="0">
                <a:solidFill>
                  <a:srgbClr val="0000CC"/>
                </a:solidFill>
                <a:latin typeface="Times New Roman" pitchFamily="18" charset="0"/>
                <a:cs typeface="Times New Roman" pitchFamily="18" charset="0"/>
              </a:rPr>
              <a:t/>
            </a:r>
            <a:br>
              <a:rPr lang="vi-VN" sz="4000" b="1" dirty="0">
                <a:solidFill>
                  <a:srgbClr val="0000CC"/>
                </a:solidFill>
                <a:latin typeface="Times New Roman" pitchFamily="18" charset="0"/>
                <a:cs typeface="Times New Roman" pitchFamily="18" charset="0"/>
              </a:rPr>
            </a:br>
            <a:r>
              <a:rPr lang="en-US" sz="4000" b="1" dirty="0" err="1">
                <a:solidFill>
                  <a:srgbClr val="0000CC"/>
                </a:solidFill>
                <a:latin typeface="Times New Roman" pitchFamily="18" charset="0"/>
                <a:cs typeface="Times New Roman" pitchFamily="18" charset="0"/>
              </a:rPr>
              <a:t>Đếm</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bạn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cùng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chơi</a:t>
            </a:r>
            <a:r>
              <a:rPr lang="vi-VN" sz="4000" b="1" dirty="0">
                <a:solidFill>
                  <a:srgbClr val="0000CC"/>
                </a:solidFill>
                <a:latin typeface="Times New Roman" pitchFamily="18" charset="0"/>
                <a:cs typeface="Times New Roman" pitchFamily="18" charset="0"/>
              </a:rPr>
              <a:t/>
            </a:r>
            <a:br>
              <a:rPr lang="vi-VN" sz="4000" b="1" dirty="0">
                <a:solidFill>
                  <a:srgbClr val="0000CC"/>
                </a:solidFill>
                <a:latin typeface="Times New Roman" pitchFamily="18" charset="0"/>
                <a:cs typeface="Times New Roman" pitchFamily="18" charset="0"/>
              </a:rPr>
            </a:br>
            <a:r>
              <a:rPr lang="en-US" sz="4000" b="1" dirty="0" err="1">
                <a:solidFill>
                  <a:srgbClr val="0000CC"/>
                </a:solidFill>
                <a:latin typeface="Times New Roman" pitchFamily="18" charset="0"/>
                <a:cs typeface="Times New Roman" pitchFamily="18" charset="0"/>
              </a:rPr>
              <a:t>Bối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dối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phì</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cười</a:t>
            </a:r>
            <a:r>
              <a:rPr lang="vi-VN" sz="4000" b="1" dirty="0">
                <a:solidFill>
                  <a:srgbClr val="0000CC"/>
                </a:solidFill>
                <a:latin typeface="Times New Roman" pitchFamily="18" charset="0"/>
                <a:cs typeface="Times New Roman" pitchFamily="18" charset="0"/>
              </a:rPr>
              <a:t/>
            </a:r>
            <a:br>
              <a:rPr lang="vi-VN" sz="4000" b="1" dirty="0">
                <a:solidFill>
                  <a:srgbClr val="0000CC"/>
                </a:solidFill>
                <a:latin typeface="Times New Roman" pitchFamily="18" charset="0"/>
                <a:cs typeface="Times New Roman" pitchFamily="18" charset="0"/>
              </a:rPr>
            </a:br>
            <a:r>
              <a:rPr lang="en-US" sz="4000" b="1" dirty="0">
                <a:solidFill>
                  <a:srgbClr val="0000CC"/>
                </a:solidFill>
                <a:latin typeface="Times New Roman" pitchFamily="18" charset="0"/>
                <a:cs typeface="Times New Roman" pitchFamily="18" charset="0"/>
              </a:rPr>
              <a:t>“</a:t>
            </a:r>
            <a:r>
              <a:rPr lang="en-US" sz="4000" b="1" dirty="0" err="1">
                <a:solidFill>
                  <a:srgbClr val="0000CC"/>
                </a:solidFill>
                <a:latin typeface="Times New Roman" pitchFamily="18" charset="0"/>
                <a:cs typeface="Times New Roman" pitchFamily="18" charset="0"/>
              </a:rPr>
              <a:t>Ôi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sao</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nhiều</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thế</a:t>
            </a:r>
            <a:r>
              <a:rPr lang="en-US" sz="4000" b="1" dirty="0">
                <a:solidFill>
                  <a:srgbClr val="0000CC"/>
                </a:solidFill>
                <a:latin typeface="Times New Roman" pitchFamily="18" charset="0"/>
                <a:cs typeface="Times New Roman" pitchFamily="18" charset="0"/>
              </a:rPr>
              <a:t>!”</a:t>
            </a:r>
            <a:r>
              <a:rPr lang="vi-VN" sz="4000" b="1" dirty="0">
                <a:solidFill>
                  <a:srgbClr val="0000CC"/>
                </a:solidFill>
                <a:latin typeface="Times New Roman" pitchFamily="18" charset="0"/>
                <a:cs typeface="Times New Roman" pitchFamily="18" charset="0"/>
              </a:rPr>
              <a:t>.</a:t>
            </a:r>
            <a:endParaRPr lang="en-US" sz="4000" b="1" dirty="0">
              <a:solidFill>
                <a:srgbClr val="0000CC"/>
              </a:solidFill>
              <a:latin typeface="Times New Roman" pitchFamily="18" charset="0"/>
              <a:cs typeface="Times New Roman" pitchFamily="18" charset="0"/>
            </a:endParaRPr>
          </a:p>
          <a:p>
            <a:pPr algn="r"/>
            <a:r>
              <a:rPr lang="en-US" sz="3200" b="1" i="1" dirty="0">
                <a:solidFill>
                  <a:srgbClr val="0000CC"/>
                </a:solidFill>
                <a:latin typeface="Times New Roman" pitchFamily="18" charset="0"/>
                <a:cs typeface="Times New Roman" pitchFamily="18" charset="0"/>
              </a:rPr>
              <a:t>My Linh</a:t>
            </a:r>
            <a:endParaRPr lang="vi-VN" sz="4000" b="1" i="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90319" y="1266918"/>
            <a:ext cx="58673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TẬP</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T3</a:t>
            </a:r>
            <a:r>
              <a:rPr lang="en-US" sz="3200" b="1" dirty="0">
                <a:solidFill>
                  <a:srgbClr val="0000CC"/>
                </a:solidFill>
                <a:effectLst>
                  <a:outerShdw blurRad="38100" dist="38100" dir="2700000" algn="tl">
                    <a:srgbClr val="000000">
                      <a:alpha val="43137"/>
                    </a:srgbClr>
                  </a:outerShdw>
                </a:effectLst>
                <a:latin typeface="Times New Roman" pitchFamily="18" charset="0"/>
              </a:rPr>
              <a:t>)</a:t>
            </a:r>
          </a:p>
        </p:txBody>
      </p:sp>
      <p:sp>
        <p:nvSpPr>
          <p:cNvPr id="2" name="Rectangle 1"/>
          <p:cNvSpPr/>
          <p:nvPr/>
        </p:nvSpPr>
        <p:spPr>
          <a:xfrm>
            <a:off x="1603628" y="2828390"/>
            <a:ext cx="10116091" cy="707886"/>
          </a:xfrm>
          <a:prstGeom prst="rect">
            <a:avLst/>
          </a:prstGeom>
        </p:spPr>
        <p:txBody>
          <a:bodyPr wrap="square">
            <a:spAutoFit/>
          </a:bodyPr>
          <a:lstStyle/>
          <a:p>
            <a:r>
              <a:rPr lang="nl-NL" sz="4000" b="1" dirty="0">
                <a:solidFill>
                  <a:srgbClr val="0000CC"/>
                </a:solidFill>
                <a:latin typeface="Times New Roman" pitchFamily="18" charset="0"/>
                <a:cs typeface="Times New Roman" pitchFamily="18" charset="0"/>
              </a:rPr>
              <a:t>mặt trời, cùi, đung đưa, rực rỡ, hớn hở.</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Viết từ khó.</a:t>
              </a: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603628" y="4854714"/>
            <a:ext cx="10268491" cy="707886"/>
          </a:xfrm>
          <a:prstGeom prst="rect">
            <a:avLst/>
          </a:prstGeom>
        </p:spPr>
        <p:txBody>
          <a:bodyPr wrap="square">
            <a:spAutoFit/>
          </a:bodyPr>
          <a:lstStyle/>
          <a:p>
            <a:r>
              <a:rPr lang="nl-NL" sz="4000" b="1">
                <a:solidFill>
                  <a:srgbClr val="0000CC"/>
                </a:solidFill>
                <a:latin typeface="Times New Roman" pitchFamily="18" charset="0"/>
                <a:cs typeface="Times New Roman" pitchFamily="18" charset="0"/>
              </a:rPr>
              <a:t>Hai bạn trong bàn đổi vở và soát lỗi cho nhau.</a:t>
            </a:r>
            <a:endParaRPr lang="vi-VN" sz="4000" b="1">
              <a:solidFill>
                <a:srgbClr val="0000CC"/>
              </a:solidFill>
              <a:latin typeface="Times New Roman" pitchFamily="18" charset="0"/>
              <a:cs typeface="Times New Roman" pitchFamily="18" charset="0"/>
            </a:endParaRPr>
          </a:p>
        </p:txBody>
      </p:sp>
      <p:grpSp>
        <p:nvGrpSpPr>
          <p:cNvPr id="23" name="Group 22"/>
          <p:cNvGrpSpPr/>
          <p:nvPr/>
        </p:nvGrpSpPr>
        <p:grpSpPr>
          <a:xfrm>
            <a:off x="1508919" y="4007524"/>
            <a:ext cx="7086600" cy="677108"/>
            <a:chOff x="1508919" y="1888664"/>
            <a:chExt cx="6313517" cy="677108"/>
          </a:xfrm>
        </p:grpSpPr>
        <p:sp>
          <p:nvSpPr>
            <p:cNvPr id="24" name="Rectangle 23"/>
            <p:cNvSpPr/>
            <p:nvPr/>
          </p:nvSpPr>
          <p:spPr>
            <a:xfrm>
              <a:off x="1508919" y="1888664"/>
              <a:ext cx="6313517"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Đổi vở, soát lỗi cho nhau.</a:t>
              </a:r>
            </a:p>
          </p:txBody>
        </p:sp>
        <p:cxnSp>
          <p:nvCxnSpPr>
            <p:cNvPr id="26" name="Straight Connector 25"/>
            <p:cNvCxnSpPr/>
            <p:nvPr/>
          </p:nvCxnSpPr>
          <p:spPr>
            <a:xfrm>
              <a:off x="1673227" y="2519755"/>
              <a:ext cx="496934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853818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166519" y="1297259"/>
            <a:ext cx="5943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5: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TẬP</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T3</a:t>
            </a:r>
            <a:r>
              <a:rPr lang="en-US" sz="3200" b="1" dirty="0">
                <a:solidFill>
                  <a:srgbClr val="0000CC"/>
                </a:solidFill>
                <a:effectLst>
                  <a:outerShdw blurRad="38100" dist="38100" dir="2700000" algn="tl">
                    <a:srgbClr val="000000">
                      <a:alpha val="43137"/>
                    </a:srgbClr>
                  </a:outerShdw>
                </a:effectLst>
                <a:latin typeface="Times New Roman" pitchFamily="18" charset="0"/>
              </a:rPr>
              <a:t>)</a:t>
            </a:r>
          </a:p>
        </p:txBody>
      </p:sp>
      <p:sp>
        <p:nvSpPr>
          <p:cNvPr id="2" name="Rectangle 1"/>
          <p:cNvSpPr/>
          <p:nvPr/>
        </p:nvSpPr>
        <p:spPr>
          <a:xfrm>
            <a:off x="1603628" y="2828390"/>
            <a:ext cx="13773691" cy="707886"/>
          </a:xfrm>
          <a:prstGeom prst="rect">
            <a:avLst/>
          </a:prstGeom>
        </p:spPr>
        <p:txBody>
          <a:bodyPr wrap="square">
            <a:spAutoFit/>
          </a:bodyPr>
          <a:lstStyle/>
          <a:p>
            <a:r>
              <a:rPr lang="nl-NL" sz="4000" b="1" dirty="0">
                <a:solidFill>
                  <a:srgbClr val="0000CC"/>
                </a:solidFill>
                <a:latin typeface="Times New Roman" pitchFamily="18" charset="0"/>
                <a:cs typeface="Times New Roman" pitchFamily="18" charset="0"/>
              </a:rPr>
              <a:t>Chọn </a:t>
            </a:r>
            <a:r>
              <a:rPr lang="nl-NL" sz="4000" b="1" i="1" dirty="0">
                <a:solidFill>
                  <a:srgbClr val="FF0000"/>
                </a:solidFill>
                <a:latin typeface="Times New Roman" pitchFamily="18" charset="0"/>
                <a:cs typeface="Times New Roman" pitchFamily="18" charset="0"/>
              </a:rPr>
              <a:t>ng</a:t>
            </a:r>
            <a:r>
              <a:rPr lang="nl-NL" sz="4000" b="1" dirty="0">
                <a:solidFill>
                  <a:srgbClr val="0000CC"/>
                </a:solidFill>
                <a:latin typeface="Times New Roman" pitchFamily="18" charset="0"/>
                <a:cs typeface="Times New Roman" pitchFamily="18" charset="0"/>
              </a:rPr>
              <a:t> hoặc </a:t>
            </a:r>
            <a:r>
              <a:rPr lang="nl-NL" sz="4000" b="1" i="1" dirty="0">
                <a:solidFill>
                  <a:srgbClr val="FF0000"/>
                </a:solidFill>
                <a:latin typeface="Times New Roman" pitchFamily="18" charset="0"/>
                <a:cs typeface="Times New Roman" pitchFamily="18" charset="0"/>
              </a:rPr>
              <a:t>ngh</a:t>
            </a:r>
            <a:r>
              <a:rPr lang="nl-NL" sz="4000" b="1" dirty="0">
                <a:solidFill>
                  <a:srgbClr val="0000CC"/>
                </a:solidFill>
                <a:latin typeface="Times New Roman" pitchFamily="18" charset="0"/>
                <a:cs typeface="Times New Roman" pitchFamily="18" charset="0"/>
              </a:rPr>
              <a:t> thay cho ô vuông:</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TextBox 2">
            <a:extLst>
              <a:ext uri="{FF2B5EF4-FFF2-40B4-BE49-F238E27FC236}">
                <a16:creationId xmlns:a16="http://schemas.microsoft.com/office/drawing/2014/main" xmlns="" id="{F6259B1D-7A08-5875-C868-88494596EC5B}"/>
              </a:ext>
            </a:extLst>
          </p:cNvPr>
          <p:cNvSpPr txBox="1"/>
          <p:nvPr/>
        </p:nvSpPr>
        <p:spPr>
          <a:xfrm>
            <a:off x="3802560" y="3962338"/>
            <a:ext cx="6316959" cy="4524315"/>
          </a:xfrm>
          <a:prstGeom prst="rect">
            <a:avLst/>
          </a:prstGeom>
          <a:noFill/>
        </p:spPr>
        <p:txBody>
          <a:bodyPr wrap="square" rtlCol="0">
            <a:spAutoFit/>
          </a:bodyPr>
          <a:lstStyle/>
          <a:p>
            <a:pPr>
              <a:lnSpc>
                <a:spcPct val="150000"/>
              </a:lnSpc>
            </a:pPr>
            <a:r>
              <a:rPr lang="en-US" sz="3600" b="1" dirty="0" err="1">
                <a:solidFill>
                  <a:srgbClr val="0000CC"/>
                </a:solidFill>
                <a:latin typeface="Times New Roman" panose="02020603050405020304" pitchFamily="18" charset="0"/>
                <a:cs typeface="Times New Roman" panose="02020603050405020304" pitchFamily="18" charset="0"/>
              </a:rPr>
              <a:t>Vui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đàn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ngh</a:t>
            </a:r>
            <a:r>
              <a:rPr lang="en-US" sz="3600" b="1" dirty="0" err="1">
                <a:solidFill>
                  <a:srgbClr val="0000CC"/>
                </a:solidFill>
                <a:latin typeface="Times New Roman" panose="02020603050405020304" pitchFamily="18" charset="0"/>
                <a:cs typeface="Times New Roman" panose="02020603050405020304" pitchFamily="18" charset="0"/>
              </a:rPr>
              <a:t>é</a:t>
            </a:r>
            <a:r>
              <a:rPr lang="en-US" sz="3600" b="1" dirty="0">
                <a:solidFill>
                  <a:srgbClr val="0000CC"/>
                </a:solidFill>
                <a:latin typeface="Times New Roman" panose="02020603050405020304" pitchFamily="18" charset="0"/>
                <a:cs typeface="Times New Roman" panose="02020603050405020304" pitchFamily="18" charset="0"/>
              </a:rPr>
              <a:t> con</a:t>
            </a:r>
          </a:p>
          <a:p>
            <a:pPr>
              <a:lnSpc>
                <a:spcPct val="150000"/>
              </a:lnSpc>
            </a:pPr>
            <a:r>
              <a:rPr lang="en-US" sz="3600" b="1" dirty="0" err="1">
                <a:solidFill>
                  <a:srgbClr val="0000CC"/>
                </a:solidFill>
                <a:latin typeface="Times New Roman" panose="02020603050405020304" pitchFamily="18" charset="0"/>
                <a:cs typeface="Times New Roman" panose="02020603050405020304" pitchFamily="18" charset="0"/>
              </a:rPr>
              <a:t>Miệng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mủm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mỉm</a:t>
            </a:r>
            <a:endParaRPr lang="en-US" sz="3600" b="1" dirty="0">
              <a:solidFill>
                <a:srgbClr val="0000CC"/>
              </a:solidFill>
              <a:latin typeface="Times New Roman" panose="02020603050405020304" pitchFamily="18" charset="0"/>
              <a:cs typeface="Times New Roman" panose="02020603050405020304" pitchFamily="18" charset="0"/>
            </a:endParaRPr>
          </a:p>
          <a:p>
            <a:pPr>
              <a:lnSpc>
                <a:spcPct val="150000"/>
              </a:lnSpc>
            </a:pPr>
            <a:r>
              <a:rPr lang="en-US" sz="3600" b="1" dirty="0" err="1">
                <a:solidFill>
                  <a:srgbClr val="0000CC"/>
                </a:solidFill>
                <a:latin typeface="Times New Roman" panose="02020603050405020304" pitchFamily="18" charset="0"/>
                <a:cs typeface="Times New Roman" panose="02020603050405020304" pitchFamily="18" charset="0"/>
              </a:rPr>
              <a:t>Mắt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ng</a:t>
            </a:r>
            <a:r>
              <a:rPr lang="en-US" sz="3600" b="1" dirty="0" err="1">
                <a:solidFill>
                  <a:srgbClr val="0000CC"/>
                </a:solidFill>
                <a:latin typeface="Times New Roman" panose="02020603050405020304" pitchFamily="18" charset="0"/>
                <a:cs typeface="Times New Roman" panose="02020603050405020304" pitchFamily="18" charset="0"/>
              </a:rPr>
              <a:t>ơ</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ng</a:t>
            </a:r>
            <a:r>
              <a:rPr lang="en-US" sz="3600" b="1" dirty="0" err="1">
                <a:solidFill>
                  <a:srgbClr val="0000CC"/>
                </a:solidFill>
                <a:latin typeface="Times New Roman" panose="02020603050405020304" pitchFamily="18" charset="0"/>
                <a:cs typeface="Times New Roman" panose="02020603050405020304" pitchFamily="18" charset="0"/>
              </a:rPr>
              <a:t>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tròn</a:t>
            </a:r>
            <a:endParaRPr lang="en-US" sz="3600" b="1" dirty="0">
              <a:solidFill>
                <a:srgbClr val="0000CC"/>
              </a:solidFill>
              <a:latin typeface="Times New Roman" panose="02020603050405020304" pitchFamily="18" charset="0"/>
              <a:cs typeface="Times New Roman" panose="02020603050405020304" pitchFamily="18" charset="0"/>
            </a:endParaRPr>
          </a:p>
          <a:p>
            <a:pPr>
              <a:lnSpc>
                <a:spcPct val="150000"/>
              </a:lnSpc>
            </a:pPr>
            <a:r>
              <a:rPr lang="en-US" sz="3600" b="1" dirty="0">
                <a:solidFill>
                  <a:srgbClr val="0000CC"/>
                </a:solidFill>
                <a:latin typeface="Times New Roman" panose="02020603050405020304" pitchFamily="18" charset="0"/>
                <a:cs typeface="Times New Roman" panose="02020603050405020304" pitchFamily="18" charset="0"/>
              </a:rPr>
              <a:t>Nhìn </a:t>
            </a:r>
            <a:r>
              <a:rPr lang="en-US" sz="3600" b="1" dirty="0" err="1">
                <a:solidFill>
                  <a:srgbClr val="0000CC"/>
                </a:solidFill>
                <a:latin typeface="Times New Roman" panose="02020603050405020304" pitchFamily="18" charset="0"/>
                <a:cs typeface="Times New Roman" panose="02020603050405020304" pitchFamily="18" charset="0"/>
              </a:rPr>
              <a:t>tay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ng</a:t>
            </a:r>
            <a:r>
              <a:rPr lang="en-US" sz="3600" b="1" dirty="0" err="1">
                <a:solidFill>
                  <a:srgbClr val="0000CC"/>
                </a:solidFill>
                <a:latin typeface="Times New Roman" panose="02020603050405020304" pitchFamily="18" charset="0"/>
                <a:cs typeface="Times New Roman" panose="02020603050405020304" pitchFamily="18" charset="0"/>
              </a:rPr>
              <a:t>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giơ</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đếm</a:t>
            </a:r>
            <a:endParaRPr lang="en-US" sz="3600" b="1" dirty="0">
              <a:solidFill>
                <a:srgbClr val="0000CC"/>
              </a:solidFill>
              <a:latin typeface="Times New Roman" panose="02020603050405020304" pitchFamily="18" charset="0"/>
              <a:cs typeface="Times New Roman" panose="02020603050405020304" pitchFamily="18" charset="0"/>
            </a:endParaRPr>
          </a:p>
          <a:p>
            <a:pPr algn="r">
              <a:lnSpc>
                <a:spcPct val="150000"/>
              </a:lnSpc>
            </a:pPr>
            <a:r>
              <a:rPr lang="en-US" sz="3600" b="1" dirty="0">
                <a:solidFill>
                  <a:srgbClr val="0000CC"/>
                </a:solidFill>
                <a:latin typeface="Times New Roman" panose="02020603050405020304" pitchFamily="18" charset="0"/>
                <a:cs typeface="Times New Roman" panose="02020603050405020304" pitchFamily="18" charset="0"/>
              </a:rPr>
              <a:t>(</a:t>
            </a:r>
            <a:r>
              <a:rPr lang="en-US" sz="3600" b="1" i="1" dirty="0">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Huy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Cận</a:t>
            </a:r>
            <a:r>
              <a:rPr lang="en-US" sz="3600" b="1" dirty="0">
                <a:solidFill>
                  <a:srgbClr val="0000CC"/>
                </a:solidFill>
                <a:latin typeface="Times New Roman" panose="02020603050405020304" pitchFamily="18" charset="0"/>
                <a:cs typeface="Times New Roman" panose="02020603050405020304" pitchFamily="18" charset="0"/>
              </a:rPr>
              <a:t>)</a:t>
            </a:r>
          </a:p>
          <a:p>
            <a:endParaRPr lang="en-US" dirty="0"/>
          </a:p>
        </p:txBody>
      </p:sp>
      <p:sp>
        <p:nvSpPr>
          <p:cNvPr id="6" name="Rectangle 5">
            <a:extLst>
              <a:ext uri="{FF2B5EF4-FFF2-40B4-BE49-F238E27FC236}">
                <a16:creationId xmlns:a16="http://schemas.microsoft.com/office/drawing/2014/main" xmlns="" id="{C2F584ED-9322-4680-A763-0778282B0D18}"/>
              </a:ext>
            </a:extLst>
          </p:cNvPr>
          <p:cNvSpPr/>
          <p:nvPr/>
        </p:nvSpPr>
        <p:spPr>
          <a:xfrm>
            <a:off x="6249725" y="4191000"/>
            <a:ext cx="745594" cy="533400"/>
          </a:xfrm>
          <a:prstGeom prst="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128675CA-5BFE-F831-C4CE-9CB6837D2168}"/>
              </a:ext>
            </a:extLst>
          </p:cNvPr>
          <p:cNvSpPr/>
          <p:nvPr/>
        </p:nvSpPr>
        <p:spPr>
          <a:xfrm>
            <a:off x="6085191" y="5749533"/>
            <a:ext cx="511988" cy="609600"/>
          </a:xfrm>
          <a:prstGeom prst="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3E1D8474-6D55-D587-F20B-95596654D7A6}"/>
              </a:ext>
            </a:extLst>
          </p:cNvPr>
          <p:cNvSpPr/>
          <p:nvPr/>
        </p:nvSpPr>
        <p:spPr>
          <a:xfrm>
            <a:off x="6919119" y="5791200"/>
            <a:ext cx="511988" cy="609600"/>
          </a:xfrm>
          <a:prstGeom prst="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A7756B04-CF83-A786-184C-95A86562AC27}"/>
              </a:ext>
            </a:extLst>
          </p:cNvPr>
          <p:cNvSpPr/>
          <p:nvPr/>
        </p:nvSpPr>
        <p:spPr>
          <a:xfrm>
            <a:off x="5645131" y="6629400"/>
            <a:ext cx="511988" cy="609600"/>
          </a:xfrm>
          <a:prstGeom prst="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7543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5"/>
                                        </p:tgtEl>
                                      </p:cBhvr>
                                    </p:animEffect>
                                    <p:set>
                                      <p:cBhvr>
                                        <p:cTn id="17" dur="1" fill="hold">
                                          <p:stCondLst>
                                            <p:cond delay="499"/>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6"/>
                                        </p:tgtEl>
                                      </p:cBhvr>
                                    </p:animEffect>
                                    <p:set>
                                      <p:cBhvr>
                                        <p:cTn id="22" dur="1" fill="hold">
                                          <p:stCondLst>
                                            <p:cond delay="499"/>
                                          </p:stCondLst>
                                        </p:cTn>
                                        <p:tgtEl>
                                          <p:spTgt spid="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7"/>
                                        </p:tgtEl>
                                      </p:cBhvr>
                                    </p:animEffect>
                                    <p:set>
                                      <p:cBhvr>
                                        <p:cTn id="27"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25"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242719" y="1266918"/>
            <a:ext cx="6096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5: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TẬP</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T3</a:t>
            </a:r>
            <a:r>
              <a:rPr lang="en-US" sz="3200" b="1" dirty="0">
                <a:solidFill>
                  <a:srgbClr val="0000CC"/>
                </a:solidFill>
                <a:effectLst>
                  <a:outerShdw blurRad="38100" dist="38100" dir="2700000" algn="tl">
                    <a:srgbClr val="000000">
                      <a:alpha val="43137"/>
                    </a:srgbClr>
                  </a:outerShdw>
                </a:effectLst>
                <a:latin typeface="Times New Roman" pitchFamily="18" charset="0"/>
              </a:rPr>
              <a:t>)</a:t>
            </a:r>
          </a:p>
        </p:txBody>
      </p:sp>
      <p:sp>
        <p:nvSpPr>
          <p:cNvPr id="2" name="Rectangle 1"/>
          <p:cNvSpPr/>
          <p:nvPr/>
        </p:nvSpPr>
        <p:spPr>
          <a:xfrm>
            <a:off x="1051720" y="2828390"/>
            <a:ext cx="14325600" cy="1323439"/>
          </a:xfrm>
          <a:prstGeom prst="rect">
            <a:avLst/>
          </a:prstGeom>
        </p:spPr>
        <p:txBody>
          <a:bodyPr wrap="square">
            <a:spAutoFit/>
          </a:bodyPr>
          <a:lstStyle/>
          <a:p>
            <a:r>
              <a:rPr lang="nl-NL" sz="4000" b="1" dirty="0">
                <a:solidFill>
                  <a:srgbClr val="0000CC"/>
                </a:solidFill>
                <a:latin typeface="Times New Roman" pitchFamily="18" charset="0"/>
                <a:cs typeface="Times New Roman" pitchFamily="18" charset="0"/>
              </a:rPr>
              <a:t>    Tìm và viết từ ngữ có tiếng bắt đầu bằng </a:t>
            </a:r>
            <a:r>
              <a:rPr lang="nl-NL" sz="4000" b="1" i="1" dirty="0">
                <a:solidFill>
                  <a:srgbClr val="0000CC"/>
                </a:solidFill>
                <a:latin typeface="Times New Roman" pitchFamily="18" charset="0"/>
                <a:cs typeface="Times New Roman" pitchFamily="18" charset="0"/>
              </a:rPr>
              <a:t>ng</a:t>
            </a:r>
            <a:r>
              <a:rPr lang="nl-NL" sz="4000" b="1" dirty="0">
                <a:solidFill>
                  <a:srgbClr val="0000CC"/>
                </a:solidFill>
                <a:latin typeface="Times New Roman" pitchFamily="18" charset="0"/>
                <a:cs typeface="Times New Roman" pitchFamily="18" charset="0"/>
              </a:rPr>
              <a:t> hoặc </a:t>
            </a:r>
            <a:r>
              <a:rPr lang="nl-NL" sz="4000" b="1" i="1" dirty="0">
                <a:solidFill>
                  <a:srgbClr val="0000CC"/>
                </a:solidFill>
                <a:latin typeface="Times New Roman" pitchFamily="18" charset="0"/>
                <a:cs typeface="Times New Roman" pitchFamily="18" charset="0"/>
              </a:rPr>
              <a:t>ngh</a:t>
            </a:r>
            <a:r>
              <a:rPr lang="nl-NL" sz="4000" b="1" dirty="0">
                <a:solidFill>
                  <a:srgbClr val="0000CC"/>
                </a:solidFill>
                <a:latin typeface="Times New Roman" pitchFamily="18" charset="0"/>
                <a:cs typeface="Times New Roman" pitchFamily="18" charset="0"/>
              </a:rPr>
              <a:t> chỉ hoạt động của các bạn nhỏ trong tranh.</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4.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tập</a:t>
              </a:r>
              <a:r>
                <a:rPr lang="en-US" sz="3800" b="1" dirty="0">
                  <a:solidFill>
                    <a:srgbClr val="FF0066"/>
                  </a:solidFill>
                  <a:latin typeface="Times New Roman" pitchFamily="18" charset="0"/>
                  <a:cs typeface="Times New Roman" pitchFamily="18" charset="0"/>
                </a:rPr>
                <a:t>.</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5" name="Picture 4">
            <a:extLst>
              <a:ext uri="{FF2B5EF4-FFF2-40B4-BE49-F238E27FC236}">
                <a16:creationId xmlns:a16="http://schemas.microsoft.com/office/drawing/2014/main" xmlns="" id="{DEB43D34-BECB-E995-2BB5-6738D780E571}"/>
              </a:ext>
            </a:extLst>
          </p:cNvPr>
          <p:cNvPicPr>
            <a:picLocks noChangeAspect="1"/>
          </p:cNvPicPr>
          <p:nvPr/>
        </p:nvPicPr>
        <p:blipFill rotWithShape="1">
          <a:blip r:embed="rId2"/>
          <a:srcRect l="7197" t="28616" r="69138" b="8453"/>
          <a:stretch/>
        </p:blipFill>
        <p:spPr>
          <a:xfrm>
            <a:off x="1356520" y="4398111"/>
            <a:ext cx="3657600" cy="4212489"/>
          </a:xfrm>
          <a:prstGeom prst="rect">
            <a:avLst/>
          </a:prstGeom>
        </p:spPr>
      </p:pic>
      <p:pic>
        <p:nvPicPr>
          <p:cNvPr id="27" name="Picture 26">
            <a:extLst>
              <a:ext uri="{FF2B5EF4-FFF2-40B4-BE49-F238E27FC236}">
                <a16:creationId xmlns:a16="http://schemas.microsoft.com/office/drawing/2014/main" xmlns="" id="{F5568EFA-534C-62F2-7384-9AC9210F5E09}"/>
              </a:ext>
            </a:extLst>
          </p:cNvPr>
          <p:cNvPicPr>
            <a:picLocks noChangeAspect="1"/>
          </p:cNvPicPr>
          <p:nvPr/>
        </p:nvPicPr>
        <p:blipFill rotWithShape="1">
          <a:blip r:embed="rId2"/>
          <a:srcRect l="31060" t="29818" r="47740" b="8854"/>
          <a:stretch/>
        </p:blipFill>
        <p:spPr>
          <a:xfrm>
            <a:off x="5014120" y="4495800"/>
            <a:ext cx="3276599" cy="4114800"/>
          </a:xfrm>
          <a:prstGeom prst="rect">
            <a:avLst/>
          </a:prstGeom>
        </p:spPr>
      </p:pic>
      <p:pic>
        <p:nvPicPr>
          <p:cNvPr id="28" name="Picture 27">
            <a:extLst>
              <a:ext uri="{FF2B5EF4-FFF2-40B4-BE49-F238E27FC236}">
                <a16:creationId xmlns:a16="http://schemas.microsoft.com/office/drawing/2014/main" xmlns="" id="{A0EB3124-9392-D8BA-8C2A-97F7D1A09D35}"/>
              </a:ext>
            </a:extLst>
          </p:cNvPr>
          <p:cNvPicPr>
            <a:picLocks noChangeAspect="1"/>
          </p:cNvPicPr>
          <p:nvPr/>
        </p:nvPicPr>
        <p:blipFill rotWithShape="1">
          <a:blip r:embed="rId2"/>
          <a:srcRect l="52932" t="29350" r="23582" b="8328"/>
          <a:stretch/>
        </p:blipFill>
        <p:spPr>
          <a:xfrm>
            <a:off x="8519319" y="4389805"/>
            <a:ext cx="3629908" cy="4181475"/>
          </a:xfrm>
          <a:prstGeom prst="rect">
            <a:avLst/>
          </a:prstGeom>
        </p:spPr>
      </p:pic>
      <p:pic>
        <p:nvPicPr>
          <p:cNvPr id="29" name="Picture 28">
            <a:extLst>
              <a:ext uri="{FF2B5EF4-FFF2-40B4-BE49-F238E27FC236}">
                <a16:creationId xmlns:a16="http://schemas.microsoft.com/office/drawing/2014/main" xmlns="" id="{660C7F2B-4753-8CC1-AFAE-783B21E6B4BE}"/>
              </a:ext>
            </a:extLst>
          </p:cNvPr>
          <p:cNvPicPr>
            <a:picLocks noChangeAspect="1"/>
          </p:cNvPicPr>
          <p:nvPr/>
        </p:nvPicPr>
        <p:blipFill rotWithShape="1">
          <a:blip r:embed="rId2"/>
          <a:srcRect l="76130" t="29557" r="3656" b="8121"/>
          <a:stretch/>
        </p:blipFill>
        <p:spPr>
          <a:xfrm>
            <a:off x="12253119" y="4352925"/>
            <a:ext cx="3124201" cy="4181475"/>
          </a:xfrm>
          <a:prstGeom prst="rect">
            <a:avLst/>
          </a:prstGeom>
        </p:spPr>
      </p:pic>
      <p:cxnSp>
        <p:nvCxnSpPr>
          <p:cNvPr id="7" name="Straight Connector 6">
            <a:extLst>
              <a:ext uri="{FF2B5EF4-FFF2-40B4-BE49-F238E27FC236}">
                <a16:creationId xmlns:a16="http://schemas.microsoft.com/office/drawing/2014/main" xmlns="" id="{EBC8E1FF-A97D-E85D-FA00-2E3C39D464E6}"/>
              </a:ext>
            </a:extLst>
          </p:cNvPr>
          <p:cNvCxnSpPr>
            <a:cxnSpLocks/>
          </p:cNvCxnSpPr>
          <p:nvPr/>
        </p:nvCxnSpPr>
        <p:spPr>
          <a:xfrm>
            <a:off x="10576719" y="3505200"/>
            <a:ext cx="685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034788F9-C152-C67F-6A27-E709ABCE4F15}"/>
              </a:ext>
            </a:extLst>
          </p:cNvPr>
          <p:cNvCxnSpPr>
            <a:cxnSpLocks/>
          </p:cNvCxnSpPr>
          <p:nvPr/>
        </p:nvCxnSpPr>
        <p:spPr>
          <a:xfrm>
            <a:off x="12329319" y="3505200"/>
            <a:ext cx="838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308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5"/>
                                        </p:tgtEl>
                                        <p:attrNameLst>
                                          <p:attrName>r</p:attrName>
                                        </p:attrNameLst>
                                      </p:cBhvr>
                                    </p:animRot>
                                    <p:animRot by="-240000">
                                      <p:cBhvr>
                                        <p:cTn id="15" dur="200" fill="hold">
                                          <p:stCondLst>
                                            <p:cond delay="200"/>
                                          </p:stCondLst>
                                        </p:cTn>
                                        <p:tgtEl>
                                          <p:spTgt spid="5"/>
                                        </p:tgtEl>
                                        <p:attrNameLst>
                                          <p:attrName>r</p:attrName>
                                        </p:attrNameLst>
                                      </p:cBhvr>
                                    </p:animRot>
                                    <p:animRot by="240000">
                                      <p:cBhvr>
                                        <p:cTn id="16" dur="200" fill="hold">
                                          <p:stCondLst>
                                            <p:cond delay="400"/>
                                          </p:stCondLst>
                                        </p:cTn>
                                        <p:tgtEl>
                                          <p:spTgt spid="5"/>
                                        </p:tgtEl>
                                        <p:attrNameLst>
                                          <p:attrName>r</p:attrName>
                                        </p:attrNameLst>
                                      </p:cBhvr>
                                    </p:animRot>
                                    <p:animRot by="-240000">
                                      <p:cBhvr>
                                        <p:cTn id="17" dur="200" fill="hold">
                                          <p:stCondLst>
                                            <p:cond delay="600"/>
                                          </p:stCondLst>
                                        </p:cTn>
                                        <p:tgtEl>
                                          <p:spTgt spid="5"/>
                                        </p:tgtEl>
                                        <p:attrNameLst>
                                          <p:attrName>r</p:attrName>
                                        </p:attrNameLst>
                                      </p:cBhvr>
                                    </p:animRot>
                                    <p:animRot by="120000">
                                      <p:cBhvr>
                                        <p:cTn id="18" dur="200" fill="hold">
                                          <p:stCondLst>
                                            <p:cond delay="800"/>
                                          </p:stCondLst>
                                        </p:cTn>
                                        <p:tgtEl>
                                          <p:spTgt spid="5"/>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27"/>
                                        </p:tgtEl>
                                        <p:attrNameLst>
                                          <p:attrName>r</p:attrName>
                                        </p:attrNameLst>
                                      </p:cBhvr>
                                    </p:animRot>
                                    <p:animRot by="-240000">
                                      <p:cBhvr>
                                        <p:cTn id="23" dur="200" fill="hold">
                                          <p:stCondLst>
                                            <p:cond delay="200"/>
                                          </p:stCondLst>
                                        </p:cTn>
                                        <p:tgtEl>
                                          <p:spTgt spid="27"/>
                                        </p:tgtEl>
                                        <p:attrNameLst>
                                          <p:attrName>r</p:attrName>
                                        </p:attrNameLst>
                                      </p:cBhvr>
                                    </p:animRot>
                                    <p:animRot by="240000">
                                      <p:cBhvr>
                                        <p:cTn id="24" dur="200" fill="hold">
                                          <p:stCondLst>
                                            <p:cond delay="400"/>
                                          </p:stCondLst>
                                        </p:cTn>
                                        <p:tgtEl>
                                          <p:spTgt spid="27"/>
                                        </p:tgtEl>
                                        <p:attrNameLst>
                                          <p:attrName>r</p:attrName>
                                        </p:attrNameLst>
                                      </p:cBhvr>
                                    </p:animRot>
                                    <p:animRot by="-240000">
                                      <p:cBhvr>
                                        <p:cTn id="25" dur="200" fill="hold">
                                          <p:stCondLst>
                                            <p:cond delay="600"/>
                                          </p:stCondLst>
                                        </p:cTn>
                                        <p:tgtEl>
                                          <p:spTgt spid="27"/>
                                        </p:tgtEl>
                                        <p:attrNameLst>
                                          <p:attrName>r</p:attrName>
                                        </p:attrNameLst>
                                      </p:cBhvr>
                                    </p:animRot>
                                    <p:animRot by="120000">
                                      <p:cBhvr>
                                        <p:cTn id="26" dur="200" fill="hold">
                                          <p:stCondLst>
                                            <p:cond delay="800"/>
                                          </p:stCondLst>
                                        </p:cTn>
                                        <p:tgtEl>
                                          <p:spTgt spid="27"/>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28"/>
                                        </p:tgtEl>
                                        <p:attrNameLst>
                                          <p:attrName>r</p:attrName>
                                        </p:attrNameLst>
                                      </p:cBhvr>
                                    </p:animRot>
                                    <p:animRot by="-240000">
                                      <p:cBhvr>
                                        <p:cTn id="31" dur="200" fill="hold">
                                          <p:stCondLst>
                                            <p:cond delay="200"/>
                                          </p:stCondLst>
                                        </p:cTn>
                                        <p:tgtEl>
                                          <p:spTgt spid="28"/>
                                        </p:tgtEl>
                                        <p:attrNameLst>
                                          <p:attrName>r</p:attrName>
                                        </p:attrNameLst>
                                      </p:cBhvr>
                                    </p:animRot>
                                    <p:animRot by="240000">
                                      <p:cBhvr>
                                        <p:cTn id="32" dur="200" fill="hold">
                                          <p:stCondLst>
                                            <p:cond delay="400"/>
                                          </p:stCondLst>
                                        </p:cTn>
                                        <p:tgtEl>
                                          <p:spTgt spid="28"/>
                                        </p:tgtEl>
                                        <p:attrNameLst>
                                          <p:attrName>r</p:attrName>
                                        </p:attrNameLst>
                                      </p:cBhvr>
                                    </p:animRot>
                                    <p:animRot by="-240000">
                                      <p:cBhvr>
                                        <p:cTn id="33" dur="200" fill="hold">
                                          <p:stCondLst>
                                            <p:cond delay="600"/>
                                          </p:stCondLst>
                                        </p:cTn>
                                        <p:tgtEl>
                                          <p:spTgt spid="28"/>
                                        </p:tgtEl>
                                        <p:attrNameLst>
                                          <p:attrName>r</p:attrName>
                                        </p:attrNameLst>
                                      </p:cBhvr>
                                    </p:animRot>
                                    <p:animRot by="120000">
                                      <p:cBhvr>
                                        <p:cTn id="34" dur="200" fill="hold">
                                          <p:stCondLst>
                                            <p:cond delay="800"/>
                                          </p:stCondLst>
                                        </p:cTn>
                                        <p:tgtEl>
                                          <p:spTgt spid="28"/>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29"/>
                                        </p:tgtEl>
                                        <p:attrNameLst>
                                          <p:attrName>r</p:attrName>
                                        </p:attrNameLst>
                                      </p:cBhvr>
                                    </p:animRot>
                                    <p:animRot by="-240000">
                                      <p:cBhvr>
                                        <p:cTn id="39" dur="200" fill="hold">
                                          <p:stCondLst>
                                            <p:cond delay="200"/>
                                          </p:stCondLst>
                                        </p:cTn>
                                        <p:tgtEl>
                                          <p:spTgt spid="29"/>
                                        </p:tgtEl>
                                        <p:attrNameLst>
                                          <p:attrName>r</p:attrName>
                                        </p:attrNameLst>
                                      </p:cBhvr>
                                    </p:animRot>
                                    <p:animRot by="240000">
                                      <p:cBhvr>
                                        <p:cTn id="40" dur="200" fill="hold">
                                          <p:stCondLst>
                                            <p:cond delay="400"/>
                                          </p:stCondLst>
                                        </p:cTn>
                                        <p:tgtEl>
                                          <p:spTgt spid="29"/>
                                        </p:tgtEl>
                                        <p:attrNameLst>
                                          <p:attrName>r</p:attrName>
                                        </p:attrNameLst>
                                      </p:cBhvr>
                                    </p:animRot>
                                    <p:animRot by="-240000">
                                      <p:cBhvr>
                                        <p:cTn id="41" dur="200" fill="hold">
                                          <p:stCondLst>
                                            <p:cond delay="600"/>
                                          </p:stCondLst>
                                        </p:cTn>
                                        <p:tgtEl>
                                          <p:spTgt spid="29"/>
                                        </p:tgtEl>
                                        <p:attrNameLst>
                                          <p:attrName>r</p:attrName>
                                        </p:attrNameLst>
                                      </p:cBhvr>
                                    </p:animRot>
                                    <p:animRot by="120000">
                                      <p:cBhvr>
                                        <p:cTn id="42" dur="200" fill="hold">
                                          <p:stCondLst>
                                            <p:cond delay="80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471319" y="1266918"/>
            <a:ext cx="54863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1: NGÀY GẶP LẠI (T3)</a:t>
            </a:r>
          </a:p>
        </p:txBody>
      </p:sp>
      <p:sp>
        <p:nvSpPr>
          <p:cNvPr id="2" name="Rectangle 1"/>
          <p:cNvSpPr/>
          <p:nvPr/>
        </p:nvSpPr>
        <p:spPr>
          <a:xfrm>
            <a:off x="1051718" y="2664770"/>
            <a:ext cx="14325600" cy="1323439"/>
          </a:xfrm>
          <a:prstGeom prst="rect">
            <a:avLst/>
          </a:prstGeom>
        </p:spPr>
        <p:txBody>
          <a:bodyPr wrap="square">
            <a:spAutoFit/>
          </a:bodyPr>
          <a:lstStyle/>
          <a:p>
            <a:r>
              <a:rPr lang="nl-NL" sz="4000" b="1" dirty="0">
                <a:solidFill>
                  <a:srgbClr val="0000CC"/>
                </a:solidFill>
                <a:latin typeface="Times New Roman" pitchFamily="18" charset="0"/>
                <a:cs typeface="Times New Roman" pitchFamily="18" charset="0"/>
              </a:rPr>
              <a:t>    Tìm và viết từ ngữ có tiếng bắt đầu bằng </a:t>
            </a:r>
            <a:r>
              <a:rPr lang="nl-NL" sz="4000" b="1" i="1" dirty="0">
                <a:solidFill>
                  <a:srgbClr val="0000CC"/>
                </a:solidFill>
                <a:latin typeface="Times New Roman" pitchFamily="18" charset="0"/>
                <a:cs typeface="Times New Roman" pitchFamily="18" charset="0"/>
              </a:rPr>
              <a:t>ng</a:t>
            </a:r>
            <a:r>
              <a:rPr lang="nl-NL" sz="4000" b="1" dirty="0">
                <a:solidFill>
                  <a:srgbClr val="0000CC"/>
                </a:solidFill>
                <a:latin typeface="Times New Roman" pitchFamily="18" charset="0"/>
                <a:cs typeface="Times New Roman" pitchFamily="18" charset="0"/>
              </a:rPr>
              <a:t> hoặc </a:t>
            </a:r>
            <a:r>
              <a:rPr lang="nl-NL" sz="4000" b="1" i="1" dirty="0">
                <a:solidFill>
                  <a:srgbClr val="0000CC"/>
                </a:solidFill>
                <a:latin typeface="Times New Roman" pitchFamily="18" charset="0"/>
                <a:cs typeface="Times New Roman" pitchFamily="18" charset="0"/>
              </a:rPr>
              <a:t>ngh</a:t>
            </a:r>
            <a:r>
              <a:rPr lang="nl-NL" sz="4000" b="1" dirty="0">
                <a:solidFill>
                  <a:srgbClr val="0000CC"/>
                </a:solidFill>
                <a:latin typeface="Times New Roman" pitchFamily="18" charset="0"/>
                <a:cs typeface="Times New Roman" pitchFamily="18" charset="0"/>
              </a:rPr>
              <a:t> chỉ hoạt động của các bạn nhỏ trong tranh.</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aphicFrame>
        <p:nvGraphicFramePr>
          <p:cNvPr id="3" name="Table 2"/>
          <p:cNvGraphicFramePr>
            <a:graphicFrameLocks noGrp="1"/>
          </p:cNvGraphicFramePr>
          <p:nvPr>
            <p:extLst>
              <p:ext uri="{D42A27DB-BD31-4B8C-83A1-F6EECF244321}">
                <p14:modId xmlns:p14="http://schemas.microsoft.com/office/powerpoint/2010/main" val="964111554"/>
              </p:ext>
            </p:extLst>
          </p:nvPr>
        </p:nvGraphicFramePr>
        <p:xfrm>
          <a:off x="1687798" y="4163462"/>
          <a:ext cx="13836366" cy="3849985"/>
        </p:xfrm>
        <a:graphic>
          <a:graphicData uri="http://schemas.openxmlformats.org/drawingml/2006/table">
            <a:tbl>
              <a:tblPr firstRow="1" bandRow="1">
                <a:tableStyleId>{5C22544A-7EE6-4342-B048-85BDC9FD1C3A}</a:tableStyleId>
              </a:tblPr>
              <a:tblGrid>
                <a:gridCol w="2463934">
                  <a:extLst>
                    <a:ext uri="{9D8B030D-6E8A-4147-A177-3AD203B41FA5}">
                      <a16:colId xmlns:a16="http://schemas.microsoft.com/office/drawing/2014/main" xmlns="" val="20001"/>
                    </a:ext>
                  </a:extLst>
                </a:gridCol>
                <a:gridCol w="5539630">
                  <a:extLst>
                    <a:ext uri="{9D8B030D-6E8A-4147-A177-3AD203B41FA5}">
                      <a16:colId xmlns:a16="http://schemas.microsoft.com/office/drawing/2014/main" xmlns="" val="2445018780"/>
                    </a:ext>
                  </a:extLst>
                </a:gridCol>
                <a:gridCol w="5832802">
                  <a:extLst>
                    <a:ext uri="{9D8B030D-6E8A-4147-A177-3AD203B41FA5}">
                      <a16:colId xmlns:a16="http://schemas.microsoft.com/office/drawing/2014/main" xmlns="" val="20002"/>
                    </a:ext>
                  </a:extLst>
                </a:gridCol>
              </a:tblGrid>
              <a:tr h="741025">
                <a:tc>
                  <a:txBody>
                    <a:bodyPr/>
                    <a:lstStyle/>
                    <a:p>
                      <a:pPr algn="ctr"/>
                      <a:r>
                        <a:rPr lang="en-US" sz="3600" i="1" dirty="0" err="1">
                          <a:solidFill>
                            <a:srgbClr val="FF0000"/>
                          </a:solidFill>
                          <a:latin typeface="Times New Roman" pitchFamily="18" charset="0"/>
                          <a:cs typeface="Times New Roman" pitchFamily="18" charset="0"/>
                        </a:rPr>
                        <a:t>Bức</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tranh</a:t>
                      </a:r>
                      <a:endParaRPr lang="en-US" sz="3600" i="1" dirty="0">
                        <a:solidFill>
                          <a:srgbClr val="FF0000"/>
                        </a:solidFill>
                        <a:latin typeface="Times New Roman" pitchFamily="18" charset="0"/>
                        <a:cs typeface="Times New Roman"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1436888" rtl="0" eaLnBrk="1" fontAlgn="auto" latinLnBrk="0" hangingPunct="1">
                        <a:lnSpc>
                          <a:spcPct val="100000"/>
                        </a:lnSpc>
                        <a:spcBef>
                          <a:spcPts val="0"/>
                        </a:spcBef>
                        <a:spcAft>
                          <a:spcPts val="0"/>
                        </a:spcAft>
                        <a:buClrTx/>
                        <a:buSzTx/>
                        <a:buFontTx/>
                        <a:buNone/>
                        <a:tabLst/>
                        <a:defRPr/>
                      </a:pPr>
                      <a:r>
                        <a:rPr lang="en-US" sz="3600" dirty="0" err="1">
                          <a:solidFill>
                            <a:srgbClr val="FF0000"/>
                          </a:solidFill>
                          <a:latin typeface="Times New Roman" pitchFamily="18" charset="0"/>
                          <a:cs typeface="Times New Roman" pitchFamily="18" charset="0"/>
                        </a:rPr>
                        <a:t>Từ</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ngữ</a:t>
                      </a:r>
                      <a:r>
                        <a:rPr lang="en-US" sz="3600" baseline="0" dirty="0">
                          <a:solidFill>
                            <a:srgbClr val="FF0000"/>
                          </a:solidFill>
                          <a:latin typeface="Times New Roman" pitchFamily="18" charset="0"/>
                          <a:cs typeface="Times New Roman" pitchFamily="18" charset="0"/>
                        </a:rPr>
                        <a:t> </a:t>
                      </a:r>
                      <a:r>
                        <a:rPr lang="en-US" sz="3600" baseline="0" dirty="0" err="1">
                          <a:solidFill>
                            <a:srgbClr val="FF0000"/>
                          </a:solidFill>
                          <a:latin typeface="Times New Roman" pitchFamily="18" charset="0"/>
                          <a:cs typeface="Times New Roman" pitchFamily="18" charset="0"/>
                        </a:rPr>
                        <a:t>bắt</a:t>
                      </a:r>
                      <a:r>
                        <a:rPr lang="en-US" sz="3600" baseline="0" dirty="0">
                          <a:solidFill>
                            <a:srgbClr val="FF0000"/>
                          </a:solidFill>
                          <a:latin typeface="Times New Roman" pitchFamily="18" charset="0"/>
                          <a:cs typeface="Times New Roman" pitchFamily="18" charset="0"/>
                        </a:rPr>
                        <a:t> </a:t>
                      </a:r>
                      <a:r>
                        <a:rPr lang="en-US" sz="3600" baseline="0" dirty="0" err="1">
                          <a:solidFill>
                            <a:srgbClr val="FF0000"/>
                          </a:solidFill>
                          <a:latin typeface="Times New Roman" pitchFamily="18" charset="0"/>
                          <a:cs typeface="Times New Roman" pitchFamily="18" charset="0"/>
                        </a:rPr>
                        <a:t>đầu</a:t>
                      </a:r>
                      <a:r>
                        <a:rPr lang="en-US" sz="3600" baseline="0" dirty="0">
                          <a:solidFill>
                            <a:srgbClr val="FF0000"/>
                          </a:solidFill>
                          <a:latin typeface="Times New Roman" pitchFamily="18" charset="0"/>
                          <a:cs typeface="Times New Roman" pitchFamily="18" charset="0"/>
                        </a:rPr>
                        <a:t> </a:t>
                      </a:r>
                      <a:r>
                        <a:rPr lang="en-US" sz="3600" baseline="0" dirty="0" err="1">
                          <a:solidFill>
                            <a:srgbClr val="FF0000"/>
                          </a:solidFill>
                          <a:latin typeface="Times New Roman" pitchFamily="18" charset="0"/>
                          <a:cs typeface="Times New Roman" pitchFamily="18" charset="0"/>
                        </a:rPr>
                        <a:t>bằng</a:t>
                      </a:r>
                      <a:r>
                        <a:rPr lang="en-US" sz="3600" baseline="0" dirty="0">
                          <a:solidFill>
                            <a:srgbClr val="FF0000"/>
                          </a:solidFill>
                          <a:latin typeface="Times New Roman" pitchFamily="18" charset="0"/>
                          <a:cs typeface="Times New Roman" pitchFamily="18" charset="0"/>
                        </a:rPr>
                        <a:t> </a:t>
                      </a:r>
                      <a:r>
                        <a:rPr lang="en-US" sz="3600" i="1" baseline="0" dirty="0">
                          <a:solidFill>
                            <a:srgbClr val="FF0000"/>
                          </a:solidFill>
                          <a:latin typeface="Times New Roman" pitchFamily="18" charset="0"/>
                          <a:cs typeface="Times New Roman" pitchFamily="18" charset="0"/>
                        </a:rPr>
                        <a:t>ng</a:t>
                      </a:r>
                      <a:endParaRPr lang="en-US" sz="3600" i="1" dirty="0">
                        <a:solidFill>
                          <a:srgbClr val="FF0000"/>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lang="en-US" sz="3600" dirty="0" err="1">
                          <a:solidFill>
                            <a:srgbClr val="FF0000"/>
                          </a:solidFill>
                          <a:latin typeface="Times New Roman" pitchFamily="18" charset="0"/>
                          <a:cs typeface="Times New Roman" pitchFamily="18" charset="0"/>
                        </a:rPr>
                        <a:t>Từ</a:t>
                      </a:r>
                      <a:r>
                        <a:rPr lang="en-US" sz="3600" baseline="0" dirty="0">
                          <a:solidFill>
                            <a:srgbClr val="FF0000"/>
                          </a:solidFill>
                          <a:latin typeface="Times New Roman" pitchFamily="18" charset="0"/>
                          <a:cs typeface="Times New Roman" pitchFamily="18" charset="0"/>
                        </a:rPr>
                        <a:t> </a:t>
                      </a:r>
                      <a:r>
                        <a:rPr lang="en-US" sz="3600" baseline="0" dirty="0" err="1">
                          <a:solidFill>
                            <a:srgbClr val="FF0000"/>
                          </a:solidFill>
                          <a:latin typeface="Times New Roman" pitchFamily="18" charset="0"/>
                          <a:cs typeface="Times New Roman" pitchFamily="18" charset="0"/>
                        </a:rPr>
                        <a:t>ngữ</a:t>
                      </a:r>
                      <a:r>
                        <a:rPr lang="en-US" sz="3600" baseline="0" dirty="0">
                          <a:solidFill>
                            <a:srgbClr val="FF0000"/>
                          </a:solidFill>
                          <a:latin typeface="Times New Roman" pitchFamily="18" charset="0"/>
                          <a:cs typeface="Times New Roman" pitchFamily="18" charset="0"/>
                        </a:rPr>
                        <a:t> </a:t>
                      </a:r>
                      <a:r>
                        <a:rPr lang="en-US" sz="3600" baseline="0" dirty="0" err="1">
                          <a:solidFill>
                            <a:srgbClr val="FF0000"/>
                          </a:solidFill>
                          <a:latin typeface="Times New Roman" pitchFamily="18" charset="0"/>
                          <a:cs typeface="Times New Roman" pitchFamily="18" charset="0"/>
                        </a:rPr>
                        <a:t>bắt</a:t>
                      </a:r>
                      <a:r>
                        <a:rPr lang="en-US" sz="3600" baseline="0" dirty="0">
                          <a:solidFill>
                            <a:srgbClr val="FF0000"/>
                          </a:solidFill>
                          <a:latin typeface="Times New Roman" pitchFamily="18" charset="0"/>
                          <a:cs typeface="Times New Roman" pitchFamily="18" charset="0"/>
                        </a:rPr>
                        <a:t> </a:t>
                      </a:r>
                      <a:r>
                        <a:rPr lang="en-US" sz="3600" baseline="0" dirty="0" err="1">
                          <a:solidFill>
                            <a:srgbClr val="FF0000"/>
                          </a:solidFill>
                          <a:latin typeface="Times New Roman" pitchFamily="18" charset="0"/>
                          <a:cs typeface="Times New Roman" pitchFamily="18" charset="0"/>
                        </a:rPr>
                        <a:t>đầu</a:t>
                      </a:r>
                      <a:r>
                        <a:rPr lang="en-US" sz="3600" baseline="0" dirty="0">
                          <a:solidFill>
                            <a:srgbClr val="FF0000"/>
                          </a:solidFill>
                          <a:latin typeface="Times New Roman" pitchFamily="18" charset="0"/>
                          <a:cs typeface="Times New Roman" pitchFamily="18" charset="0"/>
                        </a:rPr>
                        <a:t> </a:t>
                      </a:r>
                      <a:r>
                        <a:rPr lang="en-US" sz="3600" baseline="0" dirty="0" err="1">
                          <a:solidFill>
                            <a:srgbClr val="FF0000"/>
                          </a:solidFill>
                          <a:latin typeface="Times New Roman" pitchFamily="18" charset="0"/>
                          <a:cs typeface="Times New Roman" pitchFamily="18" charset="0"/>
                        </a:rPr>
                        <a:t>bằng</a:t>
                      </a:r>
                      <a:r>
                        <a:rPr lang="en-US" sz="3600" baseline="0" dirty="0">
                          <a:solidFill>
                            <a:srgbClr val="FF0000"/>
                          </a:solidFill>
                          <a:latin typeface="Times New Roman" pitchFamily="18" charset="0"/>
                          <a:cs typeface="Times New Roman" pitchFamily="18" charset="0"/>
                        </a:rPr>
                        <a:t> </a:t>
                      </a:r>
                      <a:r>
                        <a:rPr lang="en-US" sz="3600" i="1" baseline="0" dirty="0" err="1">
                          <a:solidFill>
                            <a:srgbClr val="FF0000"/>
                          </a:solidFill>
                          <a:latin typeface="Times New Roman" pitchFamily="18" charset="0"/>
                          <a:cs typeface="Times New Roman" pitchFamily="18" charset="0"/>
                        </a:rPr>
                        <a:t>ngh</a:t>
                      </a:r>
                      <a:endParaRPr lang="en-US" sz="3600" i="1" dirty="0">
                        <a:solidFill>
                          <a:srgbClr val="FF0000"/>
                        </a:solidFill>
                        <a:latin typeface="Times New Roman" pitchFamily="18" charset="0"/>
                        <a:cs typeface="Times New Roman"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0"/>
                  </a:ext>
                </a:extLst>
              </a:tr>
              <a:tr h="320040">
                <a:tc>
                  <a:txBody>
                    <a:bodyPr/>
                    <a:lstStyle/>
                    <a:p>
                      <a:endParaRPr lang="en-US" sz="3600" dirty="0">
                        <a:latin typeface="Times New Roman" pitchFamily="18" charset="0"/>
                        <a:cs typeface="Times New Roman"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endParaRPr lang="en-US" sz="3600" dirty="0">
                        <a:latin typeface="Times New Roman" pitchFamily="18" charset="0"/>
                        <a:cs typeface="Times New Roman"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endParaRPr lang="en-US" sz="3600" dirty="0">
                        <a:latin typeface="Times New Roman" pitchFamily="18" charset="0"/>
                        <a:cs typeface="Times New Roman"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xmlns="" val="10001"/>
                  </a:ext>
                </a:extLst>
              </a:tr>
              <a:tr h="320040">
                <a:tc>
                  <a:txBody>
                    <a:bodyPr/>
                    <a:lstStyle/>
                    <a:p>
                      <a:endParaRPr lang="en-US" sz="3600" dirty="0">
                        <a:latin typeface="Times New Roman" pitchFamily="18" charset="0"/>
                        <a:cs typeface="Times New Roman"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endParaRPr lang="en-US" sz="3600" dirty="0">
                        <a:latin typeface="Times New Roman" pitchFamily="18" charset="0"/>
                        <a:cs typeface="Times New Roman"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endParaRPr lang="en-US" sz="3600" dirty="0">
                        <a:latin typeface="Times New Roman" pitchFamily="18" charset="0"/>
                        <a:cs typeface="Times New Roman"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xmlns="" val="2444506159"/>
                  </a:ext>
                </a:extLst>
              </a:tr>
              <a:tr h="493949">
                <a:tc>
                  <a:txBody>
                    <a:bodyPr/>
                    <a:lstStyle/>
                    <a:p>
                      <a:endParaRPr lang="en-US" sz="3600" dirty="0">
                        <a:latin typeface="Times New Roman" pitchFamily="18" charset="0"/>
                        <a:cs typeface="Times New Roman"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endParaRPr lang="en-US" sz="3600" dirty="0">
                        <a:latin typeface="Times New Roman" pitchFamily="18" charset="0"/>
                        <a:cs typeface="Times New Roman"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xmlns="" val="3959544373"/>
                  </a:ext>
                </a:extLst>
              </a:tr>
              <a:tr h="493949">
                <a:tc>
                  <a:txBody>
                    <a:bodyPr/>
                    <a:lstStyle/>
                    <a:p>
                      <a:endParaRPr lang="en-US" sz="3600" dirty="0">
                        <a:latin typeface="Times New Roman" pitchFamily="18" charset="0"/>
                        <a:cs typeface="Times New Roman"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endParaRPr lang="en-US" sz="3600" dirty="0">
                        <a:latin typeface="Times New Roman" pitchFamily="18" charset="0"/>
                        <a:cs typeface="Times New Roman"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endParaRPr lang="en-US" sz="3600" dirty="0">
                        <a:latin typeface="Times New Roman" pitchFamily="18" charset="0"/>
                        <a:cs typeface="Times New Roman"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xmlns="" val="1973883482"/>
                  </a:ext>
                </a:extLst>
              </a:tr>
            </a:tbl>
          </a:graphicData>
        </a:graphic>
      </p:graphicFrame>
      <p:sp>
        <p:nvSpPr>
          <p:cNvPr id="24" name="TextBox 23">
            <a:extLst>
              <a:ext uri="{FF2B5EF4-FFF2-40B4-BE49-F238E27FC236}">
                <a16:creationId xmlns:a16="http://schemas.microsoft.com/office/drawing/2014/main" xmlns="" id="{9CEA2FDF-1161-8F6E-C1E3-54CADD07CB0A}"/>
              </a:ext>
            </a:extLst>
          </p:cNvPr>
          <p:cNvSpPr txBox="1"/>
          <p:nvPr/>
        </p:nvSpPr>
        <p:spPr>
          <a:xfrm>
            <a:off x="2012156" y="6291255"/>
            <a:ext cx="1858962" cy="646331"/>
          </a:xfrm>
          <a:prstGeom prst="rect">
            <a:avLst/>
          </a:prstGeom>
          <a:noFill/>
        </p:spPr>
        <p:txBody>
          <a:bodyPr wrap="square" rtlCol="0">
            <a:spAutoFit/>
          </a:bodyPr>
          <a:lstStyle/>
          <a:p>
            <a:r>
              <a:rPr lang="en-US" sz="3600" b="1" dirty="0" err="1">
                <a:solidFill>
                  <a:srgbClr val="0000CC"/>
                </a:solidFill>
                <a:latin typeface="Times New Roman" panose="02020603050405020304" pitchFamily="18" charset="0"/>
                <a:cs typeface="Times New Roman" panose="02020603050405020304" pitchFamily="18" charset="0"/>
              </a:rPr>
              <a:t>Tranh</a:t>
            </a:r>
            <a:r>
              <a:rPr lang="en-US" sz="3600" b="1" dirty="0">
                <a:solidFill>
                  <a:srgbClr val="0000CC"/>
                </a:solidFill>
                <a:latin typeface="Times New Roman" panose="02020603050405020304" pitchFamily="18" charset="0"/>
                <a:cs typeface="Times New Roman" panose="02020603050405020304" pitchFamily="18" charset="0"/>
              </a:rPr>
              <a:t> 3</a:t>
            </a:r>
          </a:p>
        </p:txBody>
      </p:sp>
      <p:sp>
        <p:nvSpPr>
          <p:cNvPr id="28" name="TextBox 27">
            <a:extLst>
              <a:ext uri="{FF2B5EF4-FFF2-40B4-BE49-F238E27FC236}">
                <a16:creationId xmlns:a16="http://schemas.microsoft.com/office/drawing/2014/main" xmlns="" id="{72A796F4-09A0-C573-142C-6915EF0DC4E4}"/>
              </a:ext>
            </a:extLst>
          </p:cNvPr>
          <p:cNvSpPr txBox="1"/>
          <p:nvPr/>
        </p:nvSpPr>
        <p:spPr>
          <a:xfrm>
            <a:off x="2065337" y="4896951"/>
            <a:ext cx="1805781" cy="646331"/>
          </a:xfrm>
          <a:prstGeom prst="rect">
            <a:avLst/>
          </a:prstGeom>
          <a:noFill/>
        </p:spPr>
        <p:txBody>
          <a:bodyPr wrap="square" rtlCol="0">
            <a:spAutoFit/>
          </a:bodyPr>
          <a:lstStyle/>
          <a:p>
            <a:r>
              <a:rPr lang="en-US" sz="3600" b="1" dirty="0" err="1">
                <a:solidFill>
                  <a:srgbClr val="0000CC"/>
                </a:solidFill>
                <a:latin typeface="Times New Roman" panose="02020603050405020304" pitchFamily="18" charset="0"/>
                <a:cs typeface="Times New Roman" panose="02020603050405020304" pitchFamily="18" charset="0"/>
              </a:rPr>
              <a:t>Tranh</a:t>
            </a:r>
            <a:r>
              <a:rPr lang="en-US" sz="3600" b="1" dirty="0">
                <a:solidFill>
                  <a:srgbClr val="0000CC"/>
                </a:solidFill>
                <a:latin typeface="Times New Roman" panose="02020603050405020304" pitchFamily="18" charset="0"/>
                <a:cs typeface="Times New Roman" panose="02020603050405020304" pitchFamily="18" charset="0"/>
              </a:rPr>
              <a:t> 1</a:t>
            </a:r>
          </a:p>
        </p:txBody>
      </p:sp>
      <p:sp>
        <p:nvSpPr>
          <p:cNvPr id="29" name="TextBox 28">
            <a:extLst>
              <a:ext uri="{FF2B5EF4-FFF2-40B4-BE49-F238E27FC236}">
                <a16:creationId xmlns:a16="http://schemas.microsoft.com/office/drawing/2014/main" xmlns="" id="{6FD7014E-2D8E-395F-AA46-A7EA1F9A0AEA}"/>
              </a:ext>
            </a:extLst>
          </p:cNvPr>
          <p:cNvSpPr txBox="1"/>
          <p:nvPr/>
        </p:nvSpPr>
        <p:spPr>
          <a:xfrm>
            <a:off x="2078831" y="5469671"/>
            <a:ext cx="2034382" cy="646331"/>
          </a:xfrm>
          <a:prstGeom prst="rect">
            <a:avLst/>
          </a:prstGeom>
          <a:noFill/>
        </p:spPr>
        <p:txBody>
          <a:bodyPr wrap="square" rtlCol="0">
            <a:spAutoFit/>
          </a:bodyPr>
          <a:lstStyle/>
          <a:p>
            <a:r>
              <a:rPr lang="en-US" sz="3600" b="1" dirty="0" err="1">
                <a:solidFill>
                  <a:srgbClr val="0000CC"/>
                </a:solidFill>
                <a:latin typeface="Times New Roman" panose="02020603050405020304" pitchFamily="18" charset="0"/>
                <a:cs typeface="Times New Roman" panose="02020603050405020304" pitchFamily="18" charset="0"/>
              </a:rPr>
              <a:t>Tranh</a:t>
            </a:r>
            <a:r>
              <a:rPr lang="en-US" sz="3600" b="1" dirty="0">
                <a:solidFill>
                  <a:srgbClr val="0000CC"/>
                </a:solidFill>
                <a:latin typeface="Times New Roman" panose="02020603050405020304" pitchFamily="18" charset="0"/>
                <a:cs typeface="Times New Roman" panose="02020603050405020304" pitchFamily="18" charset="0"/>
              </a:rPr>
              <a:t> 2</a:t>
            </a:r>
          </a:p>
        </p:txBody>
      </p:sp>
      <p:sp>
        <p:nvSpPr>
          <p:cNvPr id="30" name="TextBox 29">
            <a:extLst>
              <a:ext uri="{FF2B5EF4-FFF2-40B4-BE49-F238E27FC236}">
                <a16:creationId xmlns:a16="http://schemas.microsoft.com/office/drawing/2014/main" xmlns="" id="{524A138D-3EE1-05AA-AFEB-80FEE6879A6C}"/>
              </a:ext>
            </a:extLst>
          </p:cNvPr>
          <p:cNvSpPr txBox="1"/>
          <p:nvPr/>
        </p:nvSpPr>
        <p:spPr>
          <a:xfrm>
            <a:off x="2078831" y="7330311"/>
            <a:ext cx="1782761" cy="646331"/>
          </a:xfrm>
          <a:prstGeom prst="rect">
            <a:avLst/>
          </a:prstGeom>
          <a:noFill/>
        </p:spPr>
        <p:txBody>
          <a:bodyPr wrap="square" rtlCol="0">
            <a:spAutoFit/>
          </a:bodyPr>
          <a:lstStyle/>
          <a:p>
            <a:r>
              <a:rPr lang="en-US" sz="3600" b="1" dirty="0" err="1">
                <a:solidFill>
                  <a:srgbClr val="0000CC"/>
                </a:solidFill>
                <a:latin typeface="Times New Roman" panose="02020603050405020304" pitchFamily="18" charset="0"/>
                <a:cs typeface="Times New Roman" panose="02020603050405020304" pitchFamily="18" charset="0"/>
              </a:rPr>
              <a:t>Tranh</a:t>
            </a:r>
            <a:r>
              <a:rPr lang="en-US" sz="3600" b="1" dirty="0">
                <a:solidFill>
                  <a:srgbClr val="0000CC"/>
                </a:solidFill>
                <a:latin typeface="Times New Roman" panose="02020603050405020304" pitchFamily="18" charset="0"/>
                <a:cs typeface="Times New Roman" panose="02020603050405020304" pitchFamily="18" charset="0"/>
              </a:rPr>
              <a:t> 4</a:t>
            </a:r>
          </a:p>
        </p:txBody>
      </p:sp>
      <p:sp>
        <p:nvSpPr>
          <p:cNvPr id="6" name="TextBox 5">
            <a:extLst>
              <a:ext uri="{FF2B5EF4-FFF2-40B4-BE49-F238E27FC236}">
                <a16:creationId xmlns:a16="http://schemas.microsoft.com/office/drawing/2014/main" xmlns="" id="{6F6D308F-2682-59D9-8C5A-EFB3BF9612C3}"/>
              </a:ext>
            </a:extLst>
          </p:cNvPr>
          <p:cNvSpPr txBox="1"/>
          <p:nvPr/>
        </p:nvSpPr>
        <p:spPr>
          <a:xfrm>
            <a:off x="4345114" y="4903966"/>
            <a:ext cx="4436936" cy="646331"/>
          </a:xfrm>
          <a:prstGeom prst="rect">
            <a:avLst/>
          </a:prstGeom>
          <a:noFill/>
        </p:spPr>
        <p:txBody>
          <a:bodyPr wrap="square" rtlCol="0">
            <a:spAutoFit/>
          </a:bodyPr>
          <a:lstStyle/>
          <a:p>
            <a:r>
              <a:rPr lang="nl-NL" sz="3600" b="1" kern="1200" dirty="0">
                <a:solidFill>
                  <a:srgbClr val="0000CC"/>
                </a:solidFill>
                <a:effectLst/>
                <a:latin typeface="Times New Roman" panose="02020603050405020304" pitchFamily="18" charset="0"/>
                <a:cs typeface="Times New Roman" panose="02020603050405020304" pitchFamily="18" charset="0"/>
              </a:rPr>
              <a:t>ngoắc tay/ ngoéo tay</a:t>
            </a:r>
            <a:endParaRPr lang="en-US" sz="3600" b="1" dirty="0">
              <a:solidFill>
                <a:srgbClr val="0000CC"/>
              </a:solidFill>
              <a:latin typeface="Times New Roman" panose="02020603050405020304" pitchFamily="18" charset="0"/>
              <a:cs typeface="Times New Roman" pitchFamily="18" charset="0"/>
            </a:endParaRPr>
          </a:p>
        </p:txBody>
      </p:sp>
      <p:sp>
        <p:nvSpPr>
          <p:cNvPr id="31" name="TextBox 30">
            <a:extLst>
              <a:ext uri="{FF2B5EF4-FFF2-40B4-BE49-F238E27FC236}">
                <a16:creationId xmlns:a16="http://schemas.microsoft.com/office/drawing/2014/main" xmlns="" id="{6B1E70BF-639F-1F2B-FEC1-71131B5C3B60}"/>
              </a:ext>
            </a:extLst>
          </p:cNvPr>
          <p:cNvSpPr txBox="1"/>
          <p:nvPr/>
        </p:nvSpPr>
        <p:spPr>
          <a:xfrm>
            <a:off x="9758650" y="5469671"/>
            <a:ext cx="5832189" cy="646331"/>
          </a:xfrm>
          <a:prstGeom prst="rect">
            <a:avLst/>
          </a:prstGeom>
          <a:noFill/>
        </p:spPr>
        <p:txBody>
          <a:bodyPr wrap="square" rtlCol="0">
            <a:spAutoFit/>
          </a:bodyPr>
          <a:lstStyle/>
          <a:p>
            <a:r>
              <a:rPr lang="nl-NL" sz="3600" b="1" dirty="0">
                <a:solidFill>
                  <a:srgbClr val="0000CC"/>
                </a:solidFill>
                <a:effectLst/>
                <a:latin typeface="Times New Roman" panose="02020603050405020304" pitchFamily="18" charset="0"/>
                <a:ea typeface="Times New Roman" panose="02020603050405020304" pitchFamily="18" charset="0"/>
              </a:rPr>
              <a:t>nghe ngóng/ nghe/ lắng nghe</a:t>
            </a:r>
            <a:endParaRPr lang="en-US" sz="3600" b="1" dirty="0">
              <a:solidFill>
                <a:srgbClr val="0000CC"/>
              </a:solidFill>
              <a:latin typeface="Times New Roman" pitchFamily="18" charset="0"/>
              <a:cs typeface="Times New Roman" pitchFamily="18" charset="0"/>
            </a:endParaRPr>
          </a:p>
        </p:txBody>
      </p:sp>
      <p:sp>
        <p:nvSpPr>
          <p:cNvPr id="32" name="TextBox 31">
            <a:extLst>
              <a:ext uri="{FF2B5EF4-FFF2-40B4-BE49-F238E27FC236}">
                <a16:creationId xmlns:a16="http://schemas.microsoft.com/office/drawing/2014/main" xmlns="" id="{732B40EB-25FC-656C-FA1F-1FFA5039393A}"/>
              </a:ext>
            </a:extLst>
          </p:cNvPr>
          <p:cNvSpPr txBox="1"/>
          <p:nvPr/>
        </p:nvSpPr>
        <p:spPr>
          <a:xfrm>
            <a:off x="9773730" y="6187852"/>
            <a:ext cx="5603588" cy="1200329"/>
          </a:xfrm>
          <a:prstGeom prst="rect">
            <a:avLst/>
          </a:prstGeom>
          <a:noFill/>
        </p:spPr>
        <p:txBody>
          <a:bodyPr wrap="square" rtlCol="0">
            <a:spAutoFit/>
          </a:bodyPr>
          <a:lstStyle/>
          <a:p>
            <a:r>
              <a:rPr lang="nl-NL" sz="3600" b="1" dirty="0">
                <a:solidFill>
                  <a:srgbClr val="0000CC"/>
                </a:solidFill>
                <a:effectLst/>
                <a:latin typeface="Times New Roman" panose="02020603050405020304" pitchFamily="18" charset="0"/>
                <a:ea typeface="Times New Roman" panose="02020603050405020304" pitchFamily="18" charset="0"/>
              </a:rPr>
              <a:t>nghĩ ngơi/ nghĩ/ ngẫm nghĩ/ suy nghĩ</a:t>
            </a:r>
            <a:endParaRPr lang="en-US" sz="3600" b="1" dirty="0">
              <a:solidFill>
                <a:srgbClr val="0000CC"/>
              </a:solidFill>
              <a:latin typeface="Times New Roman" pitchFamily="18" charset="0"/>
              <a:cs typeface="Times New Roman" pitchFamily="18" charset="0"/>
            </a:endParaRPr>
          </a:p>
        </p:txBody>
      </p:sp>
      <p:sp>
        <p:nvSpPr>
          <p:cNvPr id="33" name="TextBox 32">
            <a:extLst>
              <a:ext uri="{FF2B5EF4-FFF2-40B4-BE49-F238E27FC236}">
                <a16:creationId xmlns:a16="http://schemas.microsoft.com/office/drawing/2014/main" xmlns="" id="{C04BFEDB-8F10-5B03-11F1-7C83A03723A7}"/>
              </a:ext>
            </a:extLst>
          </p:cNvPr>
          <p:cNvSpPr txBox="1"/>
          <p:nvPr/>
        </p:nvSpPr>
        <p:spPr>
          <a:xfrm>
            <a:off x="4345114" y="7270253"/>
            <a:ext cx="4648200" cy="646331"/>
          </a:xfrm>
          <a:prstGeom prst="rect">
            <a:avLst/>
          </a:prstGeom>
          <a:noFill/>
        </p:spPr>
        <p:txBody>
          <a:bodyPr wrap="square" rtlCol="0">
            <a:spAutoFit/>
          </a:bodyPr>
          <a:lstStyle/>
          <a:p>
            <a:r>
              <a:rPr lang="nl-NL" sz="3600" b="1" dirty="0">
                <a:solidFill>
                  <a:srgbClr val="0000CC"/>
                </a:solidFill>
                <a:effectLst/>
                <a:latin typeface="Times New Roman" panose="02020603050405020304" pitchFamily="18" charset="0"/>
                <a:ea typeface="Times New Roman" panose="02020603050405020304" pitchFamily="18" charset="0"/>
              </a:rPr>
              <a:t>ngước nhìn/ ngửa cổ</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98273003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500"/>
                                        <p:tgtEl>
                                          <p:spTgt spid="2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arn(inVertical)">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arn(inVertical)">
                                      <p:cBhvr>
                                        <p:cTn id="31" dur="500"/>
                                        <p:tgtEl>
                                          <p:spTgt spid="2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arn(inVertical)">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down)">
                                      <p:cBhvr>
                                        <p:cTn id="39" dur="500"/>
                                        <p:tgtEl>
                                          <p:spTgt spid="3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28" grpId="0"/>
      <p:bldP spid="29" grpId="0"/>
      <p:bldP spid="30" grpId="0"/>
      <p:bldP spid="6"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471319" y="1266918"/>
            <a:ext cx="54863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1: NGÀY GẶP LẠI (T3)</a:t>
            </a:r>
          </a:p>
        </p:txBody>
      </p:sp>
      <p:sp>
        <p:nvSpPr>
          <p:cNvPr id="2" name="Rectangle 1"/>
          <p:cNvSpPr/>
          <p:nvPr/>
        </p:nvSpPr>
        <p:spPr>
          <a:xfrm>
            <a:off x="1051718" y="2664770"/>
            <a:ext cx="14325600" cy="707886"/>
          </a:xfrm>
          <a:prstGeom prst="rect">
            <a:avLst/>
          </a:prstGeom>
        </p:spPr>
        <p:txBody>
          <a:bodyPr wrap="square">
            <a:spAutoFit/>
          </a:bodyPr>
          <a:lstStyle/>
          <a:p>
            <a:r>
              <a:rPr lang="nl-NL" sz="4000" b="1">
                <a:solidFill>
                  <a:srgbClr val="0000CC"/>
                </a:solidFill>
                <a:latin typeface="Times New Roman" pitchFamily="18" charset="0"/>
                <a:cs typeface="Times New Roman" pitchFamily="18" charset="0"/>
              </a:rPr>
              <a:t>    </a:t>
            </a:r>
            <a:r>
              <a:rPr lang="nl-NL" sz="4000" b="1" smtClean="0">
                <a:solidFill>
                  <a:srgbClr val="0000CC"/>
                </a:solidFill>
                <a:latin typeface="Times New Roman" pitchFamily="18" charset="0"/>
                <a:cs typeface="Times New Roman" pitchFamily="18" charset="0"/>
              </a:rPr>
              <a:t>Viết 2-3 câu ghi lại những việc em đã làm trong ngày hôm nay.</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3" name="TextBox 32">
            <a:extLst>
              <a:ext uri="{FF2B5EF4-FFF2-40B4-BE49-F238E27FC236}">
                <a16:creationId xmlns:a16="http://schemas.microsoft.com/office/drawing/2014/main" xmlns="" id="{C04BFEDB-8F10-5B03-11F1-7C83A03723A7}"/>
              </a:ext>
            </a:extLst>
          </p:cNvPr>
          <p:cNvSpPr txBox="1"/>
          <p:nvPr/>
        </p:nvSpPr>
        <p:spPr>
          <a:xfrm>
            <a:off x="1693353" y="4038600"/>
            <a:ext cx="13455365" cy="2554545"/>
          </a:xfrm>
          <a:prstGeom prst="rect">
            <a:avLst/>
          </a:prstGeom>
          <a:noFill/>
        </p:spPr>
        <p:txBody>
          <a:bodyPr wrap="square" rtlCol="0">
            <a:spAutoFit/>
          </a:bodyPr>
          <a:lstStyle/>
          <a:p>
            <a:r>
              <a:rPr lang="nl-NL" sz="4000" b="1" i="1" u="sng" smtClean="0">
                <a:solidFill>
                  <a:srgbClr val="FF0066"/>
                </a:solidFill>
                <a:effectLst/>
                <a:latin typeface="Times New Roman" panose="02020603050405020304" pitchFamily="18" charset="0"/>
                <a:ea typeface="Times New Roman" panose="02020603050405020304" pitchFamily="18" charset="0"/>
              </a:rPr>
              <a:t>Gợi ý:</a:t>
            </a:r>
          </a:p>
          <a:p>
            <a:pPr algn="just"/>
            <a:r>
              <a:rPr lang="en-US" sz="4000" b="1" smtClean="0">
                <a:solidFill>
                  <a:srgbClr val="FF0066"/>
                </a:solidFill>
                <a:latin typeface="Times New Roman" pitchFamily="18" charset="0"/>
                <a:cs typeface="Times New Roman" pitchFamily="18" charset="0"/>
              </a:rPr>
              <a:t>Chiều nay, vừa đi học về, em đã giúp bố mẹ làm việc nhà. Đầu tiên em quét nhà rồi lau bàn ghế. Tiếp đến em nấu cơm giúp mẹ vì mẹ đi làm về muộn. </a:t>
            </a:r>
            <a:endParaRPr lang="en-US" sz="4000" b="1"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303401271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10278</TotalTime>
  <Words>474</Words>
  <Application>Microsoft Office PowerPoint</Application>
  <PresentationFormat>Custom</PresentationFormat>
  <Paragraphs>78</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1062</cp:revision>
  <dcterms:created xsi:type="dcterms:W3CDTF">2008-09-09T22:52:10Z</dcterms:created>
  <dcterms:modified xsi:type="dcterms:W3CDTF">2022-07-06T07:55:35Z</dcterms:modified>
</cp:coreProperties>
</file>