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7" r:id="rId2"/>
    <p:sldId id="407" r:id="rId3"/>
    <p:sldId id="439" r:id="rId4"/>
    <p:sldId id="427" r:id="rId5"/>
    <p:sldId id="428" r:id="rId6"/>
    <p:sldId id="426" r:id="rId7"/>
    <p:sldId id="441" r:id="rId8"/>
    <p:sldId id="442" r:id="rId9"/>
    <p:sldId id="438" r:id="rId10"/>
    <p:sldId id="433" r:id="rId11"/>
    <p:sldId id="440" r:id="rId12"/>
    <p:sldId id="340"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478441-2D53-4FE1-B86D-52BE6D81A51F}" v="273" dt="2022-07-01T13:31:15.7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60" d="100"/>
          <a:sy n="60" d="100"/>
        </p:scale>
        <p:origin x="-67" y="-17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Ha" userId="270efafb50020bd6" providerId="LiveId" clId="{81478441-2D53-4FE1-B86D-52BE6D81A51F}"/>
    <pc:docChg chg="undo redo custSel addSld delSld modSld sldOrd">
      <pc:chgData name="Trang Ha" userId="270efafb50020bd6" providerId="LiveId" clId="{81478441-2D53-4FE1-B86D-52BE6D81A51F}" dt="2022-07-01T13:31:15.795" v="1178" actId="1076"/>
      <pc:docMkLst>
        <pc:docMk/>
      </pc:docMkLst>
      <pc:sldChg chg="modSp mod">
        <pc:chgData name="Trang Ha" userId="270efafb50020bd6" providerId="LiveId" clId="{81478441-2D53-4FE1-B86D-52BE6D81A51F}" dt="2022-07-01T07:35:24.419" v="39" actId="20577"/>
        <pc:sldMkLst>
          <pc:docMk/>
          <pc:sldMk cId="0" sldId="327"/>
        </pc:sldMkLst>
        <pc:spChg chg="mod">
          <ac:chgData name="Trang Ha" userId="270efafb50020bd6" providerId="LiveId" clId="{81478441-2D53-4FE1-B86D-52BE6D81A51F}" dt="2022-07-01T07:35:24.419" v="39" actId="20577"/>
          <ac:spMkLst>
            <pc:docMk/>
            <pc:sldMk cId="0" sldId="327"/>
            <ac:spMk id="2057" creationId="{00000000-0000-0000-0000-000000000000}"/>
          </ac:spMkLst>
        </pc:spChg>
      </pc:sldChg>
      <pc:sldChg chg="delSp mod delAnim">
        <pc:chgData name="Trang Ha" userId="270efafb50020bd6" providerId="LiveId" clId="{81478441-2D53-4FE1-B86D-52BE6D81A51F}" dt="2022-07-01T07:35:58.186" v="40" actId="478"/>
        <pc:sldMkLst>
          <pc:docMk/>
          <pc:sldMk cId="0" sldId="407"/>
        </pc:sldMkLst>
        <pc:picChg chg="del">
          <ac:chgData name="Trang Ha" userId="270efafb50020bd6" providerId="LiveId" clId="{81478441-2D53-4FE1-B86D-52BE6D81A51F}" dt="2022-07-01T07:35:58.186" v="40" actId="478"/>
          <ac:picMkLst>
            <pc:docMk/>
            <pc:sldMk cId="0" sldId="407"/>
            <ac:picMk id="3" creationId="{00000000-0000-0000-0000-000000000000}"/>
          </ac:picMkLst>
        </pc:picChg>
      </pc:sldChg>
      <pc:sldChg chg="addSp delSp modSp mod modAnim">
        <pc:chgData name="Trang Ha" userId="270efafb50020bd6" providerId="LiveId" clId="{81478441-2D53-4FE1-B86D-52BE6D81A51F}" dt="2022-07-01T09:54:36.008" v="617" actId="14100"/>
        <pc:sldMkLst>
          <pc:docMk/>
          <pc:sldMk cId="963106164" sldId="426"/>
        </pc:sldMkLst>
        <pc:spChg chg="mod">
          <ac:chgData name="Trang Ha" userId="270efafb50020bd6" providerId="LiveId" clId="{81478441-2D53-4FE1-B86D-52BE6D81A51F}" dt="2022-07-01T09:49:50.412" v="548" actId="20577"/>
          <ac:spMkLst>
            <pc:docMk/>
            <pc:sldMk cId="963106164" sldId="426"/>
            <ac:spMk id="12" creationId="{00000000-0000-0000-0000-000000000000}"/>
          </ac:spMkLst>
        </pc:spChg>
        <pc:spChg chg="mod">
          <ac:chgData name="Trang Ha" userId="270efafb50020bd6" providerId="LiveId" clId="{81478441-2D53-4FE1-B86D-52BE6D81A51F}" dt="2022-07-01T09:50:32.888" v="597" actId="1076"/>
          <ac:spMkLst>
            <pc:docMk/>
            <pc:sldMk cId="963106164" sldId="426"/>
            <ac:spMk id="25" creationId="{00000000-0000-0000-0000-000000000000}"/>
          </ac:spMkLst>
        </pc:spChg>
        <pc:spChg chg="del">
          <ac:chgData name="Trang Ha" userId="270efafb50020bd6" providerId="LiveId" clId="{81478441-2D53-4FE1-B86D-52BE6D81A51F}" dt="2022-07-01T09:45:13.792" v="496" actId="478"/>
          <ac:spMkLst>
            <pc:docMk/>
            <pc:sldMk cId="963106164" sldId="426"/>
            <ac:spMk id="33" creationId="{00000000-0000-0000-0000-000000000000}"/>
          </ac:spMkLst>
        </pc:spChg>
        <pc:spChg chg="del mod">
          <ac:chgData name="Trang Ha" userId="270efafb50020bd6" providerId="LiveId" clId="{81478441-2D53-4FE1-B86D-52BE6D81A51F}" dt="2022-07-01T09:45:13.792" v="496" actId="478"/>
          <ac:spMkLst>
            <pc:docMk/>
            <pc:sldMk cId="963106164" sldId="426"/>
            <ac:spMk id="34" creationId="{00000000-0000-0000-0000-000000000000}"/>
          </ac:spMkLst>
        </pc:spChg>
        <pc:spChg chg="del">
          <ac:chgData name="Trang Ha" userId="270efafb50020bd6" providerId="LiveId" clId="{81478441-2D53-4FE1-B86D-52BE6D81A51F}" dt="2022-07-01T09:45:05.887" v="495" actId="478"/>
          <ac:spMkLst>
            <pc:docMk/>
            <pc:sldMk cId="963106164" sldId="426"/>
            <ac:spMk id="35" creationId="{00000000-0000-0000-0000-000000000000}"/>
          </ac:spMkLst>
        </pc:spChg>
        <pc:spChg chg="del">
          <ac:chgData name="Trang Ha" userId="270efafb50020bd6" providerId="LiveId" clId="{81478441-2D53-4FE1-B86D-52BE6D81A51F}" dt="2022-07-01T09:45:13.792" v="496" actId="478"/>
          <ac:spMkLst>
            <pc:docMk/>
            <pc:sldMk cId="963106164" sldId="426"/>
            <ac:spMk id="36" creationId="{00000000-0000-0000-0000-000000000000}"/>
          </ac:spMkLst>
        </pc:spChg>
        <pc:spChg chg="del">
          <ac:chgData name="Trang Ha" userId="270efafb50020bd6" providerId="LiveId" clId="{81478441-2D53-4FE1-B86D-52BE6D81A51F}" dt="2022-07-01T09:45:13.792" v="496" actId="478"/>
          <ac:spMkLst>
            <pc:docMk/>
            <pc:sldMk cId="963106164" sldId="426"/>
            <ac:spMk id="37" creationId="{00000000-0000-0000-0000-000000000000}"/>
          </ac:spMkLst>
        </pc:spChg>
        <pc:spChg chg="del">
          <ac:chgData name="Trang Ha" userId="270efafb50020bd6" providerId="LiveId" clId="{81478441-2D53-4FE1-B86D-52BE6D81A51F}" dt="2022-07-01T09:45:13.792" v="496" actId="478"/>
          <ac:spMkLst>
            <pc:docMk/>
            <pc:sldMk cId="963106164" sldId="426"/>
            <ac:spMk id="38" creationId="{00000000-0000-0000-0000-000000000000}"/>
          </ac:spMkLst>
        </pc:spChg>
        <pc:spChg chg="del">
          <ac:chgData name="Trang Ha" userId="270efafb50020bd6" providerId="LiveId" clId="{81478441-2D53-4FE1-B86D-52BE6D81A51F}" dt="2022-07-01T09:45:05.887" v="495" actId="478"/>
          <ac:spMkLst>
            <pc:docMk/>
            <pc:sldMk cId="963106164" sldId="426"/>
            <ac:spMk id="39" creationId="{00000000-0000-0000-0000-000000000000}"/>
          </ac:spMkLst>
        </pc:spChg>
        <pc:spChg chg="mod">
          <ac:chgData name="Trang Ha" userId="270efafb50020bd6" providerId="LiveId" clId="{81478441-2D53-4FE1-B86D-52BE6D81A51F}" dt="2022-07-01T09:53:37.531" v="615" actId="1076"/>
          <ac:spMkLst>
            <pc:docMk/>
            <pc:sldMk cId="963106164" sldId="426"/>
            <ac:spMk id="40" creationId="{00000000-0000-0000-0000-000000000000}"/>
          </ac:spMkLst>
        </pc:spChg>
        <pc:spChg chg="mod">
          <ac:chgData name="Trang Ha" userId="270efafb50020bd6" providerId="LiveId" clId="{81478441-2D53-4FE1-B86D-52BE6D81A51F}" dt="2022-07-01T09:53:42.130" v="616" actId="1076"/>
          <ac:spMkLst>
            <pc:docMk/>
            <pc:sldMk cId="963106164" sldId="426"/>
            <ac:spMk id="41" creationId="{00000000-0000-0000-0000-000000000000}"/>
          </ac:spMkLst>
        </pc:spChg>
        <pc:spChg chg="mod">
          <ac:chgData name="Trang Ha" userId="270efafb50020bd6" providerId="LiveId" clId="{81478441-2D53-4FE1-B86D-52BE6D81A51F}" dt="2022-07-01T09:48:35.496" v="526" actId="113"/>
          <ac:spMkLst>
            <pc:docMk/>
            <pc:sldMk cId="963106164" sldId="426"/>
            <ac:spMk id="42" creationId="{00000000-0000-0000-0000-000000000000}"/>
          </ac:spMkLst>
        </pc:spChg>
        <pc:spChg chg="add del mod">
          <ac:chgData name="Trang Ha" userId="270efafb50020bd6" providerId="LiveId" clId="{81478441-2D53-4FE1-B86D-52BE6D81A51F}" dt="2022-07-01T09:45:05.887" v="495" actId="478"/>
          <ac:spMkLst>
            <pc:docMk/>
            <pc:sldMk cId="963106164" sldId="426"/>
            <ac:spMk id="43" creationId="{B57BA18A-5D8E-77FB-06CB-7B33B2FAED1A}"/>
          </ac:spMkLst>
        </pc:spChg>
        <pc:spChg chg="add del mod">
          <ac:chgData name="Trang Ha" userId="270efafb50020bd6" providerId="LiveId" clId="{81478441-2D53-4FE1-B86D-52BE6D81A51F}" dt="2022-07-01T09:45:05.887" v="495" actId="478"/>
          <ac:spMkLst>
            <pc:docMk/>
            <pc:sldMk cId="963106164" sldId="426"/>
            <ac:spMk id="44" creationId="{B16DA8AA-2161-DD56-9119-ED0644DD7CE7}"/>
          </ac:spMkLst>
        </pc:spChg>
        <pc:spChg chg="del">
          <ac:chgData name="Trang Ha" userId="270efafb50020bd6" providerId="LiveId" clId="{81478441-2D53-4FE1-B86D-52BE6D81A51F}" dt="2022-07-01T09:45:13.792" v="496" actId="478"/>
          <ac:spMkLst>
            <pc:docMk/>
            <pc:sldMk cId="963106164" sldId="426"/>
            <ac:spMk id="45" creationId="{00000000-0000-0000-0000-000000000000}"/>
          </ac:spMkLst>
        </pc:spChg>
        <pc:spChg chg="add del mod">
          <ac:chgData name="Trang Ha" userId="270efafb50020bd6" providerId="LiveId" clId="{81478441-2D53-4FE1-B86D-52BE6D81A51F}" dt="2022-07-01T09:45:05.887" v="495" actId="478"/>
          <ac:spMkLst>
            <pc:docMk/>
            <pc:sldMk cId="963106164" sldId="426"/>
            <ac:spMk id="46" creationId="{55FEBDA7-A99B-3F2A-822A-1B98238CBF30}"/>
          </ac:spMkLst>
        </pc:spChg>
        <pc:spChg chg="add del mod">
          <ac:chgData name="Trang Ha" userId="270efafb50020bd6" providerId="LiveId" clId="{81478441-2D53-4FE1-B86D-52BE6D81A51F}" dt="2022-07-01T09:45:05.887" v="495" actId="478"/>
          <ac:spMkLst>
            <pc:docMk/>
            <pc:sldMk cId="963106164" sldId="426"/>
            <ac:spMk id="47" creationId="{7C54F71C-B8D2-B839-AE11-0DFAF319A58F}"/>
          </ac:spMkLst>
        </pc:spChg>
        <pc:spChg chg="add del mod">
          <ac:chgData name="Trang Ha" userId="270efafb50020bd6" providerId="LiveId" clId="{81478441-2D53-4FE1-B86D-52BE6D81A51F}" dt="2022-07-01T09:45:05.887" v="495" actId="478"/>
          <ac:spMkLst>
            <pc:docMk/>
            <pc:sldMk cId="963106164" sldId="426"/>
            <ac:spMk id="48" creationId="{4191E6E1-B53B-26DF-63E8-F8779CBE1E18}"/>
          </ac:spMkLst>
        </pc:spChg>
        <pc:spChg chg="add mod">
          <ac:chgData name="Trang Ha" userId="270efafb50020bd6" providerId="LiveId" clId="{81478441-2D53-4FE1-B86D-52BE6D81A51F}" dt="2022-07-01T09:49:00.994" v="530" actId="1076"/>
          <ac:spMkLst>
            <pc:docMk/>
            <pc:sldMk cId="963106164" sldId="426"/>
            <ac:spMk id="49" creationId="{BA77A38F-7859-B1B0-1303-EE648E4D521D}"/>
          </ac:spMkLst>
        </pc:spChg>
        <pc:spChg chg="add mod">
          <ac:chgData name="Trang Ha" userId="270efafb50020bd6" providerId="LiveId" clId="{81478441-2D53-4FE1-B86D-52BE6D81A51F}" dt="2022-07-01T09:47:46.415" v="520" actId="207"/>
          <ac:spMkLst>
            <pc:docMk/>
            <pc:sldMk cId="963106164" sldId="426"/>
            <ac:spMk id="50" creationId="{8D2FF414-2029-8ED8-65E0-54D7502977F1}"/>
          </ac:spMkLst>
        </pc:spChg>
        <pc:spChg chg="add mod">
          <ac:chgData name="Trang Ha" userId="270efafb50020bd6" providerId="LiveId" clId="{81478441-2D53-4FE1-B86D-52BE6D81A51F}" dt="2022-07-01T09:45:54.042" v="505" actId="1076"/>
          <ac:spMkLst>
            <pc:docMk/>
            <pc:sldMk cId="963106164" sldId="426"/>
            <ac:spMk id="51" creationId="{7968F5CB-0328-7498-F560-9C6F7BD7E256}"/>
          </ac:spMkLst>
        </pc:spChg>
        <pc:spChg chg="add mod">
          <ac:chgData name="Trang Ha" userId="270efafb50020bd6" providerId="LiveId" clId="{81478441-2D53-4FE1-B86D-52BE6D81A51F}" dt="2022-07-01T09:47:13.100" v="518" actId="207"/>
          <ac:spMkLst>
            <pc:docMk/>
            <pc:sldMk cId="963106164" sldId="426"/>
            <ac:spMk id="52" creationId="{01F0DD7C-7EE9-75A2-2023-AC2540D21CB1}"/>
          </ac:spMkLst>
        </pc:spChg>
        <pc:spChg chg="add mod">
          <ac:chgData name="Trang Ha" userId="270efafb50020bd6" providerId="LiveId" clId="{81478441-2D53-4FE1-B86D-52BE6D81A51F}" dt="2022-07-01T09:48:54.311" v="528" actId="1076"/>
          <ac:spMkLst>
            <pc:docMk/>
            <pc:sldMk cId="963106164" sldId="426"/>
            <ac:spMk id="53" creationId="{15E917E4-4BA4-B913-7F53-08C651768CD8}"/>
          </ac:spMkLst>
        </pc:spChg>
        <pc:cxnChg chg="mod">
          <ac:chgData name="Trang Ha" userId="270efafb50020bd6" providerId="LiveId" clId="{81478441-2D53-4FE1-B86D-52BE6D81A51F}" dt="2022-07-01T09:54:36.008" v="617" actId="14100"/>
          <ac:cxnSpMkLst>
            <pc:docMk/>
            <pc:sldMk cId="963106164" sldId="426"/>
            <ac:cxnSpMk id="26" creationId="{00000000-0000-0000-0000-000000000000}"/>
          </ac:cxnSpMkLst>
        </pc:cxnChg>
      </pc:sldChg>
      <pc:sldChg chg="modSp mod modAnim">
        <pc:chgData name="Trang Ha" userId="270efafb50020bd6" providerId="LiveId" clId="{81478441-2D53-4FE1-B86D-52BE6D81A51F}" dt="2022-07-01T13:31:15.795" v="1178" actId="1076"/>
        <pc:sldMkLst>
          <pc:docMk/>
          <pc:sldMk cId="4184934910" sldId="427"/>
        </pc:sldMkLst>
        <pc:spChg chg="mod">
          <ac:chgData name="Trang Ha" userId="270efafb50020bd6" providerId="LiveId" clId="{81478441-2D53-4FE1-B86D-52BE6D81A51F}" dt="2022-07-01T07:50:29.969" v="148" actId="20577"/>
          <ac:spMkLst>
            <pc:docMk/>
            <pc:sldMk cId="4184934910" sldId="427"/>
            <ac:spMk id="2" creationId="{00000000-0000-0000-0000-000000000000}"/>
          </ac:spMkLst>
        </pc:spChg>
        <pc:spChg chg="mod">
          <ac:chgData name="Trang Ha" userId="270efafb50020bd6" providerId="LiveId" clId="{81478441-2D53-4FE1-B86D-52BE6D81A51F}" dt="2022-07-01T07:49:59.677" v="134" actId="1076"/>
          <ac:spMkLst>
            <pc:docMk/>
            <pc:sldMk cId="4184934910" sldId="427"/>
            <ac:spMk id="3" creationId="{00000000-0000-0000-0000-000000000000}"/>
          </ac:spMkLst>
        </pc:spChg>
        <pc:spChg chg="mod">
          <ac:chgData name="Trang Ha" userId="270efafb50020bd6" providerId="LiveId" clId="{81478441-2D53-4FE1-B86D-52BE6D81A51F}" dt="2022-07-01T13:31:12.101" v="1177" actId="1076"/>
          <ac:spMkLst>
            <pc:docMk/>
            <pc:sldMk cId="4184934910" sldId="427"/>
            <ac:spMk id="18" creationId="{00000000-0000-0000-0000-000000000000}"/>
          </ac:spMkLst>
        </pc:spChg>
        <pc:spChg chg="mod">
          <ac:chgData name="Trang Ha" userId="270efafb50020bd6" providerId="LiveId" clId="{81478441-2D53-4FE1-B86D-52BE6D81A51F}" dt="2022-07-01T13:31:15.795" v="1178" actId="1076"/>
          <ac:spMkLst>
            <pc:docMk/>
            <pc:sldMk cId="4184934910" sldId="427"/>
            <ac:spMk id="19" creationId="{00000000-0000-0000-0000-000000000000}"/>
          </ac:spMkLst>
        </pc:spChg>
        <pc:spChg chg="mod">
          <ac:chgData name="Trang Ha" userId="270efafb50020bd6" providerId="LiveId" clId="{81478441-2D53-4FE1-B86D-52BE6D81A51F}" dt="2022-07-01T07:50:14.172" v="140" actId="1036"/>
          <ac:spMkLst>
            <pc:docMk/>
            <pc:sldMk cId="4184934910" sldId="427"/>
            <ac:spMk id="23" creationId="{00000000-0000-0000-0000-000000000000}"/>
          </ac:spMkLst>
        </pc:spChg>
        <pc:cxnChg chg="mod">
          <ac:chgData name="Trang Ha" userId="270efafb50020bd6" providerId="LiveId" clId="{81478441-2D53-4FE1-B86D-52BE6D81A51F}" dt="2022-07-01T07:50:14.172" v="140" actId="1036"/>
          <ac:cxnSpMkLst>
            <pc:docMk/>
            <pc:sldMk cId="4184934910" sldId="427"/>
            <ac:cxnSpMk id="24" creationId="{00000000-0000-0000-0000-000000000000}"/>
          </ac:cxnSpMkLst>
        </pc:cxnChg>
      </pc:sldChg>
      <pc:sldChg chg="addSp delSp modSp mod delAnim modAnim">
        <pc:chgData name="Trang Ha" userId="270efafb50020bd6" providerId="LiveId" clId="{81478441-2D53-4FE1-B86D-52BE6D81A51F}" dt="2022-07-01T10:03:10.768" v="678" actId="207"/>
        <pc:sldMkLst>
          <pc:docMk/>
          <pc:sldMk cId="701057155" sldId="428"/>
        </pc:sldMkLst>
        <pc:spChg chg="del mod">
          <ac:chgData name="Trang Ha" userId="270efafb50020bd6" providerId="LiveId" clId="{81478441-2D53-4FE1-B86D-52BE6D81A51F}" dt="2022-07-01T07:52:23.166" v="209"/>
          <ac:spMkLst>
            <pc:docMk/>
            <pc:sldMk cId="701057155" sldId="428"/>
            <ac:spMk id="2" creationId="{00000000-0000-0000-0000-000000000000}"/>
          </ac:spMkLst>
        </pc:spChg>
        <pc:spChg chg="mod">
          <ac:chgData name="Trang Ha" userId="270efafb50020bd6" providerId="LiveId" clId="{81478441-2D53-4FE1-B86D-52BE6D81A51F}" dt="2022-07-01T08:50:51.611" v="298" actId="20577"/>
          <ac:spMkLst>
            <pc:docMk/>
            <pc:sldMk cId="701057155" sldId="428"/>
            <ac:spMk id="3" creationId="{00000000-0000-0000-0000-000000000000}"/>
          </ac:spMkLst>
        </pc:spChg>
        <pc:spChg chg="add mod">
          <ac:chgData name="Trang Ha" userId="270efafb50020bd6" providerId="LiveId" clId="{81478441-2D53-4FE1-B86D-52BE6D81A51F}" dt="2022-07-01T09:40:56.970" v="476" actId="14100"/>
          <ac:spMkLst>
            <pc:docMk/>
            <pc:sldMk cId="701057155" sldId="428"/>
            <ac:spMk id="9" creationId="{95C93B12-6AAA-5F05-BC8B-3DDF2EC43615}"/>
          </ac:spMkLst>
        </pc:spChg>
        <pc:spChg chg="mod">
          <ac:chgData name="Trang Ha" userId="270efafb50020bd6" providerId="LiveId" clId="{81478441-2D53-4FE1-B86D-52BE6D81A51F}" dt="2022-07-01T07:51:08.973" v="203" actId="14100"/>
          <ac:spMkLst>
            <pc:docMk/>
            <pc:sldMk cId="701057155" sldId="428"/>
            <ac:spMk id="20" creationId="{00000000-0000-0000-0000-000000000000}"/>
          </ac:spMkLst>
        </pc:spChg>
        <pc:spChg chg="mod">
          <ac:chgData name="Trang Ha" userId="270efafb50020bd6" providerId="LiveId" clId="{81478441-2D53-4FE1-B86D-52BE6D81A51F}" dt="2022-07-01T10:03:06.851" v="677" actId="207"/>
          <ac:spMkLst>
            <pc:docMk/>
            <pc:sldMk cId="701057155" sldId="428"/>
            <ac:spMk id="21" creationId="{00000000-0000-0000-0000-000000000000}"/>
          </ac:spMkLst>
        </pc:spChg>
        <pc:spChg chg="mod">
          <ac:chgData name="Trang Ha" userId="270efafb50020bd6" providerId="LiveId" clId="{81478441-2D53-4FE1-B86D-52BE6D81A51F}" dt="2022-07-01T08:47:20.931" v="271" actId="207"/>
          <ac:spMkLst>
            <pc:docMk/>
            <pc:sldMk cId="701057155" sldId="428"/>
            <ac:spMk id="22" creationId="{00000000-0000-0000-0000-000000000000}"/>
          </ac:spMkLst>
        </pc:spChg>
        <pc:spChg chg="mod">
          <ac:chgData name="Trang Ha" userId="270efafb50020bd6" providerId="LiveId" clId="{81478441-2D53-4FE1-B86D-52BE6D81A51F}" dt="2022-07-01T08:47:35.340" v="275" actId="20577"/>
          <ac:spMkLst>
            <pc:docMk/>
            <pc:sldMk cId="701057155" sldId="428"/>
            <ac:spMk id="23" creationId="{00000000-0000-0000-0000-000000000000}"/>
          </ac:spMkLst>
        </pc:spChg>
        <pc:spChg chg="del mod">
          <ac:chgData name="Trang Ha" userId="270efafb50020bd6" providerId="LiveId" clId="{81478441-2D53-4FE1-B86D-52BE6D81A51F}" dt="2022-07-01T07:53:39.096" v="237"/>
          <ac:spMkLst>
            <pc:docMk/>
            <pc:sldMk cId="701057155" sldId="428"/>
            <ac:spMk id="24" creationId="{00000000-0000-0000-0000-000000000000}"/>
          </ac:spMkLst>
        </pc:spChg>
        <pc:spChg chg="del mod">
          <ac:chgData name="Trang Ha" userId="270efafb50020bd6" providerId="LiveId" clId="{81478441-2D53-4FE1-B86D-52BE6D81A51F}" dt="2022-07-01T07:53:42.333" v="239" actId="478"/>
          <ac:spMkLst>
            <pc:docMk/>
            <pc:sldMk cId="701057155" sldId="428"/>
            <ac:spMk id="25" creationId="{00000000-0000-0000-0000-000000000000}"/>
          </ac:spMkLst>
        </pc:spChg>
        <pc:spChg chg="del mod">
          <ac:chgData name="Trang Ha" userId="270efafb50020bd6" providerId="LiveId" clId="{81478441-2D53-4FE1-B86D-52BE6D81A51F}" dt="2022-07-01T07:53:39.096" v="235" actId="478"/>
          <ac:spMkLst>
            <pc:docMk/>
            <pc:sldMk cId="701057155" sldId="428"/>
            <ac:spMk id="26" creationId="{00000000-0000-0000-0000-000000000000}"/>
          </ac:spMkLst>
        </pc:spChg>
        <pc:spChg chg="add del mod">
          <ac:chgData name="Trang Ha" userId="270efafb50020bd6" providerId="LiveId" clId="{81478441-2D53-4FE1-B86D-52BE6D81A51F}" dt="2022-07-01T07:52:56.575" v="223"/>
          <ac:spMkLst>
            <pc:docMk/>
            <pc:sldMk cId="701057155" sldId="428"/>
            <ac:spMk id="27" creationId="{3BB35FC5-177D-F087-1B92-F07A46AB760D}"/>
          </ac:spMkLst>
        </pc:spChg>
        <pc:spChg chg="add del mod">
          <ac:chgData name="Trang Ha" userId="270efafb50020bd6" providerId="LiveId" clId="{81478441-2D53-4FE1-B86D-52BE6D81A51F}" dt="2022-07-01T07:53:16.663" v="226" actId="478"/>
          <ac:spMkLst>
            <pc:docMk/>
            <pc:sldMk cId="701057155" sldId="428"/>
            <ac:spMk id="28" creationId="{842DE858-3535-A3A2-CCD0-8DEA8620A409}"/>
          </ac:spMkLst>
        </pc:spChg>
        <pc:spChg chg="add del">
          <ac:chgData name="Trang Ha" userId="270efafb50020bd6" providerId="LiveId" clId="{81478441-2D53-4FE1-B86D-52BE6D81A51F}" dt="2022-07-01T07:53:21.186" v="228" actId="22"/>
          <ac:spMkLst>
            <pc:docMk/>
            <pc:sldMk cId="701057155" sldId="428"/>
            <ac:spMk id="29" creationId="{19BAE053-8C1B-A9D3-D0E8-0664F871E7D7}"/>
          </ac:spMkLst>
        </pc:spChg>
        <pc:spChg chg="add mod">
          <ac:chgData name="Trang Ha" userId="270efafb50020bd6" providerId="LiveId" clId="{81478441-2D53-4FE1-B86D-52BE6D81A51F}" dt="2022-07-01T10:03:10.768" v="678" actId="207"/>
          <ac:spMkLst>
            <pc:docMk/>
            <pc:sldMk cId="701057155" sldId="428"/>
            <ac:spMk id="30" creationId="{836E8692-1A9C-F299-5E98-41D774528123}"/>
          </ac:spMkLst>
        </pc:spChg>
      </pc:sldChg>
      <pc:sldChg chg="addSp delSp modSp mod">
        <pc:chgData name="Trang Ha" userId="270efafb50020bd6" providerId="LiveId" clId="{81478441-2D53-4FE1-B86D-52BE6D81A51F}" dt="2022-07-01T13:30:02.721" v="1175" actId="1076"/>
        <pc:sldMkLst>
          <pc:docMk/>
          <pc:sldMk cId="3332805865" sldId="433"/>
        </pc:sldMkLst>
        <pc:spChg chg="mod">
          <ac:chgData name="Trang Ha" userId="270efafb50020bd6" providerId="LiveId" clId="{81478441-2D53-4FE1-B86D-52BE6D81A51F}" dt="2022-07-01T13:29:35.878" v="1174" actId="14100"/>
          <ac:spMkLst>
            <pc:docMk/>
            <pc:sldMk cId="3332805865" sldId="433"/>
            <ac:spMk id="10" creationId="{00000000-0000-0000-0000-000000000000}"/>
          </ac:spMkLst>
        </pc:spChg>
        <pc:spChg chg="mod">
          <ac:chgData name="Trang Ha" userId="270efafb50020bd6" providerId="LiveId" clId="{81478441-2D53-4FE1-B86D-52BE6D81A51F}" dt="2022-07-01T13:30:02.721" v="1175" actId="1076"/>
          <ac:spMkLst>
            <pc:docMk/>
            <pc:sldMk cId="3332805865" sldId="433"/>
            <ac:spMk id="19" creationId="{00000000-0000-0000-0000-000000000000}"/>
          </ac:spMkLst>
        </pc:spChg>
        <pc:spChg chg="mod">
          <ac:chgData name="Trang Ha" userId="270efafb50020bd6" providerId="LiveId" clId="{81478441-2D53-4FE1-B86D-52BE6D81A51F}" dt="2022-07-01T13:13:01.948" v="790" actId="20577"/>
          <ac:spMkLst>
            <pc:docMk/>
            <pc:sldMk cId="3332805865" sldId="433"/>
            <ac:spMk id="22" creationId="{00000000-0000-0000-0000-000000000000}"/>
          </ac:spMkLst>
        </pc:spChg>
        <pc:picChg chg="del mod">
          <ac:chgData name="Trang Ha" userId="270efafb50020bd6" providerId="LiveId" clId="{81478441-2D53-4FE1-B86D-52BE6D81A51F}" dt="2022-07-01T13:17:53.835" v="818" actId="478"/>
          <ac:picMkLst>
            <pc:docMk/>
            <pc:sldMk cId="3332805865" sldId="433"/>
            <ac:picMk id="6" creationId="{00000000-0000-0000-0000-000000000000}"/>
          </ac:picMkLst>
        </pc:picChg>
        <pc:picChg chg="add mod">
          <ac:chgData name="Trang Ha" userId="270efafb50020bd6" providerId="LiveId" clId="{81478441-2D53-4FE1-B86D-52BE6D81A51F}" dt="2022-07-01T13:16:23.086" v="817" actId="14100"/>
          <ac:picMkLst>
            <pc:docMk/>
            <pc:sldMk cId="3332805865" sldId="433"/>
            <ac:picMk id="7" creationId="{EB853E4C-871A-10FD-531D-465A19ED6E87}"/>
          </ac:picMkLst>
        </pc:picChg>
        <pc:picChg chg="del">
          <ac:chgData name="Trang Ha" userId="270efafb50020bd6" providerId="LiveId" clId="{81478441-2D53-4FE1-B86D-52BE6D81A51F}" dt="2022-07-01T13:14:38.200" v="791" actId="478"/>
          <ac:picMkLst>
            <pc:docMk/>
            <pc:sldMk cId="3332805865" sldId="433"/>
            <ac:picMk id="1026" creationId="{00000000-0000-0000-0000-000000000000}"/>
          </ac:picMkLst>
        </pc:picChg>
        <pc:picChg chg="add mod">
          <ac:chgData name="Trang Ha" userId="270efafb50020bd6" providerId="LiveId" clId="{81478441-2D53-4FE1-B86D-52BE6D81A51F}" dt="2022-07-01T13:18:21.163" v="825" actId="14100"/>
          <ac:picMkLst>
            <pc:docMk/>
            <pc:sldMk cId="3332805865" sldId="433"/>
            <ac:picMk id="1028" creationId="{89828CDB-D237-18EF-5DE9-63742144F6F1}"/>
          </ac:picMkLst>
        </pc:picChg>
        <pc:picChg chg="mod">
          <ac:chgData name="Trang Ha" userId="270efafb50020bd6" providerId="LiveId" clId="{81478441-2D53-4FE1-B86D-52BE6D81A51F}" dt="2022-07-01T13:16:18.680" v="816" actId="14100"/>
          <ac:picMkLst>
            <pc:docMk/>
            <pc:sldMk cId="3332805865" sldId="433"/>
            <ac:picMk id="1030" creationId="{00000000-0000-0000-0000-000000000000}"/>
          </ac:picMkLst>
        </pc:picChg>
        <pc:inkChg chg="add">
          <ac:chgData name="Trang Ha" userId="270efafb50020bd6" providerId="LiveId" clId="{81478441-2D53-4FE1-B86D-52BE6D81A51F}" dt="2022-07-01T13:25:19.025" v="982" actId="9405"/>
          <ac:inkMkLst>
            <pc:docMk/>
            <pc:sldMk cId="3332805865" sldId="433"/>
            <ac:inkMk id="8" creationId="{6B29918F-9F75-07D7-E169-1F3711E6E506}"/>
          </ac:inkMkLst>
        </pc:inkChg>
        <pc:inkChg chg="add">
          <ac:chgData name="Trang Ha" userId="270efafb50020bd6" providerId="LiveId" clId="{81478441-2D53-4FE1-B86D-52BE6D81A51F}" dt="2022-07-01T13:25:19.743" v="983" actId="9405"/>
          <ac:inkMkLst>
            <pc:docMk/>
            <pc:sldMk cId="3332805865" sldId="433"/>
            <ac:inkMk id="9" creationId="{72EAB79D-4C87-D378-3E13-0283E09FA164}"/>
          </ac:inkMkLst>
        </pc:inkChg>
        <pc:inkChg chg="add">
          <ac:chgData name="Trang Ha" userId="270efafb50020bd6" providerId="LiveId" clId="{81478441-2D53-4FE1-B86D-52BE6D81A51F}" dt="2022-07-01T13:25:20.124" v="984" actId="9405"/>
          <ac:inkMkLst>
            <pc:docMk/>
            <pc:sldMk cId="3332805865" sldId="433"/>
            <ac:inkMk id="11" creationId="{982E6A27-6239-0E43-DE24-20A66164DB52}"/>
          </ac:inkMkLst>
        </pc:inkChg>
        <pc:inkChg chg="add del">
          <ac:chgData name="Trang Ha" userId="270efafb50020bd6" providerId="LiveId" clId="{81478441-2D53-4FE1-B86D-52BE6D81A51F}" dt="2022-07-01T13:27:50.785" v="992" actId="9405"/>
          <ac:inkMkLst>
            <pc:docMk/>
            <pc:sldMk cId="3332805865" sldId="433"/>
            <ac:inkMk id="12" creationId="{8596DBFA-57BA-6C37-B046-CAC6D27AFD6F}"/>
          </ac:inkMkLst>
        </pc:inkChg>
      </pc:sldChg>
      <pc:sldChg chg="del">
        <pc:chgData name="Trang Ha" userId="270efafb50020bd6" providerId="LiveId" clId="{81478441-2D53-4FE1-B86D-52BE6D81A51F}" dt="2022-07-01T10:02:34.551" v="675" actId="2696"/>
        <pc:sldMkLst>
          <pc:docMk/>
          <pc:sldMk cId="1788120817" sldId="436"/>
        </pc:sldMkLst>
      </pc:sldChg>
      <pc:sldChg chg="del">
        <pc:chgData name="Trang Ha" userId="270efafb50020bd6" providerId="LiveId" clId="{81478441-2D53-4FE1-B86D-52BE6D81A51F}" dt="2022-07-01T10:02:43.447" v="676" actId="2696"/>
        <pc:sldMkLst>
          <pc:docMk/>
          <pc:sldMk cId="1046623289" sldId="437"/>
        </pc:sldMkLst>
      </pc:sldChg>
      <pc:sldChg chg="addSp delSp modSp mod">
        <pc:chgData name="Trang Ha" userId="270efafb50020bd6" providerId="LiveId" clId="{81478441-2D53-4FE1-B86D-52BE6D81A51F}" dt="2022-07-01T13:27:50.223" v="991" actId="9405"/>
        <pc:sldMkLst>
          <pc:docMk/>
          <pc:sldMk cId="2510160290" sldId="438"/>
        </pc:sldMkLst>
        <pc:spChg chg="mod">
          <ac:chgData name="Trang Ha" userId="270efafb50020bd6" providerId="LiveId" clId="{81478441-2D53-4FE1-B86D-52BE6D81A51F}" dt="2022-07-01T10:05:03.703" v="697" actId="1076"/>
          <ac:spMkLst>
            <pc:docMk/>
            <pc:sldMk cId="2510160290" sldId="438"/>
            <ac:spMk id="2" creationId="{00000000-0000-0000-0000-000000000000}"/>
          </ac:spMkLst>
        </pc:spChg>
        <pc:spChg chg="mod">
          <ac:chgData name="Trang Ha" userId="270efafb50020bd6" providerId="LiveId" clId="{81478441-2D53-4FE1-B86D-52BE6D81A51F}" dt="2022-07-01T10:05:29.142" v="733" actId="20577"/>
          <ac:spMkLst>
            <pc:docMk/>
            <pc:sldMk cId="2510160290" sldId="438"/>
            <ac:spMk id="25" creationId="{00000000-0000-0000-0000-000000000000}"/>
          </ac:spMkLst>
        </pc:spChg>
        <pc:spChg chg="del">
          <ac:chgData name="Trang Ha" userId="270efafb50020bd6" providerId="LiveId" clId="{81478441-2D53-4FE1-B86D-52BE6D81A51F}" dt="2022-07-01T10:03:37.830" v="680" actId="478"/>
          <ac:spMkLst>
            <pc:docMk/>
            <pc:sldMk cId="2510160290" sldId="438"/>
            <ac:spMk id="33" creationId="{00000000-0000-0000-0000-000000000000}"/>
          </ac:spMkLst>
        </pc:spChg>
        <pc:spChg chg="del mod">
          <ac:chgData name="Trang Ha" userId="270efafb50020bd6" providerId="LiveId" clId="{81478441-2D53-4FE1-B86D-52BE6D81A51F}" dt="2022-07-01T10:03:46.104" v="683" actId="478"/>
          <ac:spMkLst>
            <pc:docMk/>
            <pc:sldMk cId="2510160290" sldId="438"/>
            <ac:spMk id="34" creationId="{00000000-0000-0000-0000-000000000000}"/>
          </ac:spMkLst>
        </pc:spChg>
        <pc:spChg chg="del">
          <ac:chgData name="Trang Ha" userId="270efafb50020bd6" providerId="LiveId" clId="{81478441-2D53-4FE1-B86D-52BE6D81A51F}" dt="2022-07-01T10:03:43.394" v="682" actId="478"/>
          <ac:spMkLst>
            <pc:docMk/>
            <pc:sldMk cId="2510160290" sldId="438"/>
            <ac:spMk id="35" creationId="{00000000-0000-0000-0000-000000000000}"/>
          </ac:spMkLst>
        </pc:spChg>
        <pc:spChg chg="del">
          <ac:chgData name="Trang Ha" userId="270efafb50020bd6" providerId="LiveId" clId="{81478441-2D53-4FE1-B86D-52BE6D81A51F}" dt="2022-07-01T10:03:50.038" v="685" actId="478"/>
          <ac:spMkLst>
            <pc:docMk/>
            <pc:sldMk cId="2510160290" sldId="438"/>
            <ac:spMk id="36" creationId="{00000000-0000-0000-0000-000000000000}"/>
          </ac:spMkLst>
        </pc:spChg>
        <pc:spChg chg="del">
          <ac:chgData name="Trang Ha" userId="270efafb50020bd6" providerId="LiveId" clId="{81478441-2D53-4FE1-B86D-52BE6D81A51F}" dt="2022-07-01T10:03:47.970" v="684" actId="478"/>
          <ac:spMkLst>
            <pc:docMk/>
            <pc:sldMk cId="2510160290" sldId="438"/>
            <ac:spMk id="37" creationId="{00000000-0000-0000-0000-000000000000}"/>
          </ac:spMkLst>
        </pc:spChg>
        <pc:spChg chg="del mod">
          <ac:chgData name="Trang Ha" userId="270efafb50020bd6" providerId="LiveId" clId="{81478441-2D53-4FE1-B86D-52BE6D81A51F}" dt="2022-07-01T10:03:53.175" v="688" actId="478"/>
          <ac:spMkLst>
            <pc:docMk/>
            <pc:sldMk cId="2510160290" sldId="438"/>
            <ac:spMk id="38" creationId="{00000000-0000-0000-0000-000000000000}"/>
          </ac:spMkLst>
        </pc:spChg>
        <pc:spChg chg="del">
          <ac:chgData name="Trang Ha" userId="270efafb50020bd6" providerId="LiveId" clId="{81478441-2D53-4FE1-B86D-52BE6D81A51F}" dt="2022-07-01T10:03:51.376" v="686" actId="478"/>
          <ac:spMkLst>
            <pc:docMk/>
            <pc:sldMk cId="2510160290" sldId="438"/>
            <ac:spMk id="39" creationId="{00000000-0000-0000-0000-000000000000}"/>
          </ac:spMkLst>
        </pc:spChg>
        <pc:spChg chg="add mod">
          <ac:chgData name="Trang Ha" userId="270efafb50020bd6" providerId="LiveId" clId="{81478441-2D53-4FE1-B86D-52BE6D81A51F}" dt="2022-07-01T10:03:57.675" v="691"/>
          <ac:spMkLst>
            <pc:docMk/>
            <pc:sldMk cId="2510160290" sldId="438"/>
            <ac:spMk id="40" creationId="{991C2658-5E2E-0E53-2393-566F2E4CB2B2}"/>
          </ac:spMkLst>
        </pc:spChg>
        <pc:spChg chg="add mod">
          <ac:chgData name="Trang Ha" userId="270efafb50020bd6" providerId="LiveId" clId="{81478441-2D53-4FE1-B86D-52BE6D81A51F}" dt="2022-07-01T10:03:57.675" v="691"/>
          <ac:spMkLst>
            <pc:docMk/>
            <pc:sldMk cId="2510160290" sldId="438"/>
            <ac:spMk id="42" creationId="{453BC17B-3307-01AC-3F44-42428F136BA2}"/>
          </ac:spMkLst>
        </pc:spChg>
        <pc:spChg chg="add mod">
          <ac:chgData name="Trang Ha" userId="270efafb50020bd6" providerId="LiveId" clId="{81478441-2D53-4FE1-B86D-52BE6D81A51F}" dt="2022-07-01T10:03:57.675" v="691"/>
          <ac:spMkLst>
            <pc:docMk/>
            <pc:sldMk cId="2510160290" sldId="438"/>
            <ac:spMk id="43" creationId="{173DB7C8-AFB0-A1CD-15AC-7ACA32345DB5}"/>
          </ac:spMkLst>
        </pc:spChg>
        <pc:spChg chg="del mod">
          <ac:chgData name="Trang Ha" userId="270efafb50020bd6" providerId="LiveId" clId="{81478441-2D53-4FE1-B86D-52BE6D81A51F}" dt="2022-07-01T10:03:55.248" v="690" actId="478"/>
          <ac:spMkLst>
            <pc:docMk/>
            <pc:sldMk cId="2510160290" sldId="438"/>
            <ac:spMk id="45" creationId="{00000000-0000-0000-0000-000000000000}"/>
          </ac:spMkLst>
        </pc:spChg>
        <pc:spChg chg="add mod">
          <ac:chgData name="Trang Ha" userId="270efafb50020bd6" providerId="LiveId" clId="{81478441-2D53-4FE1-B86D-52BE6D81A51F}" dt="2022-07-01T10:03:57.675" v="691"/>
          <ac:spMkLst>
            <pc:docMk/>
            <pc:sldMk cId="2510160290" sldId="438"/>
            <ac:spMk id="46" creationId="{C2F37620-607B-9E03-0C26-6F923B032E49}"/>
          </ac:spMkLst>
        </pc:spChg>
        <pc:spChg chg="add mod">
          <ac:chgData name="Trang Ha" userId="270efafb50020bd6" providerId="LiveId" clId="{81478441-2D53-4FE1-B86D-52BE6D81A51F}" dt="2022-07-01T10:03:57.675" v="691"/>
          <ac:spMkLst>
            <pc:docMk/>
            <pc:sldMk cId="2510160290" sldId="438"/>
            <ac:spMk id="47" creationId="{4D6C7747-FC85-CD20-8C8E-27C5FDF5F049}"/>
          </ac:spMkLst>
        </pc:spChg>
        <pc:inkChg chg="add del">
          <ac:chgData name="Trang Ha" userId="270efafb50020bd6" providerId="LiveId" clId="{81478441-2D53-4FE1-B86D-52BE6D81A51F}" dt="2022-07-01T13:27:50.223" v="991" actId="9405"/>
          <ac:inkMkLst>
            <pc:docMk/>
            <pc:sldMk cId="2510160290" sldId="438"/>
            <ac:inkMk id="3" creationId="{CE0B0028-B31C-9572-B598-45EA607B3C4C}"/>
          </ac:inkMkLst>
        </pc:inkChg>
        <pc:inkChg chg="add del">
          <ac:chgData name="Trang Ha" userId="270efafb50020bd6" providerId="LiveId" clId="{81478441-2D53-4FE1-B86D-52BE6D81A51F}" dt="2022-07-01T13:27:49.807" v="990" actId="9405"/>
          <ac:inkMkLst>
            <pc:docMk/>
            <pc:sldMk cId="2510160290" sldId="438"/>
            <ac:inkMk id="5" creationId="{BFD212B0-D8BD-54D9-2AF3-F979571FA9B7}"/>
          </ac:inkMkLst>
        </pc:inkChg>
      </pc:sldChg>
      <pc:sldChg chg="addSp delSp modSp mod">
        <pc:chgData name="Trang Ha" userId="270efafb50020bd6" providerId="LiveId" clId="{81478441-2D53-4FE1-B86D-52BE6D81A51F}" dt="2022-07-01T07:40:03.781" v="81" actId="1076"/>
        <pc:sldMkLst>
          <pc:docMk/>
          <pc:sldMk cId="4012843973" sldId="439"/>
        </pc:sldMkLst>
        <pc:picChg chg="add mod ord modCrop">
          <ac:chgData name="Trang Ha" userId="270efafb50020bd6" providerId="LiveId" clId="{81478441-2D53-4FE1-B86D-52BE6D81A51F}" dt="2022-07-01T07:40:03.781" v="81" actId="1076"/>
          <ac:picMkLst>
            <pc:docMk/>
            <pc:sldMk cId="4012843973" sldId="439"/>
            <ac:picMk id="3" creationId="{5A9AC01B-D2B3-66AF-45E7-167FBD0E07E5}"/>
          </ac:picMkLst>
        </pc:picChg>
        <pc:picChg chg="add mod ord">
          <ac:chgData name="Trang Ha" userId="270efafb50020bd6" providerId="LiveId" clId="{81478441-2D53-4FE1-B86D-52BE6D81A51F}" dt="2022-07-01T07:39:08.520" v="70" actId="1076"/>
          <ac:picMkLst>
            <pc:docMk/>
            <pc:sldMk cId="4012843973" sldId="439"/>
            <ac:picMk id="5" creationId="{EBD573E2-FEB7-5D0A-F9B8-3F19C5289B79}"/>
          </ac:picMkLst>
        </pc:picChg>
        <pc:picChg chg="del">
          <ac:chgData name="Trang Ha" userId="270efafb50020bd6" providerId="LiveId" clId="{81478441-2D53-4FE1-B86D-52BE6D81A51F}" dt="2022-07-01T07:37:06.685" v="41" actId="478"/>
          <ac:picMkLst>
            <pc:docMk/>
            <pc:sldMk cId="4012843973" sldId="439"/>
            <ac:picMk id="2050" creationId="{00000000-0000-0000-0000-000000000000}"/>
          </ac:picMkLst>
        </pc:picChg>
      </pc:sldChg>
      <pc:sldChg chg="addSp delSp modSp mod">
        <pc:chgData name="Trang Ha" userId="270efafb50020bd6" providerId="LiveId" clId="{81478441-2D53-4FE1-B86D-52BE6D81A51F}" dt="2022-07-01T13:30:10.941" v="1176" actId="1076"/>
        <pc:sldMkLst>
          <pc:docMk/>
          <pc:sldMk cId="3089477505" sldId="440"/>
        </pc:sldMkLst>
        <pc:spChg chg="mod">
          <ac:chgData name="Trang Ha" userId="270efafb50020bd6" providerId="LiveId" clId="{81478441-2D53-4FE1-B86D-52BE6D81A51F}" dt="2022-07-01T13:29:05.594" v="1095" actId="20577"/>
          <ac:spMkLst>
            <pc:docMk/>
            <pc:sldMk cId="3089477505" sldId="440"/>
            <ac:spMk id="10" creationId="{00000000-0000-0000-0000-000000000000}"/>
          </ac:spMkLst>
        </pc:spChg>
        <pc:spChg chg="mod">
          <ac:chgData name="Trang Ha" userId="270efafb50020bd6" providerId="LiveId" clId="{81478441-2D53-4FE1-B86D-52BE6D81A51F}" dt="2022-07-01T13:30:10.941" v="1176" actId="1076"/>
          <ac:spMkLst>
            <pc:docMk/>
            <pc:sldMk cId="3089477505" sldId="440"/>
            <ac:spMk id="19" creationId="{00000000-0000-0000-0000-000000000000}"/>
          </ac:spMkLst>
        </pc:spChg>
        <pc:spChg chg="mod">
          <ac:chgData name="Trang Ha" userId="270efafb50020bd6" providerId="LiveId" clId="{81478441-2D53-4FE1-B86D-52BE6D81A51F}" dt="2022-07-01T13:19:41.476" v="930" actId="20577"/>
          <ac:spMkLst>
            <pc:docMk/>
            <pc:sldMk cId="3089477505" sldId="440"/>
            <ac:spMk id="22" creationId="{00000000-0000-0000-0000-000000000000}"/>
          </ac:spMkLst>
        </pc:spChg>
        <pc:picChg chg="add mod">
          <ac:chgData name="Trang Ha" userId="270efafb50020bd6" providerId="LiveId" clId="{81478441-2D53-4FE1-B86D-52BE6D81A51F}" dt="2022-07-01T13:23:29.058" v="956"/>
          <ac:picMkLst>
            <pc:docMk/>
            <pc:sldMk cId="3089477505" sldId="440"/>
            <ac:picMk id="7" creationId="{72725CA5-9486-0903-60A9-3AA0804D8BC8}"/>
          </ac:picMkLst>
        </pc:picChg>
        <pc:picChg chg="del">
          <ac:chgData name="Trang Ha" userId="270efafb50020bd6" providerId="LiveId" clId="{81478441-2D53-4FE1-B86D-52BE6D81A51F}" dt="2022-07-01T13:21:15.409" v="933" actId="478"/>
          <ac:picMkLst>
            <pc:docMk/>
            <pc:sldMk cId="3089477505" sldId="440"/>
            <ac:picMk id="2050" creationId="{00000000-0000-0000-0000-000000000000}"/>
          </ac:picMkLst>
        </pc:picChg>
        <pc:picChg chg="del">
          <ac:chgData name="Trang Ha" userId="270efafb50020bd6" providerId="LiveId" clId="{81478441-2D53-4FE1-B86D-52BE6D81A51F}" dt="2022-07-01T13:21:14.791" v="932" actId="478"/>
          <ac:picMkLst>
            <pc:docMk/>
            <pc:sldMk cId="3089477505" sldId="440"/>
            <ac:picMk id="2052" creationId="{00000000-0000-0000-0000-000000000000}"/>
          </ac:picMkLst>
        </pc:picChg>
        <pc:picChg chg="del">
          <ac:chgData name="Trang Ha" userId="270efafb50020bd6" providerId="LiveId" clId="{81478441-2D53-4FE1-B86D-52BE6D81A51F}" dt="2022-07-01T13:21:13.993" v="931" actId="478"/>
          <ac:picMkLst>
            <pc:docMk/>
            <pc:sldMk cId="3089477505" sldId="440"/>
            <ac:picMk id="2054" creationId="{00000000-0000-0000-0000-000000000000}"/>
          </ac:picMkLst>
        </pc:picChg>
        <pc:inkChg chg="add">
          <ac:chgData name="Trang Ha" userId="270efafb50020bd6" providerId="LiveId" clId="{81478441-2D53-4FE1-B86D-52BE6D81A51F}" dt="2022-07-01T13:23:58.362" v="957" actId="9405"/>
          <ac:inkMkLst>
            <pc:docMk/>
            <pc:sldMk cId="3089477505" sldId="440"/>
            <ac:inkMk id="8" creationId="{C0075976-049F-3CB8-E6C0-91C9794A5D33}"/>
          </ac:inkMkLst>
        </pc:inkChg>
        <pc:inkChg chg="add del">
          <ac:chgData name="Trang Ha" userId="270efafb50020bd6" providerId="LiveId" clId="{81478441-2D53-4FE1-B86D-52BE6D81A51F}" dt="2022-07-01T13:24:04.887" v="959" actId="9405"/>
          <ac:inkMkLst>
            <pc:docMk/>
            <pc:sldMk cId="3089477505" sldId="440"/>
            <ac:inkMk id="9" creationId="{8B766515-50B0-8737-AEBA-4CD5D82784D3}"/>
          </ac:inkMkLst>
        </pc:inkChg>
        <pc:inkChg chg="add">
          <ac:chgData name="Trang Ha" userId="270efafb50020bd6" providerId="LiveId" clId="{81478441-2D53-4FE1-B86D-52BE6D81A51F}" dt="2022-07-01T13:24:11.439" v="960" actId="9405"/>
          <ac:inkMkLst>
            <pc:docMk/>
            <pc:sldMk cId="3089477505" sldId="440"/>
            <ac:inkMk id="11" creationId="{9071C60B-DF85-0140-0814-2FECC2AB55E7}"/>
          </ac:inkMkLst>
        </pc:inkChg>
        <pc:inkChg chg="add">
          <ac:chgData name="Trang Ha" userId="270efafb50020bd6" providerId="LiveId" clId="{81478441-2D53-4FE1-B86D-52BE6D81A51F}" dt="2022-07-01T13:24:12.106" v="961" actId="9405"/>
          <ac:inkMkLst>
            <pc:docMk/>
            <pc:sldMk cId="3089477505" sldId="440"/>
            <ac:inkMk id="12" creationId="{524E73EF-8641-BBD0-AD03-BF37D08EC769}"/>
          </ac:inkMkLst>
        </pc:inkChg>
        <pc:inkChg chg="add">
          <ac:chgData name="Trang Ha" userId="270efafb50020bd6" providerId="LiveId" clId="{81478441-2D53-4FE1-B86D-52BE6D81A51F}" dt="2022-07-01T13:24:13.024" v="962" actId="9405"/>
          <ac:inkMkLst>
            <pc:docMk/>
            <pc:sldMk cId="3089477505" sldId="440"/>
            <ac:inkMk id="13" creationId="{4F6DE107-9974-2B4C-AD6E-A22781FAD62F}"/>
          </ac:inkMkLst>
        </pc:inkChg>
        <pc:inkChg chg="add">
          <ac:chgData name="Trang Ha" userId="270efafb50020bd6" providerId="LiveId" clId="{81478441-2D53-4FE1-B86D-52BE6D81A51F}" dt="2022-07-01T13:24:13.742" v="963" actId="9405"/>
          <ac:inkMkLst>
            <pc:docMk/>
            <pc:sldMk cId="3089477505" sldId="440"/>
            <ac:inkMk id="20" creationId="{D9FD7955-BD0C-65BF-60E7-B738DF5BC2F1}"/>
          </ac:inkMkLst>
        </pc:inkChg>
        <pc:inkChg chg="add">
          <ac:chgData name="Trang Ha" userId="270efafb50020bd6" providerId="LiveId" clId="{81478441-2D53-4FE1-B86D-52BE6D81A51F}" dt="2022-07-01T13:24:14.385" v="964" actId="9405"/>
          <ac:inkMkLst>
            <pc:docMk/>
            <pc:sldMk cId="3089477505" sldId="440"/>
            <ac:inkMk id="21" creationId="{B7265B6B-65D5-B31A-DF06-9A0C52CC7323}"/>
          </ac:inkMkLst>
        </pc:inkChg>
        <pc:inkChg chg="add">
          <ac:chgData name="Trang Ha" userId="270efafb50020bd6" providerId="LiveId" clId="{81478441-2D53-4FE1-B86D-52BE6D81A51F}" dt="2022-07-01T13:24:14.847" v="965" actId="9405"/>
          <ac:inkMkLst>
            <pc:docMk/>
            <pc:sldMk cId="3089477505" sldId="440"/>
            <ac:inkMk id="23" creationId="{F2612970-976C-818D-0902-BE890BDD5681}"/>
          </ac:inkMkLst>
        </pc:inkChg>
        <pc:inkChg chg="add">
          <ac:chgData name="Trang Ha" userId="270efafb50020bd6" providerId="LiveId" clId="{81478441-2D53-4FE1-B86D-52BE6D81A51F}" dt="2022-07-01T13:24:26.263" v="966" actId="9405"/>
          <ac:inkMkLst>
            <pc:docMk/>
            <pc:sldMk cId="3089477505" sldId="440"/>
            <ac:inkMk id="24" creationId="{9A6A1581-2832-FE7A-5A96-0223957A424A}"/>
          </ac:inkMkLst>
        </pc:inkChg>
        <pc:inkChg chg="add">
          <ac:chgData name="Trang Ha" userId="270efafb50020bd6" providerId="LiveId" clId="{81478441-2D53-4FE1-B86D-52BE6D81A51F}" dt="2022-07-01T13:24:29.896" v="967" actId="9405"/>
          <ac:inkMkLst>
            <pc:docMk/>
            <pc:sldMk cId="3089477505" sldId="440"/>
            <ac:inkMk id="25" creationId="{31135B3E-062D-0F36-4337-8E3AB291B95F}"/>
          </ac:inkMkLst>
        </pc:inkChg>
        <pc:inkChg chg="add">
          <ac:chgData name="Trang Ha" userId="270efafb50020bd6" providerId="LiveId" clId="{81478441-2D53-4FE1-B86D-52BE6D81A51F}" dt="2022-07-01T13:24:30.266" v="968" actId="9405"/>
          <ac:inkMkLst>
            <pc:docMk/>
            <pc:sldMk cId="3089477505" sldId="440"/>
            <ac:inkMk id="26" creationId="{C8D25AA0-DBDD-43E4-40E0-84E110E52628}"/>
          </ac:inkMkLst>
        </pc:inkChg>
        <pc:inkChg chg="add">
          <ac:chgData name="Trang Ha" userId="270efafb50020bd6" providerId="LiveId" clId="{81478441-2D53-4FE1-B86D-52BE6D81A51F}" dt="2022-07-01T13:24:33.513" v="969" actId="9405"/>
          <ac:inkMkLst>
            <pc:docMk/>
            <pc:sldMk cId="3089477505" sldId="440"/>
            <ac:inkMk id="27" creationId="{79FEE390-84F6-FC57-F1F9-60C677B2534F}"/>
          </ac:inkMkLst>
        </pc:inkChg>
        <pc:inkChg chg="add">
          <ac:chgData name="Trang Ha" userId="270efafb50020bd6" providerId="LiveId" clId="{81478441-2D53-4FE1-B86D-52BE6D81A51F}" dt="2022-07-01T13:24:33.871" v="970" actId="9405"/>
          <ac:inkMkLst>
            <pc:docMk/>
            <pc:sldMk cId="3089477505" sldId="440"/>
            <ac:inkMk id="28" creationId="{E10ABB07-0444-29CC-774D-DE1CBB3F5E88}"/>
          </ac:inkMkLst>
        </pc:inkChg>
        <pc:inkChg chg="add">
          <ac:chgData name="Trang Ha" userId="270efafb50020bd6" providerId="LiveId" clId="{81478441-2D53-4FE1-B86D-52BE6D81A51F}" dt="2022-07-01T13:24:34.645" v="971" actId="9405"/>
          <ac:inkMkLst>
            <pc:docMk/>
            <pc:sldMk cId="3089477505" sldId="440"/>
            <ac:inkMk id="29" creationId="{8CB3FEDB-9A91-7795-05A4-52E737657A55}"/>
          </ac:inkMkLst>
        </pc:inkChg>
        <pc:inkChg chg="add">
          <ac:chgData name="Trang Ha" userId="270efafb50020bd6" providerId="LiveId" clId="{81478441-2D53-4FE1-B86D-52BE6D81A51F}" dt="2022-07-01T13:24:35.004" v="972" actId="9405"/>
          <ac:inkMkLst>
            <pc:docMk/>
            <pc:sldMk cId="3089477505" sldId="440"/>
            <ac:inkMk id="30" creationId="{3CBF0098-4A17-B972-7F01-3CCA687388A6}"/>
          </ac:inkMkLst>
        </pc:inkChg>
        <pc:inkChg chg="add">
          <ac:chgData name="Trang Ha" userId="270efafb50020bd6" providerId="LiveId" clId="{81478441-2D53-4FE1-B86D-52BE6D81A51F}" dt="2022-07-01T13:24:35.358" v="973" actId="9405"/>
          <ac:inkMkLst>
            <pc:docMk/>
            <pc:sldMk cId="3089477505" sldId="440"/>
            <ac:inkMk id="31" creationId="{4054707B-4ADC-5A71-B2D7-68AF628765D4}"/>
          </ac:inkMkLst>
        </pc:inkChg>
        <pc:inkChg chg="add">
          <ac:chgData name="Trang Ha" userId="270efafb50020bd6" providerId="LiveId" clId="{81478441-2D53-4FE1-B86D-52BE6D81A51F}" dt="2022-07-01T13:24:35.933" v="974" actId="9405"/>
          <ac:inkMkLst>
            <pc:docMk/>
            <pc:sldMk cId="3089477505" sldId="440"/>
            <ac:inkMk id="32" creationId="{C1CF5B57-A292-42EA-5CB9-A714E04D5FCE}"/>
          </ac:inkMkLst>
        </pc:inkChg>
        <pc:inkChg chg="add">
          <ac:chgData name="Trang Ha" userId="270efafb50020bd6" providerId="LiveId" clId="{81478441-2D53-4FE1-B86D-52BE6D81A51F}" dt="2022-07-01T13:24:36.302" v="975" actId="9405"/>
          <ac:inkMkLst>
            <pc:docMk/>
            <pc:sldMk cId="3089477505" sldId="440"/>
            <ac:inkMk id="33" creationId="{D09981F4-E675-8130-A6E8-D7FBE4B1546D}"/>
          </ac:inkMkLst>
        </pc:inkChg>
        <pc:inkChg chg="add">
          <ac:chgData name="Trang Ha" userId="270efafb50020bd6" providerId="LiveId" clId="{81478441-2D53-4FE1-B86D-52BE6D81A51F}" dt="2022-07-01T13:24:37.954" v="976" actId="9405"/>
          <ac:inkMkLst>
            <pc:docMk/>
            <pc:sldMk cId="3089477505" sldId="440"/>
            <ac:inkMk id="34" creationId="{A77C463E-F437-3D0B-2B3A-10EA93B8FA1C}"/>
          </ac:inkMkLst>
        </pc:inkChg>
        <pc:inkChg chg="add">
          <ac:chgData name="Trang Ha" userId="270efafb50020bd6" providerId="LiveId" clId="{81478441-2D53-4FE1-B86D-52BE6D81A51F}" dt="2022-07-01T13:24:38.323" v="977" actId="9405"/>
          <ac:inkMkLst>
            <pc:docMk/>
            <pc:sldMk cId="3089477505" sldId="440"/>
            <ac:inkMk id="35" creationId="{3CDB77B9-75C2-D7DB-62EB-3024040AA7D5}"/>
          </ac:inkMkLst>
        </pc:inkChg>
        <pc:inkChg chg="add">
          <ac:chgData name="Trang Ha" userId="270efafb50020bd6" providerId="LiveId" clId="{81478441-2D53-4FE1-B86D-52BE6D81A51F}" dt="2022-07-01T13:24:39.120" v="978" actId="9405"/>
          <ac:inkMkLst>
            <pc:docMk/>
            <pc:sldMk cId="3089477505" sldId="440"/>
            <ac:inkMk id="36" creationId="{FB91357C-5FFA-2C6D-66A3-1A457A6D4EB9}"/>
          </ac:inkMkLst>
        </pc:inkChg>
        <pc:inkChg chg="add">
          <ac:chgData name="Trang Ha" userId="270efafb50020bd6" providerId="LiveId" clId="{81478441-2D53-4FE1-B86D-52BE6D81A51F}" dt="2022-07-01T13:25:05.879" v="979" actId="9405"/>
          <ac:inkMkLst>
            <pc:docMk/>
            <pc:sldMk cId="3089477505" sldId="440"/>
            <ac:inkMk id="37" creationId="{4B3C228C-A003-D7B2-E4E2-7901F3A17711}"/>
          </ac:inkMkLst>
        </pc:inkChg>
        <pc:inkChg chg="add">
          <ac:chgData name="Trang Ha" userId="270efafb50020bd6" providerId="LiveId" clId="{81478441-2D53-4FE1-B86D-52BE6D81A51F}" dt="2022-07-01T13:25:14.071" v="980" actId="9405"/>
          <ac:inkMkLst>
            <pc:docMk/>
            <pc:sldMk cId="3089477505" sldId="440"/>
            <ac:inkMk id="38" creationId="{95E4C78A-AC1B-9F5D-CC91-DF139B2F0824}"/>
          </ac:inkMkLst>
        </pc:inkChg>
        <pc:inkChg chg="add">
          <ac:chgData name="Trang Ha" userId="270efafb50020bd6" providerId="LiveId" clId="{81478441-2D53-4FE1-B86D-52BE6D81A51F}" dt="2022-07-01T13:25:14.417" v="981" actId="9405"/>
          <ac:inkMkLst>
            <pc:docMk/>
            <pc:sldMk cId="3089477505" sldId="440"/>
            <ac:inkMk id="39" creationId="{5CD0C51E-8A9B-6933-25E8-A7D87096244C}"/>
          </ac:inkMkLst>
        </pc:inkChg>
        <pc:inkChg chg="add">
          <ac:chgData name="Trang Ha" userId="270efafb50020bd6" providerId="LiveId" clId="{81478441-2D53-4FE1-B86D-52BE6D81A51F}" dt="2022-07-01T13:25:22.323" v="985" actId="9405"/>
          <ac:inkMkLst>
            <pc:docMk/>
            <pc:sldMk cId="3089477505" sldId="440"/>
            <ac:inkMk id="40" creationId="{FF5228F2-48FD-85EA-284B-CA6BF2B66177}"/>
          </ac:inkMkLst>
        </pc:inkChg>
        <pc:inkChg chg="add del">
          <ac:chgData name="Trang Ha" userId="270efafb50020bd6" providerId="LiveId" clId="{81478441-2D53-4FE1-B86D-52BE6D81A51F}" dt="2022-07-01T13:27:52.638" v="994" actId="9405"/>
          <ac:inkMkLst>
            <pc:docMk/>
            <pc:sldMk cId="3089477505" sldId="440"/>
            <ac:inkMk id="41" creationId="{C7CED7C7-E4D6-0213-AFB7-B3B394B07A13}"/>
          </ac:inkMkLst>
        </pc:inkChg>
      </pc:sldChg>
      <pc:sldChg chg="delSp modSp add mod delAnim modAnim">
        <pc:chgData name="Trang Ha" userId="270efafb50020bd6" providerId="LiveId" clId="{81478441-2D53-4FE1-B86D-52BE6D81A51F}" dt="2022-07-01T09:57:35.384" v="638" actId="20577"/>
        <pc:sldMkLst>
          <pc:docMk/>
          <pc:sldMk cId="2136900200" sldId="441"/>
        </pc:sldMkLst>
        <pc:spChg chg="mod">
          <ac:chgData name="Trang Ha" userId="270efafb50020bd6" providerId="LiveId" clId="{81478441-2D53-4FE1-B86D-52BE6D81A51F}" dt="2022-07-01T09:57:35.384" v="638" actId="20577"/>
          <ac:spMkLst>
            <pc:docMk/>
            <pc:sldMk cId="2136900200" sldId="441"/>
            <ac:spMk id="12" creationId="{00000000-0000-0000-0000-000000000000}"/>
          </ac:spMkLst>
        </pc:spChg>
        <pc:spChg chg="del">
          <ac:chgData name="Trang Ha" userId="270efafb50020bd6" providerId="LiveId" clId="{81478441-2D53-4FE1-B86D-52BE6D81A51F}" dt="2022-07-01T09:56:36.846" v="631" actId="478"/>
          <ac:spMkLst>
            <pc:docMk/>
            <pc:sldMk cId="2136900200" sldId="441"/>
            <ac:spMk id="40" creationId="{00000000-0000-0000-0000-000000000000}"/>
          </ac:spMkLst>
        </pc:spChg>
        <pc:spChg chg="del mod">
          <ac:chgData name="Trang Ha" userId="270efafb50020bd6" providerId="LiveId" clId="{81478441-2D53-4FE1-B86D-52BE6D81A51F}" dt="2022-07-01T09:56:45.958" v="634" actId="478"/>
          <ac:spMkLst>
            <pc:docMk/>
            <pc:sldMk cId="2136900200" sldId="441"/>
            <ac:spMk id="41" creationId="{00000000-0000-0000-0000-000000000000}"/>
          </ac:spMkLst>
        </pc:spChg>
        <pc:spChg chg="mod">
          <ac:chgData name="Trang Ha" userId="270efafb50020bd6" providerId="LiveId" clId="{81478441-2D53-4FE1-B86D-52BE6D81A51F}" dt="2022-07-01T09:55:33.224" v="624" actId="207"/>
          <ac:spMkLst>
            <pc:docMk/>
            <pc:sldMk cId="2136900200" sldId="441"/>
            <ac:spMk id="42" creationId="{00000000-0000-0000-0000-000000000000}"/>
          </ac:spMkLst>
        </pc:spChg>
      </pc:sldChg>
      <pc:sldChg chg="delSp modSp add mod ord delAnim">
        <pc:chgData name="Trang Ha" userId="270efafb50020bd6" providerId="LiveId" clId="{81478441-2D53-4FE1-B86D-52BE6D81A51F}" dt="2022-07-01T10:03:28.061" v="679" actId="1076"/>
        <pc:sldMkLst>
          <pc:docMk/>
          <pc:sldMk cId="1487431265" sldId="442"/>
        </pc:sldMkLst>
        <pc:spChg chg="mod">
          <ac:chgData name="Trang Ha" userId="270efafb50020bd6" providerId="LiveId" clId="{81478441-2D53-4FE1-B86D-52BE6D81A51F}" dt="2022-07-01T09:59:49.743" v="662" actId="113"/>
          <ac:spMkLst>
            <pc:docMk/>
            <pc:sldMk cId="1487431265" sldId="442"/>
            <ac:spMk id="12" creationId="{00000000-0000-0000-0000-000000000000}"/>
          </ac:spMkLst>
        </pc:spChg>
        <pc:spChg chg="mod">
          <ac:chgData name="Trang Ha" userId="270efafb50020bd6" providerId="LiveId" clId="{81478441-2D53-4FE1-B86D-52BE6D81A51F}" dt="2022-07-01T10:01:07.533" v="674" actId="20577"/>
          <ac:spMkLst>
            <pc:docMk/>
            <pc:sldMk cId="1487431265" sldId="442"/>
            <ac:spMk id="40" creationId="{00000000-0000-0000-0000-000000000000}"/>
          </ac:spMkLst>
        </pc:spChg>
        <pc:spChg chg="del">
          <ac:chgData name="Trang Ha" userId="270efafb50020bd6" providerId="LiveId" clId="{81478441-2D53-4FE1-B86D-52BE6D81A51F}" dt="2022-07-01T09:59:55.525" v="663" actId="478"/>
          <ac:spMkLst>
            <pc:docMk/>
            <pc:sldMk cId="1487431265" sldId="442"/>
            <ac:spMk id="41" creationId="{00000000-0000-0000-0000-000000000000}"/>
          </ac:spMkLst>
        </pc:spChg>
        <pc:spChg chg="mod">
          <ac:chgData name="Trang Ha" userId="270efafb50020bd6" providerId="LiveId" clId="{81478441-2D53-4FE1-B86D-52BE6D81A51F}" dt="2022-07-01T09:59:13.930" v="656" actId="113"/>
          <ac:spMkLst>
            <pc:docMk/>
            <pc:sldMk cId="1487431265" sldId="442"/>
            <ac:spMk id="42" creationId="{00000000-0000-0000-0000-000000000000}"/>
          </ac:spMkLst>
        </pc:spChg>
        <pc:spChg chg="mod">
          <ac:chgData name="Trang Ha" userId="270efafb50020bd6" providerId="LiveId" clId="{81478441-2D53-4FE1-B86D-52BE6D81A51F}" dt="2022-07-01T10:03:28.061" v="679" actId="1076"/>
          <ac:spMkLst>
            <pc:docMk/>
            <pc:sldMk cId="1487431265" sldId="442"/>
            <ac:spMk id="50" creationId="{8D2FF414-2029-8ED8-65E0-54D7502977F1}"/>
          </ac:spMkLst>
        </pc:spChg>
      </pc:sldChg>
      <pc:sldChg chg="modSp add del">
        <pc:chgData name="Trang Ha" userId="270efafb50020bd6" providerId="LiveId" clId="{81478441-2D53-4FE1-B86D-52BE6D81A51F}" dt="2022-07-01T09:58:20.310" v="644" actId="2890"/>
        <pc:sldMkLst>
          <pc:docMk/>
          <pc:sldMk cId="1768783601" sldId="442"/>
        </pc:sldMkLst>
        <pc:spChg chg="mod">
          <ac:chgData name="Trang Ha" userId="270efafb50020bd6" providerId="LiveId" clId="{81478441-2D53-4FE1-B86D-52BE6D81A51F}" dt="2022-07-01T09:58:05.974" v="643" actId="20577"/>
          <ac:spMkLst>
            <pc:docMk/>
            <pc:sldMk cId="1768783601" sldId="442"/>
            <ac:spMk id="42" creationId="{00000000-0000-0000-0000-00000000000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19.025"/>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14.847"/>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0,'0'9,"0"8,0 5,0 3,0 3,0 4,0 12,0 10,0 7,0-9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26.263"/>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29.896"/>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0.266"/>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3.513"/>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32,'0'-14,"0"-4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3.871"/>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4.645"/>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5.004"/>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5.358"/>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5.933"/>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19.743"/>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6.302"/>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7.954"/>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8.323"/>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9.120"/>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05.879"/>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14.070"/>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14.416"/>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11,'5'0,"10"-5,3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22.323"/>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22.667"/>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20.124"/>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3:58.362"/>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12 0,'-5'5,"-1"1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11.439"/>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12.106"/>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13.024"/>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13.742"/>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14.385"/>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12</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1.jpeg"/><Relationship Id="rId7" Type="http://schemas.openxmlformats.org/officeDocument/2006/relationships/customXml" Target="../ink/ink2.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customXml" Target="../ink/ink1.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customXml" Target="../ink/ink11.xml"/><Relationship Id="rId18" Type="http://schemas.openxmlformats.org/officeDocument/2006/relationships/customXml" Target="../ink/ink15.xml"/><Relationship Id="rId26" Type="http://schemas.openxmlformats.org/officeDocument/2006/relationships/customXml" Target="../ink/ink23.xml"/><Relationship Id="rId3" Type="http://schemas.openxmlformats.org/officeDocument/2006/relationships/customXml" Target="../ink/ink4.xml"/><Relationship Id="rId21" Type="http://schemas.openxmlformats.org/officeDocument/2006/relationships/customXml" Target="../ink/ink18.xml"/><Relationship Id="rId7" Type="http://schemas.openxmlformats.org/officeDocument/2006/relationships/customXml" Target="../ink/ink6.xml"/><Relationship Id="rId12" Type="http://schemas.openxmlformats.org/officeDocument/2006/relationships/image" Target="../media/image180.png"/><Relationship Id="rId17" Type="http://schemas.openxmlformats.org/officeDocument/2006/relationships/image" Target="../media/image19.png"/><Relationship Id="rId25" Type="http://schemas.openxmlformats.org/officeDocument/2006/relationships/customXml" Target="../ink/ink22.xml"/><Relationship Id="rId2" Type="http://schemas.openxmlformats.org/officeDocument/2006/relationships/image" Target="../media/image23.png"/><Relationship Id="rId16" Type="http://schemas.openxmlformats.org/officeDocument/2006/relationships/customXml" Target="../ink/ink14.xml"/><Relationship Id="rId20" Type="http://schemas.openxmlformats.org/officeDocument/2006/relationships/customXml" Target="../ink/ink17.xml"/><Relationship Id="rId29" Type="http://schemas.openxmlformats.org/officeDocument/2006/relationships/customXml" Target="../ink/ink26.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customXml" Target="../ink/ink10.xml"/><Relationship Id="rId24" Type="http://schemas.openxmlformats.org/officeDocument/2006/relationships/customXml" Target="../ink/ink21.xml"/><Relationship Id="rId32" Type="http://schemas.openxmlformats.org/officeDocument/2006/relationships/customXml" Target="../ink/ink28.xml"/><Relationship Id="rId5" Type="http://schemas.openxmlformats.org/officeDocument/2006/relationships/customXml" Target="../ink/ink5.xml"/><Relationship Id="rId15" Type="http://schemas.openxmlformats.org/officeDocument/2006/relationships/customXml" Target="../ink/ink13.xml"/><Relationship Id="rId23" Type="http://schemas.openxmlformats.org/officeDocument/2006/relationships/customXml" Target="../ink/ink20.xml"/><Relationship Id="rId28" Type="http://schemas.openxmlformats.org/officeDocument/2006/relationships/customXml" Target="../ink/ink25.xml"/><Relationship Id="rId10" Type="http://schemas.openxmlformats.org/officeDocument/2006/relationships/customXml" Target="../ink/ink9.xml"/><Relationship Id="rId19" Type="http://schemas.openxmlformats.org/officeDocument/2006/relationships/customXml" Target="../ink/ink16.xml"/><Relationship Id="rId31" Type="http://schemas.openxmlformats.org/officeDocument/2006/relationships/customXml" Target="../ink/ink27.xml"/><Relationship Id="rId4" Type="http://schemas.openxmlformats.org/officeDocument/2006/relationships/image" Target="../media/image170.png"/><Relationship Id="rId9" Type="http://schemas.openxmlformats.org/officeDocument/2006/relationships/customXml" Target="../ink/ink8.xml"/><Relationship Id="rId14" Type="http://schemas.openxmlformats.org/officeDocument/2006/relationships/customXml" Target="../ink/ink12.xml"/><Relationship Id="rId22" Type="http://schemas.openxmlformats.org/officeDocument/2006/relationships/customXml" Target="../ink/ink19.xml"/><Relationship Id="rId27" Type="http://schemas.openxmlformats.org/officeDocument/2006/relationships/customXml" Target="../ink/ink24.xml"/><Relationship Id="rId30"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5: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NHẬT</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KÍ</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TẬP</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BƠI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366974" y="6070599"/>
            <a:ext cx="3168859" cy="226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6217965" y="1360268"/>
            <a:ext cx="46482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800" b="1" dirty="0">
                <a:solidFill>
                  <a:srgbClr val="0000CC"/>
                </a:solidFill>
                <a:effectLst>
                  <a:outerShdw blurRad="38100" dist="38100" dir="2700000" algn="tl">
                    <a:srgbClr val="000000">
                      <a:alpha val="43137"/>
                    </a:srgbClr>
                  </a:outerShdw>
                </a:effectLst>
                <a:latin typeface="Times New Roman" pitchFamily="18" charset="0"/>
              </a:rPr>
              <a:t> </a:t>
            </a:r>
            <a:r>
              <a:rPr lang="en-US" sz="3800" b="1" dirty="0" err="1">
                <a:solidFill>
                  <a:srgbClr val="0000CC"/>
                </a:solidFill>
                <a:effectLst>
                  <a:outerShdw blurRad="38100" dist="38100" dir="2700000" algn="tl">
                    <a:srgbClr val="000000">
                      <a:alpha val="43137"/>
                    </a:srgbClr>
                  </a:outerShdw>
                </a:effectLst>
                <a:latin typeface="Times New Roman" pitchFamily="18" charset="0"/>
              </a:rPr>
              <a:t>KÍ</a:t>
            </a:r>
            <a:r>
              <a:rPr lang="en-US" sz="3800" b="1" dirty="0">
                <a:solidFill>
                  <a:srgbClr val="0000CC"/>
                </a:solidFill>
                <a:effectLst>
                  <a:outerShdw blurRad="38100" dist="38100" dir="2700000" algn="tl">
                    <a:srgbClr val="000000">
                      <a:alpha val="43137"/>
                    </a:srgbClr>
                  </a:outerShdw>
                </a:effectLst>
                <a:latin typeface="Times New Roman" pitchFamily="18" charset="0"/>
              </a:rPr>
              <a:t> </a:t>
            </a:r>
            <a:r>
              <a:rPr lang="en-US" sz="3800" b="1" dirty="0" err="1">
                <a:solidFill>
                  <a:srgbClr val="0000CC"/>
                </a:solidFill>
                <a:effectLst>
                  <a:outerShdw blurRad="38100" dist="38100" dir="2700000" algn="tl">
                    <a:srgbClr val="000000">
                      <a:alpha val="43137"/>
                    </a:srgbClr>
                  </a:outerShdw>
                </a:effectLst>
                <a:latin typeface="Times New Roman" pitchFamily="18" charset="0"/>
              </a:rPr>
              <a:t>HỌC</a:t>
            </a:r>
            <a:r>
              <a:rPr lang="en-US" sz="3800" b="1" dirty="0">
                <a:solidFill>
                  <a:srgbClr val="0000CC"/>
                </a:solidFill>
                <a:effectLst>
                  <a:outerShdw blurRad="38100" dist="38100" dir="2700000" algn="tl">
                    <a:srgbClr val="000000">
                      <a:alpha val="43137"/>
                    </a:srgbClr>
                  </a:outerShdw>
                </a:effectLst>
                <a:latin typeface="Times New Roman" pitchFamily="18" charset="0"/>
              </a:rPr>
              <a:t> </a:t>
            </a:r>
            <a:r>
              <a:rPr lang="en-US" sz="3800" b="1" dirty="0" err="1">
                <a:solidFill>
                  <a:srgbClr val="0000CC"/>
                </a:solidFill>
                <a:effectLst>
                  <a:outerShdw blurRad="38100" dist="38100" dir="2700000" algn="tl">
                    <a:srgbClr val="000000">
                      <a:alpha val="43137"/>
                    </a:srgbClr>
                  </a:outerShdw>
                </a:effectLst>
                <a:latin typeface="Times New Roman" pitchFamily="18" charset="0"/>
              </a:rPr>
              <a:t>BƠI</a:t>
            </a:r>
            <a:endParaRPr lang="en-US" sz="3800" b="1" dirty="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5" name="Group 4"/>
          <p:cNvGrpSpPr/>
          <p:nvPr/>
        </p:nvGrpSpPr>
        <p:grpSpPr>
          <a:xfrm>
            <a:off x="1406914" y="2030031"/>
            <a:ext cx="10008005" cy="646331"/>
            <a:chOff x="1508918" y="1888664"/>
            <a:chExt cx="9108410" cy="1083059"/>
          </a:xfrm>
        </p:grpSpPr>
        <p:sp>
          <p:nvSpPr>
            <p:cNvPr id="10" name="Rectangle 9"/>
            <p:cNvSpPr/>
            <p:nvPr/>
          </p:nvSpPr>
          <p:spPr>
            <a:xfrm>
              <a:off x="1508918" y="1888664"/>
              <a:ext cx="9108410"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BUỔI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2971800"/>
            <a:ext cx="11609898"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1. </a:t>
            </a:r>
            <a:r>
              <a:rPr lang="en-US" sz="3600" b="1" i="1" dirty="0" err="1">
                <a:solidFill>
                  <a:srgbClr val="0000CC"/>
                </a:solidFill>
                <a:latin typeface="Times New Roman" pitchFamily="18" charset="0"/>
                <a:cs typeface="Times New Roman" pitchFamily="18" charset="0"/>
              </a:rPr>
              <a:t>Kể</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về</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một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buổi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tập</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luyện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của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em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Thêm kỳ nghỉ hè đặc biệt - Báo Quảng Ninh điện t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4" y="4441348"/>
            <a:ext cx="5315745" cy="3940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ẬP THỂ DỤC BUỔI SÁNG CỦA CÁ BÉ TRƯỜNG MẦM NON HOA SEN - Mầm non Hoa Sen">
            <a:extLst>
              <a:ext uri="{FF2B5EF4-FFF2-40B4-BE49-F238E27FC236}">
                <a16:creationId xmlns:a16="http://schemas.microsoft.com/office/drawing/2014/main" xmlns="" id="{EB853E4C-871A-10FD-531D-465A19ED6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5611" y="4419601"/>
            <a:ext cx="4678908" cy="40385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é trang trí tô màu tranh Đông Hồ">
            <a:extLst>
              <a:ext uri="{FF2B5EF4-FFF2-40B4-BE49-F238E27FC236}">
                <a16:creationId xmlns:a16="http://schemas.microsoft.com/office/drawing/2014/main" xmlns="" id="{89828CDB-D237-18EF-5DE9-63742144F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919" y="4441348"/>
            <a:ext cx="4922292" cy="394065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xmlns="" id="{6B29918F-9F75-07D7-E169-1F3711E6E506}"/>
                  </a:ext>
                </a:extLst>
              </p14:cNvPr>
              <p14:cNvContentPartPr/>
              <p14:nvPr/>
            </p14:nvContentPartPr>
            <p14:xfrm>
              <a:off x="7695645" y="1609530"/>
              <a:ext cx="360" cy="360"/>
            </p14:xfrm>
          </p:contentPart>
        </mc:Choice>
        <mc:Fallback xmlns="">
          <p:pic>
            <p:nvPicPr>
              <p:cNvPr id="8" name="Ink 7">
                <a:extLst>
                  <a:ext uri="{FF2B5EF4-FFF2-40B4-BE49-F238E27FC236}">
                    <a16:creationId xmlns:a16="http://schemas.microsoft.com/office/drawing/2014/main" id="{6B29918F-9F75-07D7-E169-1F3711E6E506}"/>
                  </a:ext>
                </a:extLst>
              </p:cNvPr>
              <p:cNvPicPr/>
              <p:nvPr/>
            </p:nvPicPr>
            <p:blipFill>
              <a:blip r:embed="rId6"/>
              <a:stretch>
                <a:fillRect/>
              </a:stretch>
            </p:blipFill>
            <p:spPr>
              <a:xfrm>
                <a:off x="7677645" y="157389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xmlns="" id="{72EAB79D-4C87-D378-3E13-0283E09FA164}"/>
                  </a:ext>
                </a:extLst>
              </p14:cNvPr>
              <p14:cNvContentPartPr/>
              <p14:nvPr/>
            </p14:nvContentPartPr>
            <p14:xfrm>
              <a:off x="7695645" y="2361930"/>
              <a:ext cx="360" cy="360"/>
            </p14:xfrm>
          </p:contentPart>
        </mc:Choice>
        <mc:Fallback xmlns="">
          <p:pic>
            <p:nvPicPr>
              <p:cNvPr id="9" name="Ink 8">
                <a:extLst>
                  <a:ext uri="{FF2B5EF4-FFF2-40B4-BE49-F238E27FC236}">
                    <a16:creationId xmlns:a16="http://schemas.microsoft.com/office/drawing/2014/main" id="{72EAB79D-4C87-D378-3E13-0283E09FA164}"/>
                  </a:ext>
                </a:extLst>
              </p:cNvPr>
              <p:cNvPicPr/>
              <p:nvPr/>
            </p:nvPicPr>
            <p:blipFill>
              <a:blip r:embed="rId6"/>
              <a:stretch>
                <a:fillRect/>
              </a:stretch>
            </p:blipFill>
            <p:spPr>
              <a:xfrm>
                <a:off x="7677645" y="232629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xmlns="" id="{982E6A27-6239-0E43-DE24-20A66164DB52}"/>
                  </a:ext>
                </a:extLst>
              </p14:cNvPr>
              <p14:cNvContentPartPr/>
              <p14:nvPr/>
            </p14:nvContentPartPr>
            <p14:xfrm>
              <a:off x="7695645" y="2361930"/>
              <a:ext cx="360" cy="360"/>
            </p14:xfrm>
          </p:contentPart>
        </mc:Choice>
        <mc:Fallback xmlns="">
          <p:pic>
            <p:nvPicPr>
              <p:cNvPr id="11" name="Ink 10">
                <a:extLst>
                  <a:ext uri="{FF2B5EF4-FFF2-40B4-BE49-F238E27FC236}">
                    <a16:creationId xmlns:a16="http://schemas.microsoft.com/office/drawing/2014/main" id="{982E6A27-6239-0E43-DE24-20A66164DB52}"/>
                  </a:ext>
                </a:extLst>
              </p:cNvPr>
              <p:cNvPicPr/>
              <p:nvPr/>
            </p:nvPicPr>
            <p:blipFill>
              <a:blip r:embed="rId6"/>
              <a:stretch>
                <a:fillRect/>
              </a:stretch>
            </p:blipFill>
            <p:spPr>
              <a:xfrm>
                <a:off x="7677645" y="2326290"/>
                <a:ext cx="36000" cy="72000"/>
              </a:xfrm>
              <a:prstGeom prst="rect">
                <a:avLst/>
              </a:prstGeom>
            </p:spPr>
          </p:pic>
        </mc:Fallback>
      </mc:AlternateContent>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776119" y="1328474"/>
            <a:ext cx="57150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800" b="1" dirty="0">
                <a:solidFill>
                  <a:srgbClr val="0000CC"/>
                </a:solidFill>
                <a:effectLst>
                  <a:outerShdw blurRad="38100" dist="38100" dir="2700000" algn="tl">
                    <a:srgbClr val="000000">
                      <a:alpha val="43137"/>
                    </a:srgbClr>
                  </a:outerShdw>
                </a:effectLst>
                <a:latin typeface="Times New Roman" pitchFamily="18" charset="0"/>
              </a:rPr>
              <a:t> </a:t>
            </a:r>
            <a:r>
              <a:rPr lang="en-US" sz="3800" b="1" dirty="0" err="1">
                <a:solidFill>
                  <a:srgbClr val="0000CC"/>
                </a:solidFill>
                <a:effectLst>
                  <a:outerShdw blurRad="38100" dist="38100" dir="2700000" algn="tl">
                    <a:srgbClr val="000000">
                      <a:alpha val="43137"/>
                    </a:srgbClr>
                  </a:outerShdw>
                </a:effectLst>
                <a:latin typeface="Times New Roman" pitchFamily="18" charset="0"/>
              </a:rPr>
              <a:t>KÍ</a:t>
            </a:r>
            <a:r>
              <a:rPr lang="en-US" sz="3800" b="1" dirty="0">
                <a:solidFill>
                  <a:srgbClr val="0000CC"/>
                </a:solidFill>
                <a:effectLst>
                  <a:outerShdw blurRad="38100" dist="38100" dir="2700000" algn="tl">
                    <a:srgbClr val="000000">
                      <a:alpha val="43137"/>
                    </a:srgbClr>
                  </a:outerShdw>
                </a:effectLst>
                <a:latin typeface="Times New Roman" pitchFamily="18" charset="0"/>
              </a:rPr>
              <a:t> </a:t>
            </a:r>
            <a:r>
              <a:rPr lang="en-US" sz="3800" b="1" dirty="0" err="1">
                <a:solidFill>
                  <a:srgbClr val="0000CC"/>
                </a:solidFill>
                <a:effectLst>
                  <a:outerShdw blurRad="38100" dist="38100" dir="2700000" algn="tl">
                    <a:srgbClr val="000000">
                      <a:alpha val="43137"/>
                    </a:srgbClr>
                  </a:outerShdw>
                </a:effectLst>
                <a:latin typeface="Times New Roman" pitchFamily="18" charset="0"/>
              </a:rPr>
              <a:t>HỌC</a:t>
            </a:r>
            <a:r>
              <a:rPr lang="en-US" sz="3800" b="1" dirty="0">
                <a:solidFill>
                  <a:srgbClr val="0000CC"/>
                </a:solidFill>
                <a:effectLst>
                  <a:outerShdw blurRad="38100" dist="38100" dir="2700000" algn="tl">
                    <a:srgbClr val="000000">
                      <a:alpha val="43137"/>
                    </a:srgbClr>
                  </a:outerShdw>
                </a:effectLst>
                <a:latin typeface="Times New Roman" pitchFamily="18" charset="0"/>
              </a:rPr>
              <a:t> </a:t>
            </a:r>
            <a:r>
              <a:rPr lang="en-US" sz="3800" b="1" dirty="0" err="1">
                <a:solidFill>
                  <a:srgbClr val="0000CC"/>
                </a:solidFill>
                <a:effectLst>
                  <a:outerShdw blurRad="38100" dist="38100" dir="2700000" algn="tl">
                    <a:srgbClr val="000000">
                      <a:alpha val="43137"/>
                    </a:srgbClr>
                  </a:outerShdw>
                </a:effectLst>
                <a:latin typeface="Times New Roman" pitchFamily="18" charset="0"/>
              </a:rPr>
              <a:t>BƠI</a:t>
            </a:r>
            <a:endParaRPr lang="en-US" sz="3800" b="1" dirty="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5" name="Group 4"/>
          <p:cNvGrpSpPr/>
          <p:nvPr/>
        </p:nvGrpSpPr>
        <p:grpSpPr>
          <a:xfrm>
            <a:off x="1406914" y="2030031"/>
            <a:ext cx="10084205" cy="646331"/>
            <a:chOff x="1508918" y="1888664"/>
            <a:chExt cx="9177760" cy="1083059"/>
          </a:xfrm>
        </p:grpSpPr>
        <p:sp>
          <p:nvSpPr>
            <p:cNvPr id="10" name="Rectangle 9"/>
            <p:cNvSpPr/>
            <p:nvPr/>
          </p:nvSpPr>
          <p:spPr>
            <a:xfrm>
              <a:off x="1508918" y="1888664"/>
              <a:ext cx="9177760"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BUỔI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3" y="2971800"/>
            <a:ext cx="14122805"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2. </a:t>
            </a:r>
            <a:r>
              <a:rPr lang="en-US" sz="3600" b="1" i="1" dirty="0" err="1">
                <a:solidFill>
                  <a:srgbClr val="0000CC"/>
                </a:solidFill>
                <a:latin typeface="Times New Roman" pitchFamily="18" charset="0"/>
                <a:cs typeface="Times New Roman" pitchFamily="18" charset="0"/>
              </a:rPr>
              <a:t>Em</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cảm</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thấy</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thế</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nào</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về</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buổi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luyện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tập</a:t>
            </a:r>
            <a:r>
              <a:rPr lang="en-US" sz="3600" b="1" i="1" dirty="0">
                <a:solidFill>
                  <a:srgbClr val="0000CC"/>
                </a:solidFill>
                <a:latin typeface="Times New Roman" pitchFamily="18" charset="0"/>
                <a:cs typeface="Times New Roman" pitchFamily="18" charset="0"/>
              </a:rPr>
              <a:t> đó?</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xmlns="" id="{72725CA5-9486-0903-60A9-3AA0804D8BC8}"/>
              </a:ext>
            </a:extLst>
          </p:cNvPr>
          <p:cNvPicPr>
            <a:picLocks noChangeAspect="1"/>
          </p:cNvPicPr>
          <p:nvPr/>
        </p:nvPicPr>
        <p:blipFill>
          <a:blip r:embed="rId2"/>
          <a:stretch>
            <a:fillRect/>
          </a:stretch>
        </p:blipFill>
        <p:spPr>
          <a:xfrm>
            <a:off x="460375" y="3810000"/>
            <a:ext cx="14935200" cy="4954135"/>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xmlns="" id="{C0075976-049F-3CB8-E6C0-91C9794A5D33}"/>
                  </a:ext>
                </a:extLst>
              </p14:cNvPr>
              <p14:cNvContentPartPr/>
              <p14:nvPr/>
            </p14:nvContentPartPr>
            <p14:xfrm>
              <a:off x="843405" y="7572210"/>
              <a:ext cx="4320" cy="3960"/>
            </p14:xfrm>
          </p:contentPart>
        </mc:Choice>
        <mc:Fallback xmlns="">
          <p:pic>
            <p:nvPicPr>
              <p:cNvPr id="8" name="Ink 7">
                <a:extLst>
                  <a:ext uri="{FF2B5EF4-FFF2-40B4-BE49-F238E27FC236}">
                    <a16:creationId xmlns:a16="http://schemas.microsoft.com/office/drawing/2014/main" id="{C0075976-049F-3CB8-E6C0-91C9794A5D33}"/>
                  </a:ext>
                </a:extLst>
              </p:cNvPr>
              <p:cNvPicPr/>
              <p:nvPr/>
            </p:nvPicPr>
            <p:blipFill>
              <a:blip r:embed="rId4"/>
              <a:stretch>
                <a:fillRect/>
              </a:stretch>
            </p:blipFill>
            <p:spPr>
              <a:xfrm>
                <a:off x="825765" y="7536210"/>
                <a:ext cx="399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xmlns="" id="{9071C60B-DF85-0140-0814-2FECC2AB55E7}"/>
                  </a:ext>
                </a:extLst>
              </p14:cNvPr>
              <p14:cNvContentPartPr/>
              <p14:nvPr/>
            </p14:nvContentPartPr>
            <p14:xfrm>
              <a:off x="7819485" y="1609530"/>
              <a:ext cx="360" cy="360"/>
            </p14:xfrm>
          </p:contentPart>
        </mc:Choice>
        <mc:Fallback xmlns="">
          <p:pic>
            <p:nvPicPr>
              <p:cNvPr id="11" name="Ink 10">
                <a:extLst>
                  <a:ext uri="{FF2B5EF4-FFF2-40B4-BE49-F238E27FC236}">
                    <a16:creationId xmlns:a16="http://schemas.microsoft.com/office/drawing/2014/main" id="{9071C60B-DF85-0140-0814-2FECC2AB55E7}"/>
                  </a:ext>
                </a:extLst>
              </p:cNvPr>
              <p:cNvPicPr/>
              <p:nvPr/>
            </p:nvPicPr>
            <p:blipFill>
              <a:blip r:embed="rId6"/>
              <a:stretch>
                <a:fillRect/>
              </a:stretch>
            </p:blipFill>
            <p:spPr>
              <a:xfrm>
                <a:off x="7801485" y="157389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xmlns="" id="{524E73EF-8641-BBD0-AD03-BF37D08EC769}"/>
                  </a:ext>
                </a:extLst>
              </p14:cNvPr>
              <p14:cNvContentPartPr/>
              <p14:nvPr/>
            </p14:nvContentPartPr>
            <p14:xfrm>
              <a:off x="7819485" y="1609530"/>
              <a:ext cx="360" cy="360"/>
            </p14:xfrm>
          </p:contentPart>
        </mc:Choice>
        <mc:Fallback xmlns="">
          <p:pic>
            <p:nvPicPr>
              <p:cNvPr id="12" name="Ink 11">
                <a:extLst>
                  <a:ext uri="{FF2B5EF4-FFF2-40B4-BE49-F238E27FC236}">
                    <a16:creationId xmlns:a16="http://schemas.microsoft.com/office/drawing/2014/main" id="{524E73EF-8641-BBD0-AD03-BF37D08EC769}"/>
                  </a:ext>
                </a:extLst>
              </p:cNvPr>
              <p:cNvPicPr/>
              <p:nvPr/>
            </p:nvPicPr>
            <p:blipFill>
              <a:blip r:embed="rId6"/>
              <a:stretch>
                <a:fillRect/>
              </a:stretch>
            </p:blipFill>
            <p:spPr>
              <a:xfrm>
                <a:off x="7801485" y="157389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xmlns="" id="{4F6DE107-9974-2B4C-AD6E-A22781FAD62F}"/>
                  </a:ext>
                </a:extLst>
              </p14:cNvPr>
              <p14:cNvContentPartPr/>
              <p14:nvPr/>
            </p14:nvContentPartPr>
            <p14:xfrm>
              <a:off x="8172285" y="1637610"/>
              <a:ext cx="360" cy="360"/>
            </p14:xfrm>
          </p:contentPart>
        </mc:Choice>
        <mc:Fallback xmlns="">
          <p:pic>
            <p:nvPicPr>
              <p:cNvPr id="13" name="Ink 12">
                <a:extLst>
                  <a:ext uri="{FF2B5EF4-FFF2-40B4-BE49-F238E27FC236}">
                    <a16:creationId xmlns:a16="http://schemas.microsoft.com/office/drawing/2014/main" id="{4F6DE107-9974-2B4C-AD6E-A22781FAD62F}"/>
                  </a:ext>
                </a:extLst>
              </p:cNvPr>
              <p:cNvPicPr/>
              <p:nvPr/>
            </p:nvPicPr>
            <p:blipFill>
              <a:blip r:embed="rId6"/>
              <a:stretch>
                <a:fillRect/>
              </a:stretch>
            </p:blipFill>
            <p:spPr>
              <a:xfrm>
                <a:off x="8154285" y="16019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Ink 19">
                <a:extLst>
                  <a:ext uri="{FF2B5EF4-FFF2-40B4-BE49-F238E27FC236}">
                    <a16:creationId xmlns:a16="http://schemas.microsoft.com/office/drawing/2014/main" xmlns="" id="{D9FD7955-BD0C-65BF-60E7-B738DF5BC2F1}"/>
                  </a:ext>
                </a:extLst>
              </p14:cNvPr>
              <p14:cNvContentPartPr/>
              <p14:nvPr/>
            </p14:nvContentPartPr>
            <p14:xfrm>
              <a:off x="9019725" y="1628250"/>
              <a:ext cx="360" cy="360"/>
            </p14:xfrm>
          </p:contentPart>
        </mc:Choice>
        <mc:Fallback xmlns="">
          <p:pic>
            <p:nvPicPr>
              <p:cNvPr id="20" name="Ink 19">
                <a:extLst>
                  <a:ext uri="{FF2B5EF4-FFF2-40B4-BE49-F238E27FC236}">
                    <a16:creationId xmlns:a16="http://schemas.microsoft.com/office/drawing/2014/main" id="{D9FD7955-BD0C-65BF-60E7-B738DF5BC2F1}"/>
                  </a:ext>
                </a:extLst>
              </p:cNvPr>
              <p:cNvPicPr/>
              <p:nvPr/>
            </p:nvPicPr>
            <p:blipFill>
              <a:blip r:embed="rId6"/>
              <a:stretch>
                <a:fillRect/>
              </a:stretch>
            </p:blipFill>
            <p:spPr>
              <a:xfrm>
                <a:off x="9001725" y="159261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Ink 20">
                <a:extLst>
                  <a:ext uri="{FF2B5EF4-FFF2-40B4-BE49-F238E27FC236}">
                    <a16:creationId xmlns:a16="http://schemas.microsoft.com/office/drawing/2014/main" xmlns="" id="{B7265B6B-65D5-B31A-DF06-9A0C52CC7323}"/>
                  </a:ext>
                </a:extLst>
              </p14:cNvPr>
              <p14:cNvContentPartPr/>
              <p14:nvPr/>
            </p14:nvContentPartPr>
            <p14:xfrm>
              <a:off x="8972205" y="2580810"/>
              <a:ext cx="360" cy="360"/>
            </p14:xfrm>
          </p:contentPart>
        </mc:Choice>
        <mc:Fallback xmlns="">
          <p:pic>
            <p:nvPicPr>
              <p:cNvPr id="21" name="Ink 20">
                <a:extLst>
                  <a:ext uri="{FF2B5EF4-FFF2-40B4-BE49-F238E27FC236}">
                    <a16:creationId xmlns:a16="http://schemas.microsoft.com/office/drawing/2014/main" id="{B7265B6B-65D5-B31A-DF06-9A0C52CC7323}"/>
                  </a:ext>
                </a:extLst>
              </p:cNvPr>
              <p:cNvPicPr/>
              <p:nvPr/>
            </p:nvPicPr>
            <p:blipFill>
              <a:blip r:embed="rId6"/>
              <a:stretch>
                <a:fillRect/>
              </a:stretch>
            </p:blipFill>
            <p:spPr>
              <a:xfrm>
                <a:off x="8954205" y="25451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Ink 22">
                <a:extLst>
                  <a:ext uri="{FF2B5EF4-FFF2-40B4-BE49-F238E27FC236}">
                    <a16:creationId xmlns:a16="http://schemas.microsoft.com/office/drawing/2014/main" xmlns="" id="{F2612970-976C-818D-0902-BE890BDD5681}"/>
                  </a:ext>
                </a:extLst>
              </p14:cNvPr>
              <p14:cNvContentPartPr/>
              <p14:nvPr/>
            </p14:nvContentPartPr>
            <p14:xfrm>
              <a:off x="8705805" y="4466850"/>
              <a:ext cx="360" cy="124200"/>
            </p14:xfrm>
          </p:contentPart>
        </mc:Choice>
        <mc:Fallback xmlns="">
          <p:pic>
            <p:nvPicPr>
              <p:cNvPr id="23" name="Ink 22">
                <a:extLst>
                  <a:ext uri="{FF2B5EF4-FFF2-40B4-BE49-F238E27FC236}">
                    <a16:creationId xmlns:a16="http://schemas.microsoft.com/office/drawing/2014/main" id="{F2612970-976C-818D-0902-BE890BDD5681}"/>
                  </a:ext>
                </a:extLst>
              </p:cNvPr>
              <p:cNvPicPr/>
              <p:nvPr/>
            </p:nvPicPr>
            <p:blipFill>
              <a:blip r:embed="rId12"/>
              <a:stretch>
                <a:fillRect/>
              </a:stretch>
            </p:blipFill>
            <p:spPr>
              <a:xfrm>
                <a:off x="8687805" y="4430850"/>
                <a:ext cx="360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Ink 23">
                <a:extLst>
                  <a:ext uri="{FF2B5EF4-FFF2-40B4-BE49-F238E27FC236}">
                    <a16:creationId xmlns:a16="http://schemas.microsoft.com/office/drawing/2014/main" xmlns="" id="{9A6A1581-2832-FE7A-5A96-0223957A424A}"/>
                  </a:ext>
                </a:extLst>
              </p14:cNvPr>
              <p14:cNvContentPartPr/>
              <p14:nvPr/>
            </p14:nvContentPartPr>
            <p14:xfrm>
              <a:off x="10134285" y="4286130"/>
              <a:ext cx="360" cy="360"/>
            </p14:xfrm>
          </p:contentPart>
        </mc:Choice>
        <mc:Fallback xmlns="">
          <p:pic>
            <p:nvPicPr>
              <p:cNvPr id="24" name="Ink 23">
                <a:extLst>
                  <a:ext uri="{FF2B5EF4-FFF2-40B4-BE49-F238E27FC236}">
                    <a16:creationId xmlns:a16="http://schemas.microsoft.com/office/drawing/2014/main" id="{9A6A1581-2832-FE7A-5A96-0223957A424A}"/>
                  </a:ext>
                </a:extLst>
              </p:cNvPr>
              <p:cNvPicPr/>
              <p:nvPr/>
            </p:nvPicPr>
            <p:blipFill>
              <a:blip r:embed="rId6"/>
              <a:stretch>
                <a:fillRect/>
              </a:stretch>
            </p:blipFill>
            <p:spPr>
              <a:xfrm>
                <a:off x="10116285" y="425013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Ink 24">
                <a:extLst>
                  <a:ext uri="{FF2B5EF4-FFF2-40B4-BE49-F238E27FC236}">
                    <a16:creationId xmlns:a16="http://schemas.microsoft.com/office/drawing/2014/main" xmlns="" id="{31135B3E-062D-0F36-4337-8E3AB291B95F}"/>
                  </a:ext>
                </a:extLst>
              </p14:cNvPr>
              <p14:cNvContentPartPr/>
              <p14:nvPr/>
            </p14:nvContentPartPr>
            <p14:xfrm>
              <a:off x="4753005" y="6047970"/>
              <a:ext cx="360" cy="360"/>
            </p14:xfrm>
          </p:contentPart>
        </mc:Choice>
        <mc:Fallback xmlns="">
          <p:pic>
            <p:nvPicPr>
              <p:cNvPr id="25" name="Ink 24">
                <a:extLst>
                  <a:ext uri="{FF2B5EF4-FFF2-40B4-BE49-F238E27FC236}">
                    <a16:creationId xmlns:a16="http://schemas.microsoft.com/office/drawing/2014/main" id="{31135B3E-062D-0F36-4337-8E3AB291B95F}"/>
                  </a:ext>
                </a:extLst>
              </p:cNvPr>
              <p:cNvPicPr/>
              <p:nvPr/>
            </p:nvPicPr>
            <p:blipFill>
              <a:blip r:embed="rId6"/>
              <a:stretch>
                <a:fillRect/>
              </a:stretch>
            </p:blipFill>
            <p:spPr>
              <a:xfrm>
                <a:off x="4735005" y="60119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6" name="Ink 25">
                <a:extLst>
                  <a:ext uri="{FF2B5EF4-FFF2-40B4-BE49-F238E27FC236}">
                    <a16:creationId xmlns:a16="http://schemas.microsoft.com/office/drawing/2014/main" xmlns="" id="{C8D25AA0-DBDD-43E4-40E0-84E110E52628}"/>
                  </a:ext>
                </a:extLst>
              </p14:cNvPr>
              <p14:cNvContentPartPr/>
              <p14:nvPr/>
            </p14:nvContentPartPr>
            <p14:xfrm>
              <a:off x="4753005" y="6047970"/>
              <a:ext cx="360" cy="360"/>
            </p14:xfrm>
          </p:contentPart>
        </mc:Choice>
        <mc:Fallback xmlns="">
          <p:pic>
            <p:nvPicPr>
              <p:cNvPr id="26" name="Ink 25">
                <a:extLst>
                  <a:ext uri="{FF2B5EF4-FFF2-40B4-BE49-F238E27FC236}">
                    <a16:creationId xmlns:a16="http://schemas.microsoft.com/office/drawing/2014/main" id="{C8D25AA0-DBDD-43E4-40E0-84E110E52628}"/>
                  </a:ext>
                </a:extLst>
              </p:cNvPr>
              <p:cNvPicPr/>
              <p:nvPr/>
            </p:nvPicPr>
            <p:blipFill>
              <a:blip r:embed="rId6"/>
              <a:stretch>
                <a:fillRect/>
              </a:stretch>
            </p:blipFill>
            <p:spPr>
              <a:xfrm>
                <a:off x="4735005" y="60119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Ink 26">
                <a:extLst>
                  <a:ext uri="{FF2B5EF4-FFF2-40B4-BE49-F238E27FC236}">
                    <a16:creationId xmlns:a16="http://schemas.microsoft.com/office/drawing/2014/main" xmlns="" id="{79FEE390-84F6-FC57-F1F9-60C677B2534F}"/>
                  </a:ext>
                </a:extLst>
              </p14:cNvPr>
              <p14:cNvContentPartPr/>
              <p14:nvPr/>
            </p14:nvContentPartPr>
            <p14:xfrm>
              <a:off x="5457885" y="4198290"/>
              <a:ext cx="360" cy="11880"/>
            </p14:xfrm>
          </p:contentPart>
        </mc:Choice>
        <mc:Fallback xmlns="">
          <p:pic>
            <p:nvPicPr>
              <p:cNvPr id="27" name="Ink 26">
                <a:extLst>
                  <a:ext uri="{FF2B5EF4-FFF2-40B4-BE49-F238E27FC236}">
                    <a16:creationId xmlns:a16="http://schemas.microsoft.com/office/drawing/2014/main" id="{79FEE390-84F6-FC57-F1F9-60C677B2534F}"/>
                  </a:ext>
                </a:extLst>
              </p:cNvPr>
              <p:cNvPicPr/>
              <p:nvPr/>
            </p:nvPicPr>
            <p:blipFill>
              <a:blip r:embed="rId17"/>
              <a:stretch>
                <a:fillRect/>
              </a:stretch>
            </p:blipFill>
            <p:spPr>
              <a:xfrm>
                <a:off x="5439885" y="4162290"/>
                <a:ext cx="36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a:extLst>
                  <a:ext uri="{FF2B5EF4-FFF2-40B4-BE49-F238E27FC236}">
                    <a16:creationId xmlns:a16="http://schemas.microsoft.com/office/drawing/2014/main" xmlns="" id="{E10ABB07-0444-29CC-774D-DE1CBB3F5E88}"/>
                  </a:ext>
                </a:extLst>
              </p14:cNvPr>
              <p14:cNvContentPartPr/>
              <p14:nvPr/>
            </p14:nvContentPartPr>
            <p14:xfrm>
              <a:off x="5457885" y="4181010"/>
              <a:ext cx="360" cy="360"/>
            </p14:xfrm>
          </p:contentPart>
        </mc:Choice>
        <mc:Fallback xmlns="">
          <p:pic>
            <p:nvPicPr>
              <p:cNvPr id="28" name="Ink 27">
                <a:extLst>
                  <a:ext uri="{FF2B5EF4-FFF2-40B4-BE49-F238E27FC236}">
                    <a16:creationId xmlns:a16="http://schemas.microsoft.com/office/drawing/2014/main" id="{E10ABB07-0444-29CC-774D-DE1CBB3F5E88}"/>
                  </a:ext>
                </a:extLst>
              </p:cNvPr>
              <p:cNvPicPr/>
              <p:nvPr/>
            </p:nvPicPr>
            <p:blipFill>
              <a:blip r:embed="rId6"/>
              <a:stretch>
                <a:fillRect/>
              </a:stretch>
            </p:blipFill>
            <p:spPr>
              <a:xfrm>
                <a:off x="5439885" y="414501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Ink 28">
                <a:extLst>
                  <a:ext uri="{FF2B5EF4-FFF2-40B4-BE49-F238E27FC236}">
                    <a16:creationId xmlns:a16="http://schemas.microsoft.com/office/drawing/2014/main" xmlns="" id="{8CB3FEDB-9A91-7795-05A4-52E737657A55}"/>
                  </a:ext>
                </a:extLst>
              </p14:cNvPr>
              <p14:cNvContentPartPr/>
              <p14:nvPr/>
            </p14:nvContentPartPr>
            <p14:xfrm>
              <a:off x="6667485" y="1847130"/>
              <a:ext cx="360" cy="360"/>
            </p14:xfrm>
          </p:contentPart>
        </mc:Choice>
        <mc:Fallback xmlns="">
          <p:pic>
            <p:nvPicPr>
              <p:cNvPr id="29" name="Ink 28">
                <a:extLst>
                  <a:ext uri="{FF2B5EF4-FFF2-40B4-BE49-F238E27FC236}">
                    <a16:creationId xmlns:a16="http://schemas.microsoft.com/office/drawing/2014/main" id="{8CB3FEDB-9A91-7795-05A4-52E737657A55}"/>
                  </a:ext>
                </a:extLst>
              </p:cNvPr>
              <p:cNvPicPr/>
              <p:nvPr/>
            </p:nvPicPr>
            <p:blipFill>
              <a:blip r:embed="rId6"/>
              <a:stretch>
                <a:fillRect/>
              </a:stretch>
            </p:blipFill>
            <p:spPr>
              <a:xfrm>
                <a:off x="6649485" y="181149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 name="Ink 29">
                <a:extLst>
                  <a:ext uri="{FF2B5EF4-FFF2-40B4-BE49-F238E27FC236}">
                    <a16:creationId xmlns:a16="http://schemas.microsoft.com/office/drawing/2014/main" xmlns="" id="{3CBF0098-4A17-B972-7F01-3CCA687388A6}"/>
                  </a:ext>
                </a:extLst>
              </p14:cNvPr>
              <p14:cNvContentPartPr/>
              <p14:nvPr/>
            </p14:nvContentPartPr>
            <p14:xfrm>
              <a:off x="6667485" y="1847130"/>
              <a:ext cx="360" cy="360"/>
            </p14:xfrm>
          </p:contentPart>
        </mc:Choice>
        <mc:Fallback xmlns="">
          <p:pic>
            <p:nvPicPr>
              <p:cNvPr id="30" name="Ink 29">
                <a:extLst>
                  <a:ext uri="{FF2B5EF4-FFF2-40B4-BE49-F238E27FC236}">
                    <a16:creationId xmlns:a16="http://schemas.microsoft.com/office/drawing/2014/main" id="{3CBF0098-4A17-B972-7F01-3CCA687388A6}"/>
                  </a:ext>
                </a:extLst>
              </p:cNvPr>
              <p:cNvPicPr/>
              <p:nvPr/>
            </p:nvPicPr>
            <p:blipFill>
              <a:blip r:embed="rId6"/>
              <a:stretch>
                <a:fillRect/>
              </a:stretch>
            </p:blipFill>
            <p:spPr>
              <a:xfrm>
                <a:off x="6649485" y="181149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Ink 30">
                <a:extLst>
                  <a:ext uri="{FF2B5EF4-FFF2-40B4-BE49-F238E27FC236}">
                    <a16:creationId xmlns:a16="http://schemas.microsoft.com/office/drawing/2014/main" xmlns="" id="{4054707B-4ADC-5A71-B2D7-68AF628765D4}"/>
                  </a:ext>
                </a:extLst>
              </p14:cNvPr>
              <p14:cNvContentPartPr/>
              <p14:nvPr/>
            </p14:nvContentPartPr>
            <p14:xfrm>
              <a:off x="6791325" y="1799610"/>
              <a:ext cx="360" cy="360"/>
            </p14:xfrm>
          </p:contentPart>
        </mc:Choice>
        <mc:Fallback xmlns="">
          <p:pic>
            <p:nvPicPr>
              <p:cNvPr id="31" name="Ink 30">
                <a:extLst>
                  <a:ext uri="{FF2B5EF4-FFF2-40B4-BE49-F238E27FC236}">
                    <a16:creationId xmlns:a16="http://schemas.microsoft.com/office/drawing/2014/main" id="{4054707B-4ADC-5A71-B2D7-68AF628765D4}"/>
                  </a:ext>
                </a:extLst>
              </p:cNvPr>
              <p:cNvPicPr/>
              <p:nvPr/>
            </p:nvPicPr>
            <p:blipFill>
              <a:blip r:embed="rId6"/>
              <a:stretch>
                <a:fillRect/>
              </a:stretch>
            </p:blipFill>
            <p:spPr>
              <a:xfrm>
                <a:off x="6773325" y="17639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2" name="Ink 31">
                <a:extLst>
                  <a:ext uri="{FF2B5EF4-FFF2-40B4-BE49-F238E27FC236}">
                    <a16:creationId xmlns:a16="http://schemas.microsoft.com/office/drawing/2014/main" xmlns="" id="{C1CF5B57-A292-42EA-5CB9-A714E04D5FCE}"/>
                  </a:ext>
                </a:extLst>
              </p14:cNvPr>
              <p14:cNvContentPartPr/>
              <p14:nvPr/>
            </p14:nvContentPartPr>
            <p14:xfrm>
              <a:off x="6705645" y="2228010"/>
              <a:ext cx="360" cy="360"/>
            </p14:xfrm>
          </p:contentPart>
        </mc:Choice>
        <mc:Fallback xmlns="">
          <p:pic>
            <p:nvPicPr>
              <p:cNvPr id="32" name="Ink 31">
                <a:extLst>
                  <a:ext uri="{FF2B5EF4-FFF2-40B4-BE49-F238E27FC236}">
                    <a16:creationId xmlns:a16="http://schemas.microsoft.com/office/drawing/2014/main" id="{C1CF5B57-A292-42EA-5CB9-A714E04D5FCE}"/>
                  </a:ext>
                </a:extLst>
              </p:cNvPr>
              <p:cNvPicPr/>
              <p:nvPr/>
            </p:nvPicPr>
            <p:blipFill>
              <a:blip r:embed="rId6"/>
              <a:stretch>
                <a:fillRect/>
              </a:stretch>
            </p:blipFill>
            <p:spPr>
              <a:xfrm>
                <a:off x="6687645" y="21923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3" name="Ink 32">
                <a:extLst>
                  <a:ext uri="{FF2B5EF4-FFF2-40B4-BE49-F238E27FC236}">
                    <a16:creationId xmlns:a16="http://schemas.microsoft.com/office/drawing/2014/main" xmlns="" id="{D09981F4-E675-8130-A6E8-D7FBE4B1546D}"/>
                  </a:ext>
                </a:extLst>
              </p14:cNvPr>
              <p14:cNvContentPartPr/>
              <p14:nvPr/>
            </p14:nvContentPartPr>
            <p14:xfrm>
              <a:off x="6705645" y="2228010"/>
              <a:ext cx="360" cy="360"/>
            </p14:xfrm>
          </p:contentPart>
        </mc:Choice>
        <mc:Fallback xmlns="">
          <p:pic>
            <p:nvPicPr>
              <p:cNvPr id="33" name="Ink 32">
                <a:extLst>
                  <a:ext uri="{FF2B5EF4-FFF2-40B4-BE49-F238E27FC236}">
                    <a16:creationId xmlns:a16="http://schemas.microsoft.com/office/drawing/2014/main" id="{D09981F4-E675-8130-A6E8-D7FBE4B1546D}"/>
                  </a:ext>
                </a:extLst>
              </p:cNvPr>
              <p:cNvPicPr/>
              <p:nvPr/>
            </p:nvPicPr>
            <p:blipFill>
              <a:blip r:embed="rId6"/>
              <a:stretch>
                <a:fillRect/>
              </a:stretch>
            </p:blipFill>
            <p:spPr>
              <a:xfrm>
                <a:off x="6687645" y="21923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4" name="Ink 33">
                <a:extLst>
                  <a:ext uri="{FF2B5EF4-FFF2-40B4-BE49-F238E27FC236}">
                    <a16:creationId xmlns:a16="http://schemas.microsoft.com/office/drawing/2014/main" xmlns="" id="{A77C463E-F437-3D0B-2B3A-10EA93B8FA1C}"/>
                  </a:ext>
                </a:extLst>
              </p14:cNvPr>
              <p14:cNvContentPartPr/>
              <p14:nvPr/>
            </p14:nvContentPartPr>
            <p14:xfrm>
              <a:off x="8029005" y="2209290"/>
              <a:ext cx="360" cy="360"/>
            </p14:xfrm>
          </p:contentPart>
        </mc:Choice>
        <mc:Fallback xmlns="">
          <p:pic>
            <p:nvPicPr>
              <p:cNvPr id="34" name="Ink 33">
                <a:extLst>
                  <a:ext uri="{FF2B5EF4-FFF2-40B4-BE49-F238E27FC236}">
                    <a16:creationId xmlns:a16="http://schemas.microsoft.com/office/drawing/2014/main" id="{A77C463E-F437-3D0B-2B3A-10EA93B8FA1C}"/>
                  </a:ext>
                </a:extLst>
              </p:cNvPr>
              <p:cNvPicPr/>
              <p:nvPr/>
            </p:nvPicPr>
            <p:blipFill>
              <a:blip r:embed="rId6"/>
              <a:stretch>
                <a:fillRect/>
              </a:stretch>
            </p:blipFill>
            <p:spPr>
              <a:xfrm>
                <a:off x="8011005" y="217365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Ink 34">
                <a:extLst>
                  <a:ext uri="{FF2B5EF4-FFF2-40B4-BE49-F238E27FC236}">
                    <a16:creationId xmlns:a16="http://schemas.microsoft.com/office/drawing/2014/main" xmlns="" id="{3CDB77B9-75C2-D7DB-62EB-3024040AA7D5}"/>
                  </a:ext>
                </a:extLst>
              </p14:cNvPr>
              <p14:cNvContentPartPr/>
              <p14:nvPr/>
            </p14:nvContentPartPr>
            <p14:xfrm>
              <a:off x="8029005" y="2209290"/>
              <a:ext cx="360" cy="360"/>
            </p14:xfrm>
          </p:contentPart>
        </mc:Choice>
        <mc:Fallback xmlns="">
          <p:pic>
            <p:nvPicPr>
              <p:cNvPr id="35" name="Ink 34">
                <a:extLst>
                  <a:ext uri="{FF2B5EF4-FFF2-40B4-BE49-F238E27FC236}">
                    <a16:creationId xmlns:a16="http://schemas.microsoft.com/office/drawing/2014/main" id="{3CDB77B9-75C2-D7DB-62EB-3024040AA7D5}"/>
                  </a:ext>
                </a:extLst>
              </p:cNvPr>
              <p:cNvPicPr/>
              <p:nvPr/>
            </p:nvPicPr>
            <p:blipFill>
              <a:blip r:embed="rId6"/>
              <a:stretch>
                <a:fillRect/>
              </a:stretch>
            </p:blipFill>
            <p:spPr>
              <a:xfrm>
                <a:off x="8011005" y="217365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6" name="Ink 35">
                <a:extLst>
                  <a:ext uri="{FF2B5EF4-FFF2-40B4-BE49-F238E27FC236}">
                    <a16:creationId xmlns:a16="http://schemas.microsoft.com/office/drawing/2014/main" xmlns="" id="{FB91357C-5FFA-2C6D-66A3-1A457A6D4EB9}"/>
                  </a:ext>
                </a:extLst>
              </p14:cNvPr>
              <p14:cNvContentPartPr/>
              <p14:nvPr/>
            </p14:nvContentPartPr>
            <p14:xfrm>
              <a:off x="8210445" y="1666410"/>
              <a:ext cx="360" cy="360"/>
            </p14:xfrm>
          </p:contentPart>
        </mc:Choice>
        <mc:Fallback xmlns="">
          <p:pic>
            <p:nvPicPr>
              <p:cNvPr id="36" name="Ink 35">
                <a:extLst>
                  <a:ext uri="{FF2B5EF4-FFF2-40B4-BE49-F238E27FC236}">
                    <a16:creationId xmlns:a16="http://schemas.microsoft.com/office/drawing/2014/main" id="{FB91357C-5FFA-2C6D-66A3-1A457A6D4EB9}"/>
                  </a:ext>
                </a:extLst>
              </p:cNvPr>
              <p:cNvPicPr/>
              <p:nvPr/>
            </p:nvPicPr>
            <p:blipFill>
              <a:blip r:embed="rId6"/>
              <a:stretch>
                <a:fillRect/>
              </a:stretch>
            </p:blipFill>
            <p:spPr>
              <a:xfrm>
                <a:off x="8192445" y="16307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7" name="Ink 36">
                <a:extLst>
                  <a:ext uri="{FF2B5EF4-FFF2-40B4-BE49-F238E27FC236}">
                    <a16:creationId xmlns:a16="http://schemas.microsoft.com/office/drawing/2014/main" xmlns="" id="{4B3C228C-A003-D7B2-E4E2-7901F3A17711}"/>
                  </a:ext>
                </a:extLst>
              </p14:cNvPr>
              <p14:cNvContentPartPr/>
              <p14:nvPr/>
            </p14:nvContentPartPr>
            <p14:xfrm>
              <a:off x="6838845" y="1999770"/>
              <a:ext cx="360" cy="360"/>
            </p14:xfrm>
          </p:contentPart>
        </mc:Choice>
        <mc:Fallback xmlns="">
          <p:pic>
            <p:nvPicPr>
              <p:cNvPr id="37" name="Ink 36">
                <a:extLst>
                  <a:ext uri="{FF2B5EF4-FFF2-40B4-BE49-F238E27FC236}">
                    <a16:creationId xmlns:a16="http://schemas.microsoft.com/office/drawing/2014/main" id="{4B3C228C-A003-D7B2-E4E2-7901F3A17711}"/>
                  </a:ext>
                </a:extLst>
              </p:cNvPr>
              <p:cNvPicPr/>
              <p:nvPr/>
            </p:nvPicPr>
            <p:blipFill>
              <a:blip r:embed="rId6"/>
              <a:stretch>
                <a:fillRect/>
              </a:stretch>
            </p:blipFill>
            <p:spPr>
              <a:xfrm>
                <a:off x="6820845" y="196413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8" name="Ink 37">
                <a:extLst>
                  <a:ext uri="{FF2B5EF4-FFF2-40B4-BE49-F238E27FC236}">
                    <a16:creationId xmlns:a16="http://schemas.microsoft.com/office/drawing/2014/main" xmlns="" id="{95E4C78A-AC1B-9F5D-CC91-DF139B2F0824}"/>
                  </a:ext>
                </a:extLst>
              </p14:cNvPr>
              <p14:cNvContentPartPr/>
              <p14:nvPr/>
            </p14:nvContentPartPr>
            <p14:xfrm>
              <a:off x="7305405" y="1666410"/>
              <a:ext cx="360" cy="360"/>
            </p14:xfrm>
          </p:contentPart>
        </mc:Choice>
        <mc:Fallback xmlns="">
          <p:pic>
            <p:nvPicPr>
              <p:cNvPr id="38" name="Ink 37">
                <a:extLst>
                  <a:ext uri="{FF2B5EF4-FFF2-40B4-BE49-F238E27FC236}">
                    <a16:creationId xmlns:a16="http://schemas.microsoft.com/office/drawing/2014/main" id="{95E4C78A-AC1B-9F5D-CC91-DF139B2F0824}"/>
                  </a:ext>
                </a:extLst>
              </p:cNvPr>
              <p:cNvPicPr/>
              <p:nvPr/>
            </p:nvPicPr>
            <p:blipFill>
              <a:blip r:embed="rId6"/>
              <a:stretch>
                <a:fillRect/>
              </a:stretch>
            </p:blipFill>
            <p:spPr>
              <a:xfrm>
                <a:off x="7287405" y="16307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9" name="Ink 38">
                <a:extLst>
                  <a:ext uri="{FF2B5EF4-FFF2-40B4-BE49-F238E27FC236}">
                    <a16:creationId xmlns:a16="http://schemas.microsoft.com/office/drawing/2014/main" xmlns="" id="{5CD0C51E-8A9B-6933-25E8-A7D87096244C}"/>
                  </a:ext>
                </a:extLst>
              </p14:cNvPr>
              <p14:cNvContentPartPr/>
              <p14:nvPr/>
            </p14:nvContentPartPr>
            <p14:xfrm>
              <a:off x="7305405" y="1662810"/>
              <a:ext cx="13680" cy="3960"/>
            </p14:xfrm>
          </p:contentPart>
        </mc:Choice>
        <mc:Fallback xmlns="">
          <p:pic>
            <p:nvPicPr>
              <p:cNvPr id="39" name="Ink 38">
                <a:extLst>
                  <a:ext uri="{FF2B5EF4-FFF2-40B4-BE49-F238E27FC236}">
                    <a16:creationId xmlns:a16="http://schemas.microsoft.com/office/drawing/2014/main" id="{5CD0C51E-8A9B-6933-25E8-A7D87096244C}"/>
                  </a:ext>
                </a:extLst>
              </p:cNvPr>
              <p:cNvPicPr/>
              <p:nvPr/>
            </p:nvPicPr>
            <p:blipFill>
              <a:blip r:embed="rId30"/>
              <a:stretch>
                <a:fillRect/>
              </a:stretch>
            </p:blipFill>
            <p:spPr>
              <a:xfrm>
                <a:off x="7287405" y="1627170"/>
                <a:ext cx="49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0" name="Ink 39">
                <a:extLst>
                  <a:ext uri="{FF2B5EF4-FFF2-40B4-BE49-F238E27FC236}">
                    <a16:creationId xmlns:a16="http://schemas.microsoft.com/office/drawing/2014/main" xmlns="" id="{FF5228F2-48FD-85EA-284B-CA6BF2B66177}"/>
                  </a:ext>
                </a:extLst>
              </p14:cNvPr>
              <p14:cNvContentPartPr/>
              <p14:nvPr/>
            </p14:nvContentPartPr>
            <p14:xfrm>
              <a:off x="7057725" y="1590090"/>
              <a:ext cx="360" cy="360"/>
            </p14:xfrm>
          </p:contentPart>
        </mc:Choice>
        <mc:Fallback xmlns="">
          <p:pic>
            <p:nvPicPr>
              <p:cNvPr id="40" name="Ink 39">
                <a:extLst>
                  <a:ext uri="{FF2B5EF4-FFF2-40B4-BE49-F238E27FC236}">
                    <a16:creationId xmlns:a16="http://schemas.microsoft.com/office/drawing/2014/main" id="{FF5228F2-48FD-85EA-284B-CA6BF2B66177}"/>
                  </a:ext>
                </a:extLst>
              </p:cNvPr>
              <p:cNvPicPr/>
              <p:nvPr/>
            </p:nvPicPr>
            <p:blipFill>
              <a:blip r:embed="rId6"/>
              <a:stretch>
                <a:fillRect/>
              </a:stretch>
            </p:blipFill>
            <p:spPr>
              <a:xfrm>
                <a:off x="7039725" y="155445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1" name="Ink 40">
                <a:extLst>
                  <a:ext uri="{FF2B5EF4-FFF2-40B4-BE49-F238E27FC236}">
                    <a16:creationId xmlns:a16="http://schemas.microsoft.com/office/drawing/2014/main" xmlns="" id="{C7CED7C7-E4D6-0213-AFB7-B3B394B07A13}"/>
                  </a:ext>
                </a:extLst>
              </p14:cNvPr>
              <p14:cNvContentPartPr/>
              <p14:nvPr/>
            </p14:nvContentPartPr>
            <p14:xfrm>
              <a:off x="7057725" y="1590090"/>
              <a:ext cx="360" cy="360"/>
            </p14:xfrm>
          </p:contentPart>
        </mc:Choice>
        <mc:Fallback xmlns="">
          <p:pic>
            <p:nvPicPr>
              <p:cNvPr id="41" name="Ink 40">
                <a:extLst>
                  <a:ext uri="{FF2B5EF4-FFF2-40B4-BE49-F238E27FC236}">
                    <a16:creationId xmlns:a16="http://schemas.microsoft.com/office/drawing/2014/main" id="{C7CED7C7-E4D6-0213-AFB7-B3B394B07A13}"/>
                  </a:ext>
                </a:extLst>
              </p:cNvPr>
              <p:cNvPicPr/>
              <p:nvPr/>
            </p:nvPicPr>
            <p:blipFill>
              <a:blip r:embed="rId6"/>
              <a:stretch>
                <a:fillRect/>
              </a:stretch>
            </p:blipFill>
            <p:spPr>
              <a:xfrm>
                <a:off x="7039725" y="1554450"/>
                <a:ext cx="36000" cy="72000"/>
              </a:xfrm>
              <a:prstGeom prst="rect">
                <a:avLst/>
              </a:prstGeom>
            </p:spPr>
          </p:pic>
        </mc:Fallback>
      </mc:AlternateContent>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hững loài động vật quý hiếm mà bạn khó có thể gặp ngoài đời - DKN News"/>
          <p:cNvPicPr>
            <a:picLocks noChangeAspect="1" noChangeArrowheads="1"/>
          </p:cNvPicPr>
          <p:nvPr/>
        </p:nvPicPr>
        <p:blipFill rotWithShape="1">
          <a:blip r:embed="rId2">
            <a:extLst>
              <a:ext uri="{28A0092B-C50C-407E-A947-70E740481C1C}">
                <a14:useLocalDpi xmlns:a14="http://schemas.microsoft.com/office/drawing/2010/main" val="0"/>
              </a:ext>
            </a:extLst>
          </a:blip>
          <a:srcRect r="19854"/>
          <a:stretch/>
        </p:blipFill>
        <p:spPr bwMode="auto">
          <a:xfrm>
            <a:off x="975518" y="2062934"/>
            <a:ext cx="3203737"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40704" y="4545724"/>
            <a:ext cx="2667001" cy="584775"/>
          </a:xfrm>
          <a:prstGeom prst="rect">
            <a:avLst/>
          </a:prstGeom>
        </p:spPr>
        <p:txBody>
          <a:bodyPr wrap="square">
            <a:spAutoFit/>
          </a:bodyPr>
          <a:lstStyle/>
          <a:p>
            <a:pPr algn="just"/>
            <a:r>
              <a:rPr lang="en-US" sz="3200" b="1" smtClean="0">
                <a:solidFill>
                  <a:srgbClr val="0000CC"/>
                </a:solidFill>
                <a:latin typeface="Times New Roman" panose="02020603050405020304" pitchFamily="18" charset="0"/>
                <a:cs typeface="Times New Roman" panose="02020603050405020304" pitchFamily="18" charset="0"/>
              </a:rPr>
              <a:t>Con Tê Tê</a:t>
            </a:r>
            <a:endParaRPr lang="en-US" sz="3600" b="1" dirty="0">
              <a:solidFill>
                <a:srgbClr val="0000CC"/>
              </a:solidFill>
              <a:latin typeface="Times New Roman" pitchFamily="18" charset="0"/>
              <a:cs typeface="Times New Roman" pitchFamily="18" charset="0"/>
            </a:endParaRPr>
          </a:p>
        </p:txBody>
      </p:sp>
      <p:pic>
        <p:nvPicPr>
          <p:cNvPr id="1028" name="Picture 4" descr="danviet Đẹp huyền hoặc loài chim quý có tên Phượng Hoàng Đất ở Tràng An"/>
          <p:cNvPicPr>
            <a:picLocks noChangeAspect="1" noChangeArrowheads="1"/>
          </p:cNvPicPr>
          <p:nvPr/>
        </p:nvPicPr>
        <p:blipFill rotWithShape="1">
          <a:blip r:embed="rId3">
            <a:extLst>
              <a:ext uri="{28A0092B-C50C-407E-A947-70E740481C1C}">
                <a14:useLocalDpi xmlns:a14="http://schemas.microsoft.com/office/drawing/2010/main" val="0"/>
              </a:ext>
            </a:extLst>
          </a:blip>
          <a:srcRect l="9928" r="9926"/>
          <a:stretch/>
        </p:blipFill>
        <p:spPr bwMode="auto">
          <a:xfrm>
            <a:off x="5868137" y="2054913"/>
            <a:ext cx="3203737"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98319" y="4493313"/>
            <a:ext cx="3733800" cy="584775"/>
          </a:xfrm>
          <a:prstGeom prst="rect">
            <a:avLst/>
          </a:prstGeom>
        </p:spPr>
        <p:txBody>
          <a:bodyPr wrap="square">
            <a:spAutoFit/>
          </a:bodyPr>
          <a:lstStyle/>
          <a:p>
            <a:pPr algn="ctr"/>
            <a:r>
              <a:rPr lang="en-US" sz="3200" b="1" smtClean="0">
                <a:solidFill>
                  <a:srgbClr val="0000CC"/>
                </a:solidFill>
                <a:latin typeface="Times New Roman" panose="02020603050405020304" pitchFamily="18" charset="0"/>
                <a:cs typeface="Times New Roman" panose="02020603050405020304" pitchFamily="18" charset="0"/>
              </a:rPr>
              <a:t>Phượng Hoàng đất</a:t>
            </a:r>
            <a:endParaRPr lang="en-US" sz="3600" b="1" dirty="0">
              <a:solidFill>
                <a:srgbClr val="0000CC"/>
              </a:solidFill>
              <a:latin typeface="Times New Roman" pitchFamily="18" charset="0"/>
              <a:cs typeface="Times New Roman" pitchFamily="18" charset="0"/>
            </a:endParaRPr>
          </a:p>
        </p:txBody>
      </p:sp>
      <p:pic>
        <p:nvPicPr>
          <p:cNvPr id="1030" name="Picture 6" descr="https://vtv1.mediacdn.vn/k:2016/5-noisohuunhungconthuhiemnhatthegioi-1469784656967/nhung-loai-dong-vat-quy-hiem-nhat-the-gioi-dang-sinh-song-o-dau.jpg"/>
          <p:cNvPicPr>
            <a:picLocks noChangeAspect="1" noChangeArrowheads="1"/>
          </p:cNvPicPr>
          <p:nvPr/>
        </p:nvPicPr>
        <p:blipFill rotWithShape="1">
          <a:blip r:embed="rId4">
            <a:extLst>
              <a:ext uri="{28A0092B-C50C-407E-A947-70E740481C1C}">
                <a14:useLocalDpi xmlns:a14="http://schemas.microsoft.com/office/drawing/2010/main" val="0"/>
              </a:ext>
            </a:extLst>
          </a:blip>
          <a:srcRect l="6684" r="10207" b="5282"/>
          <a:stretch/>
        </p:blipFill>
        <p:spPr bwMode="auto">
          <a:xfrm>
            <a:off x="975517" y="5788713"/>
            <a:ext cx="3203737" cy="24303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81130" y="8227113"/>
            <a:ext cx="2667001" cy="584775"/>
          </a:xfrm>
          <a:prstGeom prst="rect">
            <a:avLst/>
          </a:prstGeom>
        </p:spPr>
        <p:txBody>
          <a:bodyPr wrap="square">
            <a:spAutoFit/>
          </a:bodyPr>
          <a:lstStyle/>
          <a:p>
            <a:pPr algn="just"/>
            <a:r>
              <a:rPr lang="en-US" sz="3200" b="1" smtClean="0">
                <a:solidFill>
                  <a:srgbClr val="0000CC"/>
                </a:solidFill>
                <a:latin typeface="Times New Roman" panose="02020603050405020304" pitchFamily="18" charset="0"/>
                <a:cs typeface="Times New Roman" panose="02020603050405020304" pitchFamily="18" charset="0"/>
              </a:rPr>
              <a:t>Gấu trúc đỏ</a:t>
            </a:r>
            <a:endParaRPr lang="en-US" sz="3600" b="1" dirty="0">
              <a:solidFill>
                <a:srgbClr val="0000CC"/>
              </a:solidFill>
              <a:latin typeface="Times New Roman" pitchFamily="18" charset="0"/>
              <a:cs typeface="Times New Roman" pitchFamily="18" charset="0"/>
            </a:endParaRPr>
          </a:p>
        </p:txBody>
      </p:sp>
      <p:pic>
        <p:nvPicPr>
          <p:cNvPr id="1032" name="Picture 8" descr="Cận cảnh những động vật quý hiếm trong sách đỏ tại  khu dự trữ ở Quảng Bình -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37" y="5788713"/>
            <a:ext cx="3203737" cy="2438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136504" y="8254425"/>
            <a:ext cx="2667001" cy="584775"/>
          </a:xfrm>
          <a:prstGeom prst="rect">
            <a:avLst/>
          </a:prstGeom>
        </p:spPr>
        <p:txBody>
          <a:bodyPr wrap="square">
            <a:spAutoFit/>
          </a:bodyPr>
          <a:lstStyle/>
          <a:p>
            <a:pPr algn="ctr"/>
            <a:r>
              <a:rPr lang="en-US" sz="3200" b="1" smtClean="0">
                <a:solidFill>
                  <a:srgbClr val="0000CC"/>
                </a:solidFill>
                <a:latin typeface="Times New Roman" panose="02020603050405020304" pitchFamily="18" charset="0"/>
                <a:cs typeface="Times New Roman" panose="02020603050405020304" pitchFamily="18" charset="0"/>
              </a:rPr>
              <a:t>Gà lôi</a:t>
            </a:r>
            <a:endParaRPr lang="en-US" sz="3600" b="1" dirty="0">
              <a:solidFill>
                <a:srgbClr val="0000CC"/>
              </a:solidFill>
              <a:latin typeface="Times New Roman" pitchFamily="18" charset="0"/>
              <a:cs typeface="Times New Roman" pitchFamily="18" charset="0"/>
            </a:endParaRPr>
          </a:p>
        </p:txBody>
      </p:sp>
      <p:sp>
        <p:nvSpPr>
          <p:cNvPr id="35" name="Rectangle 95"/>
          <p:cNvSpPr>
            <a:spLocks noChangeArrowheads="1"/>
          </p:cNvSpPr>
          <p:nvPr/>
        </p:nvSpPr>
        <p:spPr bwMode="auto">
          <a:xfrm>
            <a:off x="4237516" y="304800"/>
            <a:ext cx="678923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a:t>
            </a:r>
            <a:r>
              <a:rPr lang="en-GB" sz="3600" b="1" smtClean="0">
                <a:solidFill>
                  <a:srgbClr val="0000CC"/>
                </a:solidFill>
                <a:latin typeface="Times New Roman" pitchFamily="18" charset="0"/>
                <a:cs typeface="Times New Roman" pitchFamily="18" charset="0"/>
              </a:rPr>
              <a:t>CHƠI: CHIẾC HỘP BÍ </a:t>
            </a:r>
            <a:r>
              <a:rPr lang="en-GB" sz="3600" b="1" smtClean="0">
                <a:solidFill>
                  <a:srgbClr val="0000CC"/>
                </a:solidFill>
                <a:latin typeface="Times New Roman" pitchFamily="18" charset="0"/>
                <a:cs typeface="Times New Roman" pitchFamily="18" charset="0"/>
              </a:rPr>
              <a:t>ẨN</a:t>
            </a:r>
          </a:p>
          <a:p>
            <a:pPr algn="ctr"/>
            <a:r>
              <a:rPr lang="en-GB" sz="3600" b="1" smtClean="0">
                <a:solidFill>
                  <a:srgbClr val="0000CC"/>
                </a:solidFill>
                <a:latin typeface="Times New Roman" pitchFamily="18" charset="0"/>
                <a:cs typeface="Times New Roman" pitchFamily="18" charset="0"/>
              </a:rPr>
              <a:t>Xem hình đoán tên con vật</a:t>
            </a:r>
            <a:endParaRPr lang="en-GB" sz="3600" b="1">
              <a:solidFill>
                <a:srgbClr val="0000CC"/>
              </a:solidFill>
              <a:latin typeface="Times New Roman" pitchFamily="18" charset="0"/>
              <a:cs typeface="Times New Roman" pitchFamily="18" charset="0"/>
            </a:endParaRPr>
          </a:p>
        </p:txBody>
      </p:sp>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19009" y="2572321"/>
            <a:ext cx="2415368" cy="2374613"/>
          </a:xfrm>
          <a:prstGeom prst="rect">
            <a:avLst/>
          </a:prstGeom>
        </p:spPr>
      </p:pic>
      <p:pic>
        <p:nvPicPr>
          <p:cNvPr id="37" name="Picture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70445" y="2572321"/>
            <a:ext cx="2402742" cy="2362200"/>
          </a:xfrm>
          <a:prstGeom prst="rect">
            <a:avLst/>
          </a:prstGeom>
        </p:spPr>
      </p:pic>
      <p:pic>
        <p:nvPicPr>
          <p:cNvPr id="38" name="Picture 37"/>
          <p:cNvPicPr>
            <a:picLocks noChangeAspect="1"/>
          </p:cNvPicPr>
          <p:nvPr/>
        </p:nvPicPr>
        <p:blipFill rotWithShape="1">
          <a:blip r:embed="rId8">
            <a:extLst>
              <a:ext uri="{28A0092B-C50C-407E-A947-70E740481C1C}">
                <a14:useLocalDpi xmlns:a14="http://schemas.microsoft.com/office/drawing/2010/main" val="0"/>
              </a:ext>
            </a:extLst>
          </a:blip>
          <a:srcRect t="5124" b="5124"/>
          <a:stretch/>
        </p:blipFill>
        <p:spPr>
          <a:xfrm>
            <a:off x="10870446" y="5821578"/>
            <a:ext cx="2325234" cy="2051736"/>
          </a:xfrm>
          <a:prstGeom prst="rect">
            <a:avLst/>
          </a:prstGeom>
        </p:spPr>
      </p:pic>
      <p:pic>
        <p:nvPicPr>
          <p:cNvPr id="39" name="Picture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583219" y="5821578"/>
            <a:ext cx="2086949" cy="2051736"/>
          </a:xfrm>
          <a:prstGeom prst="rect">
            <a:avLst/>
          </a:prstGeom>
        </p:spPr>
      </p:pic>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37"/>
                                        </p:tgtEl>
                                      </p:cBhvr>
                                    </p:animEffect>
                                    <p:set>
                                      <p:cBhvr>
                                        <p:cTn id="1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2" restart="whenNotActive" fill="hold" evtFilter="cancelBubble" nodeType="interactiveSeq">
                <p:stCondLst>
                  <p:cond evt="onClick" delay="0">
                    <p:tgtEl>
                      <p:spTgt spid="36"/>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36"/>
                                        </p:tgtEl>
                                      </p:cBhvr>
                                    </p:animEffect>
                                    <p:set>
                                      <p:cBhvr>
                                        <p:cTn id="21"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2" restart="whenNotActive" fill="hold" evtFilter="cancelBubble" nodeType="interactiveSeq">
                <p:stCondLst>
                  <p:cond evt="onClick" delay="0">
                    <p:tgtEl>
                      <p:spTgt spid="38"/>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38"/>
                                        </p:tgtEl>
                                      </p:cBhvr>
                                    </p:animEffect>
                                    <p:set>
                                      <p:cBhvr>
                                        <p:cTn id="31"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32" restart="whenNotActive" fill="hold" evtFilter="cancelBubble" nodeType="interactiveSeq">
                <p:stCondLst>
                  <p:cond evt="onClick" delay="0">
                    <p:tgtEl>
                      <p:spTgt spid="39"/>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2"/>
                                        </p:tgtEl>
                                        <p:attrNameLst>
                                          <p:attrName>style.visibility</p:attrName>
                                        </p:attrNameLst>
                                      </p:cBhvr>
                                      <p:to>
                                        <p:strVal val="visible"/>
                                      </p:to>
                                    </p:set>
                                    <p:animEffect transition="in" filter="fade">
                                      <p:cBhvr>
                                        <p:cTn id="37" dur="500"/>
                                        <p:tgtEl>
                                          <p:spTgt spid="1032"/>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39"/>
                                        </p:tgtEl>
                                      </p:cBhvr>
                                    </p:animEffect>
                                    <p:set>
                                      <p:cBhvr>
                                        <p:cTn id="4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42" restart="whenNotActive" fill="hold" evtFilter="cancelBubble" nodeType="interactiveSeq">
                <p:stCondLst>
                  <p:cond evt="onClick" delay="0">
                    <p:tgtEl>
                      <p:spTgt spid="1026"/>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childTnLst>
              </p:cTn>
              <p:nextCondLst>
                <p:cond evt="onClick" delay="0">
                  <p:tgtEl>
                    <p:spTgt spid="1026"/>
                  </p:tgtEl>
                </p:cond>
              </p:nextCondLst>
            </p:seq>
            <p:seq concurrent="1" nextAc="seek">
              <p:cTn id="48" restart="whenNotActive" fill="hold" evtFilter="cancelBubble" nodeType="interactiveSeq">
                <p:stCondLst>
                  <p:cond evt="onClick" delay="0">
                    <p:tgtEl>
                      <p:spTgt spid="1028"/>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childTnLst>
              </p:cTn>
              <p:nextCondLst>
                <p:cond evt="onClick" delay="0">
                  <p:tgtEl>
                    <p:spTgt spid="1028"/>
                  </p:tgtEl>
                </p:cond>
              </p:nextCondLst>
            </p:seq>
            <p:seq concurrent="1" nextAc="seek">
              <p:cTn id="54" restart="whenNotActive" fill="hold" evtFilter="cancelBubble" nodeType="interactiveSeq">
                <p:stCondLst>
                  <p:cond evt="onClick" delay="0">
                    <p:tgtEl>
                      <p:spTgt spid="1030"/>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childTnLst>
                    </p:cTn>
                  </p:par>
                </p:childTnLst>
              </p:cTn>
              <p:nextCondLst>
                <p:cond evt="onClick" delay="0">
                  <p:tgtEl>
                    <p:spTgt spid="1030"/>
                  </p:tgtEl>
                </p:cond>
              </p:nextCondLst>
            </p:seq>
            <p:seq concurrent="1" nextAc="seek">
              <p:cTn id="60" restart="whenNotActive" fill="hold" evtFilter="cancelBubble" nodeType="interactiveSeq">
                <p:stCondLst>
                  <p:cond evt="onClick" delay="0">
                    <p:tgtEl>
                      <p:spTgt spid="1032"/>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childTnLst>
                    </p:cTn>
                  </p:par>
                </p:childTnLst>
              </p:cTn>
              <p:nextCondLst>
                <p:cond evt="onClick" delay="0">
                  <p:tgtEl>
                    <p:spTgt spid="1032"/>
                  </p:tgtEl>
                </p:cond>
              </p:nextCondLst>
            </p:seq>
          </p:childTnLst>
        </p:cTn>
      </p:par>
    </p:tnLst>
    <p:bldLst>
      <p:bldP spid="3" grpId="0"/>
      <p:bldP spid="5"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BD573E2-FEB7-5D0A-F9B8-3F19C5289B79}"/>
              </a:ext>
            </a:extLst>
          </p:cNvPr>
          <p:cNvPicPr>
            <a:picLocks noChangeAspect="1"/>
          </p:cNvPicPr>
          <p:nvPr/>
        </p:nvPicPr>
        <p:blipFill>
          <a:blip r:embed="rId2"/>
          <a:stretch>
            <a:fillRect/>
          </a:stretch>
        </p:blipFill>
        <p:spPr>
          <a:xfrm>
            <a:off x="489494" y="1363620"/>
            <a:ext cx="7696200" cy="6446879"/>
          </a:xfrm>
          <a:prstGeom prst="rect">
            <a:avLst/>
          </a:prstGeom>
        </p:spPr>
      </p:pic>
      <p:pic>
        <p:nvPicPr>
          <p:cNvPr id="3" name="Picture 2">
            <a:extLst>
              <a:ext uri="{FF2B5EF4-FFF2-40B4-BE49-F238E27FC236}">
                <a16:creationId xmlns:a16="http://schemas.microsoft.com/office/drawing/2014/main" xmlns="" id="{5A9AC01B-D2B3-66AF-45E7-167FBD0E07E5}"/>
              </a:ext>
            </a:extLst>
          </p:cNvPr>
          <p:cNvPicPr>
            <a:picLocks noChangeAspect="1"/>
          </p:cNvPicPr>
          <p:nvPr/>
        </p:nvPicPr>
        <p:blipFill rotWithShape="1">
          <a:blip r:embed="rId3"/>
          <a:srcRect l="1961" t="1710" r="1114" b="3419"/>
          <a:stretch/>
        </p:blipFill>
        <p:spPr>
          <a:xfrm>
            <a:off x="8251571" y="1295400"/>
            <a:ext cx="7772402" cy="6515100"/>
          </a:xfrm>
          <a:prstGeom prst="rect">
            <a:avLst/>
          </a:prstGeom>
        </p:spPr>
      </p:pic>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44409"/>
            <a:chOff x="4539228" y="210532"/>
            <a:chExt cx="6895119" cy="1144409"/>
          </a:xfrm>
        </p:grpSpPr>
        <p:grpSp>
          <p:nvGrpSpPr>
            <p:cNvPr id="15" name="Group 14"/>
            <p:cNvGrpSpPr/>
            <p:nvPr/>
          </p:nvGrpSpPr>
          <p:grpSpPr>
            <a:xfrm>
              <a:off x="4539228" y="210532"/>
              <a:ext cx="6895119" cy="1144409"/>
              <a:chOff x="4539228" y="210532"/>
              <a:chExt cx="6895119" cy="1144409"/>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4306" y="770166"/>
                <a:ext cx="2564962" cy="584775"/>
              </a:xfrm>
              <a:prstGeom prst="rect">
                <a:avLst/>
              </a:prstGeom>
              <a:noFill/>
            </p:spPr>
            <p:txBody>
              <a:bodyPr wrap="none" rtlCol="0">
                <a:spAutoFit/>
              </a:bodyPr>
              <a:lstStyle/>
              <a:p>
                <a:r>
                  <a:rPr lang="en-US" sz="3200" b="1" dirty="0" err="1">
                    <a:solidFill>
                      <a:srgbClr val="FF0066"/>
                    </a:solidFill>
                    <a:latin typeface="Times New Roman" pitchFamily="18" charset="0"/>
                    <a:cs typeface="Times New Roman" pitchFamily="18" charset="0"/>
                  </a:rPr>
                  <a:t>TIẾNG</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VIỆT</a:t>
                </a:r>
                <a:endParaRPr lang="en-US" sz="3200" b="1" dirty="0">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699919" y="1309587"/>
            <a:ext cx="525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5: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TẬP</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BƠI</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563435" y="2828092"/>
            <a:ext cx="13966284" cy="1695464"/>
          </a:xfrm>
          <a:prstGeom prst="rect">
            <a:avLst/>
          </a:prstGeom>
        </p:spPr>
        <p:txBody>
          <a:bodyPr wrap="square">
            <a:spAutoFit/>
          </a:bodyPr>
          <a:lstStyle/>
          <a:p>
            <a:pPr algn="just">
              <a:lnSpc>
                <a:spcPct val="150000"/>
              </a:lnSpc>
            </a:pPr>
            <a:r>
              <a:rPr lang="en-US" sz="3600" b="1" dirty="0">
                <a:solidFill>
                  <a:srgbClr val="0000CC"/>
                </a:solidFill>
                <a:latin typeface="Times New Roman" panose="02020603050405020304" pitchFamily="18" charset="0"/>
                <a:cs typeface="Times New Roman" panose="02020603050405020304" pitchFamily="18" charset="0"/>
              </a:rPr>
              <a:t>Đọc </a:t>
            </a:r>
            <a:r>
              <a:rPr lang="en-US" sz="3600" b="1" dirty="0" err="1">
                <a:solidFill>
                  <a:srgbClr val="0000CC"/>
                </a:solidFill>
                <a:latin typeface="Times New Roman" panose="02020603050405020304" pitchFamily="18" charset="0"/>
                <a:cs typeface="Times New Roman" panose="02020603050405020304" pitchFamily="18" charset="0"/>
              </a:rPr>
              <a:t>trôi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chảy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toàn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bài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ngắt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nghỉ</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câu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a:t>
            </a:r>
            <a:r>
              <a:rPr lang="en-US" sz="3600" b="1" dirty="0">
                <a:solidFill>
                  <a:srgbClr val="0000CC"/>
                </a:solidFill>
                <a:latin typeface="Times New Roman" panose="02020603050405020304" pitchFamily="18" charset="0"/>
                <a:cs typeface="Times New Roman" panose="02020603050405020304" pitchFamily="18" charset="0"/>
              </a:rPr>
              <a:t> ý </a:t>
            </a:r>
            <a:r>
              <a:rPr lang="en-US" sz="3600" b="1" dirty="0" err="1">
                <a:solidFill>
                  <a:srgbClr val="0000CC"/>
                </a:solidFill>
                <a:latin typeface="Times New Roman" panose="02020603050405020304" pitchFamily="18" charset="0"/>
                <a:cs typeface="Times New Roman" panose="02020603050405020304" pitchFamily="18" charset="0"/>
              </a:rPr>
              <a:t>câu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dài</a:t>
            </a:r>
            <a:r>
              <a:rPr lang="en-US" sz="3600" b="1" dirty="0">
                <a:solidFill>
                  <a:srgbClr val="0000CC"/>
                </a:solidFill>
                <a:latin typeface="Times New Roman" panose="02020603050405020304" pitchFamily="18" charset="0"/>
                <a:cs typeface="Times New Roman" panose="02020603050405020304" pitchFamily="18" charset="0"/>
              </a:rPr>
              <a:t>. Đọc </a:t>
            </a:r>
            <a:r>
              <a:rPr lang="en-US" sz="3600" b="1" dirty="0" err="1">
                <a:solidFill>
                  <a:srgbClr val="0000CC"/>
                </a:solidFill>
                <a:latin typeface="Times New Roman" panose="02020603050405020304" pitchFamily="18" charset="0"/>
                <a:cs typeface="Times New Roman" panose="02020603050405020304" pitchFamily="18" charset="0"/>
              </a:rPr>
              <a:t>diễn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cảm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thoại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với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ngữ</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điệu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phù</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hợp</a:t>
            </a:r>
            <a:r>
              <a:rPr lang="en-US" sz="3600" b="1" dirty="0">
                <a:solidFill>
                  <a:srgbClr val="0000CC"/>
                </a:solidFill>
                <a:latin typeface="Times New Roman" panose="02020603050405020304" pitchFamily="18" charset="0"/>
                <a:cs typeface="Times New Roman" panose="02020603050405020304" pitchFamily="18" charset="0"/>
              </a:rPr>
              <a:t>.</a:t>
            </a:r>
            <a:endParaRPr lang="en-US" sz="3800" b="1" dirty="0">
              <a:solidFill>
                <a:srgbClr val="0000CC"/>
              </a:solidFill>
              <a:latin typeface="Times New Roman" pitchFamily="18" charset="0"/>
              <a:cs typeface="Times New Roman" pitchFamily="18" charset="0"/>
            </a:endParaRPr>
          </a:p>
        </p:txBody>
      </p:sp>
      <p:sp>
        <p:nvSpPr>
          <p:cNvPr id="3" name="Rectangle 2"/>
          <p:cNvSpPr/>
          <p:nvPr/>
        </p:nvSpPr>
        <p:spPr>
          <a:xfrm>
            <a:off x="1508919" y="5380360"/>
            <a:ext cx="13578681" cy="2485745"/>
          </a:xfrm>
          <a:prstGeom prst="rect">
            <a:avLst/>
          </a:prstGeom>
        </p:spPr>
        <p:txBody>
          <a:bodyPr wrap="square" anchor="ctr">
            <a:spAutoFit/>
          </a:bodyPr>
          <a:lstStyle/>
          <a:p>
            <a:pPr>
              <a:lnSpc>
                <a:spcPct val="150000"/>
              </a:lnSpc>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1: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đầu</a:t>
            </a:r>
            <a:r>
              <a:rPr lang="en-US" sz="3600" b="1" dirty="0">
                <a:solidFill>
                  <a:srgbClr val="0000CC"/>
                </a:solidFill>
                <a:latin typeface="Times New Roman" panose="02020603050405020304" pitchFamily="18" charset="0"/>
                <a:cs typeface="Times New Roman" panose="02020603050405020304" pitchFamily="18" charset="0"/>
              </a:rPr>
              <a:t> đến </a:t>
            </a:r>
            <a:r>
              <a:rPr lang="en-US" sz="3600" b="1" i="1" dirty="0" err="1">
                <a:solidFill>
                  <a:srgbClr val="0000CC"/>
                </a:solidFill>
                <a:latin typeface="Times New Roman" panose="02020603050405020304" pitchFamily="18" charset="0"/>
                <a:cs typeface="Times New Roman" panose="02020603050405020304" pitchFamily="18" charset="0"/>
              </a:rPr>
              <a:t>mình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sẽ</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tốt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hơn</a:t>
            </a:r>
            <a:endParaRPr lang="en-US" sz="3600" b="1" dirty="0">
              <a:solidFill>
                <a:srgbClr val="0000CC"/>
              </a:solidFill>
              <a:latin typeface="Times New Roman" panose="02020603050405020304" pitchFamily="18" charset="0"/>
              <a:cs typeface="Times New Roman" panose="02020603050405020304" pitchFamily="18" charset="0"/>
            </a:endParaRPr>
          </a:p>
          <a:p>
            <a:pPr>
              <a:lnSpc>
                <a:spcPct val="150000"/>
              </a:lnSpc>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2: </a:t>
            </a:r>
            <a:r>
              <a:rPr lang="en-US" sz="3600" b="1" dirty="0" err="1">
                <a:solidFill>
                  <a:srgbClr val="0000CC"/>
                </a:solidFill>
                <a:latin typeface="Times New Roman" panose="02020603050405020304" pitchFamily="18" charset="0"/>
                <a:cs typeface="Times New Roman" panose="02020603050405020304" pitchFamily="18" charset="0"/>
              </a:rPr>
              <a:t>Tiếp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đến </a:t>
            </a:r>
            <a:r>
              <a:rPr lang="en-US" sz="3600" b="1" i="1" dirty="0" err="1">
                <a:solidFill>
                  <a:srgbClr val="0000CC"/>
                </a:solidFill>
                <a:latin typeface="Times New Roman" panose="02020603050405020304" pitchFamily="18" charset="0"/>
                <a:cs typeface="Times New Roman" panose="02020603050405020304" pitchFamily="18" charset="0"/>
              </a:rPr>
              <a:t>giống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hệt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như</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một</a:t>
            </a:r>
            <a:r>
              <a:rPr lang="en-US" sz="3600" b="1" i="1" dirty="0">
                <a:solidFill>
                  <a:srgbClr val="0000CC"/>
                </a:solidFill>
                <a:latin typeface="Times New Roman" panose="02020603050405020304" pitchFamily="18" charset="0"/>
                <a:cs typeface="Times New Roman" panose="02020603050405020304" pitchFamily="18" charset="0"/>
              </a:rPr>
              <a:t> con </a:t>
            </a:r>
            <a:r>
              <a:rPr lang="en-US" sz="3600" b="1" i="1" dirty="0" err="1">
                <a:solidFill>
                  <a:srgbClr val="0000CC"/>
                </a:solidFill>
                <a:latin typeface="Times New Roman" panose="02020603050405020304" pitchFamily="18" charset="0"/>
                <a:cs typeface="Times New Roman" panose="02020603050405020304" pitchFamily="18" charset="0"/>
              </a:rPr>
              <a:t>ếch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ộp</a:t>
            </a:r>
            <a:endParaRPr lang="en-US" sz="3600" b="1" dirty="0">
              <a:solidFill>
                <a:srgbClr val="0000CC"/>
              </a:solidFill>
              <a:latin typeface="Times New Roman" panose="02020603050405020304" pitchFamily="18" charset="0"/>
              <a:cs typeface="Times New Roman" panose="02020603050405020304" pitchFamily="18" charset="0"/>
            </a:endParaRPr>
          </a:p>
          <a:p>
            <a:pPr>
              <a:lnSpc>
                <a:spcPct val="150000"/>
              </a:lnSpc>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3: </a:t>
            </a:r>
            <a:r>
              <a:rPr lang="en-US" sz="3600" b="1" dirty="0" err="1">
                <a:solidFill>
                  <a:srgbClr val="0000CC"/>
                </a:solidFill>
                <a:latin typeface="Times New Roman" panose="02020603050405020304" pitchFamily="18" charset="0"/>
                <a:cs typeface="Times New Roman" panose="02020603050405020304" pitchFamily="18" charset="0"/>
              </a:rPr>
              <a:t>Tiếp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đến </a:t>
            </a:r>
            <a:r>
              <a:rPr lang="en-US" sz="3600" b="1" i="1" dirty="0" err="1">
                <a:solidFill>
                  <a:srgbClr val="0000CC"/>
                </a:solidFill>
                <a:latin typeface="Times New Roman" panose="02020603050405020304" pitchFamily="18" charset="0"/>
                <a:cs typeface="Times New Roman" panose="02020603050405020304" pitchFamily="18" charset="0"/>
              </a:rPr>
              <a:t>hết</a:t>
            </a:r>
            <a:endParaRPr lang="en-US" sz="3600" b="1" dirty="0">
              <a:solidFill>
                <a:srgbClr val="0000CC"/>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63435" y="4733092"/>
            <a:ext cx="4191000" cy="677108"/>
            <a:chOff x="1557488" y="2278356"/>
            <a:chExt cx="3733800" cy="677108"/>
          </a:xfrm>
        </p:grpSpPr>
        <p:sp>
          <p:nvSpPr>
            <p:cNvPr id="23" name="Rectangle 22"/>
            <p:cNvSpPr/>
            <p:nvPr/>
          </p:nvSpPr>
          <p:spPr>
            <a:xfrm>
              <a:off x="1557488" y="2278356"/>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đoạn</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618922" y="290090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04119" y="4438380"/>
            <a:ext cx="14048298" cy="1200329"/>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mẹ</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bị</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chiếc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mũ</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kính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21" name="Rectangle 20"/>
          <p:cNvSpPr/>
          <p:nvPr/>
        </p:nvSpPr>
        <p:spPr>
          <a:xfrm>
            <a:off x="2118519" y="3077886"/>
            <a:ext cx="1828800"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mũ</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b</a:t>
            </a:r>
            <a:r>
              <a:rPr lang="en-US" sz="4000" b="1" i="1" dirty="0" err="1">
                <a:solidFill>
                  <a:srgbClr val="0000CC"/>
                </a:solidFill>
                <a:latin typeface="Times New Roman" panose="02020603050405020304" pitchFamily="18" charset="0"/>
                <a:ea typeface="Times New Roman" panose="02020603050405020304" pitchFamily="18" charset="0"/>
              </a:rPr>
              <a:t>ơi</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3566320" y="3094495"/>
            <a:ext cx="1752600" cy="707886"/>
          </a:xfrm>
          <a:prstGeom prst="rect">
            <a:avLst/>
          </a:prstGeom>
        </p:spPr>
        <p:txBody>
          <a:bodyPr wrap="square">
            <a:spAutoFit/>
          </a:bodyPr>
          <a:lstStyle/>
          <a:p>
            <a:pPr algn="just"/>
            <a:r>
              <a:rPr lang="en-US" sz="4000" i="1" dirty="0">
                <a:solidFill>
                  <a:srgbClr val="0000CC"/>
                </a:solidFill>
                <a:latin typeface="Times New Roman" panose="02020603050405020304" pitchFamily="18" charset="0"/>
                <a:ea typeface="Times New Roman" panose="02020603050405020304" pitchFamily="18" charset="0"/>
              </a:rPr>
              <a:t>,</a:t>
            </a:r>
            <a:r>
              <a:rPr lang="en-US" sz="4000" i="1" dirty="0">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a:t>
            </a:r>
            <a:r>
              <a:rPr lang="en-US" sz="4000" b="1" i="1" dirty="0" err="1">
                <a:solidFill>
                  <a:srgbClr val="FF0000"/>
                </a:solidFill>
                <a:latin typeface="Times New Roman" panose="02020603050405020304" pitchFamily="18" charset="0"/>
                <a:ea typeface="Times New Roman" panose="02020603050405020304" pitchFamily="18" charset="0"/>
              </a:rPr>
              <a:t>ỗ</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về</a:t>
            </a:r>
            <a:r>
              <a:rPr lang="en-US" sz="4000"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6157119" y="3089414"/>
            <a:ext cx="2262982" cy="707886"/>
          </a:xfrm>
          <a:prstGeom prst="rect">
            <a:avLst/>
          </a:prstGeom>
        </p:spPr>
        <p:txBody>
          <a:bodyPr wrap="square">
            <a:spAutoFit/>
          </a:bodyPr>
          <a:lstStyle/>
          <a:p>
            <a:pPr algn="just"/>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5397225" y="1266918"/>
            <a:ext cx="4950895"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5: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TẬP</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BƠI</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30" name="TextBox 29">
            <a:extLst>
              <a:ext uri="{FF2B5EF4-FFF2-40B4-BE49-F238E27FC236}">
                <a16:creationId xmlns:a16="http://schemas.microsoft.com/office/drawing/2014/main" xmlns="" id="{836E8692-1A9C-F299-5E98-41D774528123}"/>
              </a:ext>
            </a:extLst>
          </p:cNvPr>
          <p:cNvSpPr txBox="1"/>
          <p:nvPr/>
        </p:nvSpPr>
        <p:spPr>
          <a:xfrm>
            <a:off x="5169490" y="3120191"/>
            <a:ext cx="1961264" cy="646331"/>
          </a:xfrm>
          <a:prstGeom prst="rect">
            <a:avLst/>
          </a:prstGeom>
          <a:noFill/>
        </p:spPr>
        <p:txBody>
          <a:bodyPr wrap="square">
            <a:spAutoFit/>
          </a:bodyPr>
          <a:lstStyle/>
          <a:p>
            <a:r>
              <a:rPr lang="en-US" sz="3600" b="1" i="1" dirty="0" err="1">
                <a:solidFill>
                  <a:srgbClr val="0000CC"/>
                </a:solidFill>
                <a:effectLst/>
                <a:latin typeface="Times New Roman" panose="02020603050405020304" pitchFamily="18" charset="0"/>
                <a:ea typeface="Times New Roman" panose="02020603050405020304" pitchFamily="18" charset="0"/>
              </a:rPr>
              <a:t>tập</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l</a:t>
            </a:r>
            <a:r>
              <a:rPr lang="en-US" sz="3600" b="1" i="1" dirty="0" err="1">
                <a:solidFill>
                  <a:srgbClr val="0000CC"/>
                </a:solidFill>
                <a:effectLst/>
                <a:latin typeface="Times New Roman" panose="02020603050405020304" pitchFamily="18" charset="0"/>
                <a:ea typeface="Times New Roman" panose="02020603050405020304" pitchFamily="18" charset="0"/>
              </a:rPr>
              <a:t>uyện</a:t>
            </a:r>
            <a:endParaRPr lang="en-US" sz="3600" b="1" dirty="0">
              <a:solidFill>
                <a:srgbClr val="0000CC"/>
              </a:solidFill>
            </a:endParaRPr>
          </a:p>
        </p:txBody>
      </p:sp>
      <p:sp>
        <p:nvSpPr>
          <p:cNvPr id="9" name="TextBox 8">
            <a:extLst>
              <a:ext uri="{FF2B5EF4-FFF2-40B4-BE49-F238E27FC236}">
                <a16:creationId xmlns:a16="http://schemas.microsoft.com/office/drawing/2014/main" xmlns="" id="{95C93B12-6AAA-5F05-BC8B-3DDF2EC43615}"/>
              </a:ext>
            </a:extLst>
          </p:cNvPr>
          <p:cNvSpPr txBox="1"/>
          <p:nvPr/>
        </p:nvSpPr>
        <p:spPr>
          <a:xfrm>
            <a:off x="1051719" y="6248400"/>
            <a:ext cx="15011400" cy="646331"/>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cũng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ếch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nay</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a:t>
            </a:r>
            <a:r>
              <a:rPr lang="en-US" sz="3600" b="1" dirty="0">
                <a:solidFill>
                  <a:srgbClr val="C00000"/>
                </a:solidFill>
                <a:latin typeface="Times New Roman" panose="02020603050405020304" pitchFamily="18" charset="0"/>
                <a:cs typeface="Times New Roman" panose="02020603050405020304" pitchFamily="18" charset="0"/>
              </a:rPr>
              <a:t>//</a:t>
            </a:r>
            <a:r>
              <a:rPr lang="en-US" dirty="0"/>
              <a:t>.</a:t>
            </a: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2" grpId="0"/>
      <p:bldP spid="30"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a:cxnSpLocks/>
          </p:cNvCxnSpPr>
          <p:nvPr/>
        </p:nvCxnSpPr>
        <p:spPr>
          <a:xfrm>
            <a:off x="5448300" y="2667000"/>
            <a:ext cx="32865" cy="57150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nhỏ</a:t>
            </a:r>
            <a:r>
              <a:rPr lang="en-US" sz="3600" b="1" dirty="0">
                <a:solidFill>
                  <a:srgbClr val="FF0000"/>
                </a:solidFill>
                <a:latin typeface="Times New Roman" panose="02020603050405020304" pitchFamily="18" charset="0"/>
                <a:cs typeface="Times New Roman" panose="02020603050405020304" pitchFamily="18" charset="0"/>
              </a:rPr>
              <a:t> đến </a:t>
            </a:r>
            <a:r>
              <a:rPr lang="en-US" sz="3600" b="1" dirty="0" err="1">
                <a:solidFill>
                  <a:srgbClr val="FF0000"/>
                </a:solidFill>
                <a:latin typeface="Times New Roman" panose="02020603050405020304" pitchFamily="18" charset="0"/>
                <a:cs typeface="Times New Roman" panose="02020603050405020304" pitchFamily="18" charset="0"/>
              </a:rPr>
              <a:t>bể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ai?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chuẩn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bị</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623719" y="4044561"/>
            <a:ext cx="10210801" cy="1754326"/>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Bạn nhỏ đến bể bơi với mẹ. Bạn ý được mẹ chuẩn bị cho kính và mũ bơi.</a:t>
            </a:r>
            <a:endParaRPr lang="en-US" sz="3600" b="1" dirty="0">
              <a:solidFill>
                <a:srgbClr val="0000CC"/>
              </a:solidFill>
              <a:latin typeface="Times New Roman" panose="02020603050405020304" pitchFamily="18" charset="0"/>
              <a:cs typeface="Times New Roman" panose="02020603050405020304" pitchFamily="18" charset="0"/>
            </a:endParaRPr>
          </a:p>
          <a:p>
            <a:pPr algn="just"/>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5430604" y="1297695"/>
            <a:ext cx="525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5: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TẬP</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BƠI</a:t>
            </a:r>
            <a:r>
              <a:rPr lang="en-US" sz="3200" b="1" dirty="0">
                <a:solidFill>
                  <a:srgbClr val="0000CC"/>
                </a:solidFill>
                <a:effectLst>
                  <a:outerShdw blurRad="38100" dist="38100" dir="2700000" algn="tl">
                    <a:srgbClr val="000000">
                      <a:alpha val="43137"/>
                    </a:srgbClr>
                  </a:outerShdw>
                </a:effectLst>
                <a:latin typeface="Times New Roman" pitchFamily="18" charset="0"/>
              </a:rPr>
              <a:t> </a:t>
            </a:r>
          </a:p>
        </p:txBody>
      </p:sp>
      <p:sp>
        <p:nvSpPr>
          <p:cNvPr id="40" name="Rectangle 39"/>
          <p:cNvSpPr/>
          <p:nvPr/>
        </p:nvSpPr>
        <p:spPr>
          <a:xfrm>
            <a:off x="5571494" y="5209997"/>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nhỏ</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cảm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đầu</a:t>
            </a:r>
            <a:r>
              <a:rPr lang="en-US" sz="3600" b="1" dirty="0">
                <a:solidFill>
                  <a:srgbClr val="FF0000"/>
                </a:solidFill>
                <a:latin typeface="Times New Roman" panose="02020603050405020304" pitchFamily="18" charset="0"/>
                <a:cs typeface="Times New Roman" panose="02020603050405020304" pitchFamily="18" charset="0"/>
              </a:rPr>
              <a:t> đến </a:t>
            </a:r>
            <a:r>
              <a:rPr lang="en-US" sz="3600" b="1" dirty="0" err="1">
                <a:solidFill>
                  <a:srgbClr val="FF0000"/>
                </a:solidFill>
                <a:latin typeface="Times New Roman" panose="02020603050405020304" pitchFamily="18" charset="0"/>
                <a:cs typeface="Times New Roman" panose="02020603050405020304" pitchFamily="18" charset="0"/>
              </a:rPr>
              <a:t>bể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bơi</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5656414" y="6564287"/>
            <a:ext cx="10210801" cy="2308324"/>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Đầu tiên bạn ấy phấn khích (vì có đồ bơi đẹp), sau đó bạn sợ nước (bị sặc nước), cuối cùng bạn buồn (khi hết giờ bơi mà vẫn chưa thở được dưới nước)</a:t>
            </a:r>
            <a:endParaRPr lang="en-US" sz="3600" b="1" dirty="0">
              <a:solidFill>
                <a:srgbClr val="0000CC"/>
              </a:solidFill>
              <a:latin typeface="Times New Roman" pitchFamily="18" charset="0"/>
              <a:cs typeface="Times New Roman" pitchFamily="18" charset="0"/>
            </a:endParaRPr>
          </a:p>
        </p:txBody>
      </p:sp>
      <p:sp>
        <p:nvSpPr>
          <p:cNvPr id="49" name="Rectangle 48">
            <a:extLst>
              <a:ext uri="{FF2B5EF4-FFF2-40B4-BE49-F238E27FC236}">
                <a16:creationId xmlns:a16="http://schemas.microsoft.com/office/drawing/2014/main" xmlns="" id="{BA77A38F-7859-B1B0-1303-EE648E4D521D}"/>
              </a:ext>
            </a:extLst>
          </p:cNvPr>
          <p:cNvSpPr/>
          <p:nvPr/>
        </p:nvSpPr>
        <p:spPr>
          <a:xfrm>
            <a:off x="207962" y="3701965"/>
            <a:ext cx="5064761" cy="2862322"/>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mẹ</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bị</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chiếc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mũ</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kính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50" name="Rectangle 49">
            <a:extLst>
              <a:ext uri="{FF2B5EF4-FFF2-40B4-BE49-F238E27FC236}">
                <a16:creationId xmlns:a16="http://schemas.microsoft.com/office/drawing/2014/main" xmlns="" id="{8D2FF414-2029-8ED8-65E0-54D7502977F1}"/>
              </a:ext>
            </a:extLst>
          </p:cNvPr>
          <p:cNvSpPr/>
          <p:nvPr/>
        </p:nvSpPr>
        <p:spPr>
          <a:xfrm>
            <a:off x="365919" y="2823007"/>
            <a:ext cx="1828800"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mũ</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b</a:t>
            </a:r>
            <a:r>
              <a:rPr lang="en-US" sz="4000" b="1" i="1" dirty="0" err="1">
                <a:solidFill>
                  <a:srgbClr val="0000CC"/>
                </a:solidFill>
                <a:latin typeface="Times New Roman" panose="02020603050405020304" pitchFamily="18" charset="0"/>
                <a:ea typeface="Times New Roman" panose="02020603050405020304" pitchFamily="18" charset="0"/>
              </a:rPr>
              <a:t>ơi</a:t>
            </a:r>
            <a:r>
              <a:rPr lang="en-US" sz="4000" b="1"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xmlns="" id="{7968F5CB-0328-7498-F560-9C6F7BD7E256}"/>
              </a:ext>
            </a:extLst>
          </p:cNvPr>
          <p:cNvSpPr/>
          <p:nvPr/>
        </p:nvSpPr>
        <p:spPr>
          <a:xfrm>
            <a:off x="1940322" y="2841021"/>
            <a:ext cx="1752600" cy="707886"/>
          </a:xfrm>
          <a:prstGeom prst="rect">
            <a:avLst/>
          </a:prstGeom>
        </p:spPr>
        <p:txBody>
          <a:bodyPr wrap="square">
            <a:spAutoFit/>
          </a:bodyPr>
          <a:lstStyle/>
          <a:p>
            <a:pPr algn="just"/>
            <a:r>
              <a:rPr lang="en-US" sz="4000" i="1" dirty="0">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vỗ</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về</a:t>
            </a:r>
            <a:r>
              <a:rPr lang="en-US" sz="4000"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52" name="TextBox 51">
            <a:extLst>
              <a:ext uri="{FF2B5EF4-FFF2-40B4-BE49-F238E27FC236}">
                <a16:creationId xmlns:a16="http://schemas.microsoft.com/office/drawing/2014/main" xmlns="" id="{01F0DD7C-7EE9-75A2-2023-AC2540D21CB1}"/>
              </a:ext>
            </a:extLst>
          </p:cNvPr>
          <p:cNvSpPr txBox="1"/>
          <p:nvPr/>
        </p:nvSpPr>
        <p:spPr>
          <a:xfrm>
            <a:off x="3334637" y="2884256"/>
            <a:ext cx="1961264" cy="646331"/>
          </a:xfrm>
          <a:prstGeom prst="rect">
            <a:avLst/>
          </a:prstGeom>
          <a:noFill/>
        </p:spPr>
        <p:txBody>
          <a:bodyPr wrap="square">
            <a:spAutoFit/>
          </a:bodyPr>
          <a:lstStyle/>
          <a:p>
            <a:r>
              <a:rPr lang="en-US" sz="3600" b="1" i="1" dirty="0" err="1">
                <a:solidFill>
                  <a:srgbClr val="0000CC"/>
                </a:solidFill>
                <a:effectLst/>
                <a:latin typeface="Times New Roman" panose="02020603050405020304" pitchFamily="18" charset="0"/>
                <a:ea typeface="Times New Roman" panose="02020603050405020304" pitchFamily="18" charset="0"/>
              </a:rPr>
              <a:t>tập</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l</a:t>
            </a:r>
            <a:r>
              <a:rPr lang="en-US" sz="3600" b="1" i="1" dirty="0" err="1">
                <a:solidFill>
                  <a:srgbClr val="0000CC"/>
                </a:solidFill>
                <a:effectLst/>
                <a:latin typeface="Times New Roman" panose="02020603050405020304" pitchFamily="18" charset="0"/>
                <a:ea typeface="Times New Roman" panose="02020603050405020304" pitchFamily="18" charset="0"/>
              </a:rPr>
              <a:t>uyện</a:t>
            </a:r>
            <a:endParaRPr lang="en-US" sz="3600" b="1" dirty="0">
              <a:solidFill>
                <a:srgbClr val="0000CC"/>
              </a:solidFill>
            </a:endParaRPr>
          </a:p>
        </p:txBody>
      </p:sp>
      <p:sp>
        <p:nvSpPr>
          <p:cNvPr id="53" name="TextBox 52">
            <a:extLst>
              <a:ext uri="{FF2B5EF4-FFF2-40B4-BE49-F238E27FC236}">
                <a16:creationId xmlns:a16="http://schemas.microsoft.com/office/drawing/2014/main" xmlns="" id="{15E917E4-4BA4-B913-7F53-08C651768CD8}"/>
              </a:ext>
            </a:extLst>
          </p:cNvPr>
          <p:cNvSpPr txBox="1"/>
          <p:nvPr/>
        </p:nvSpPr>
        <p:spPr>
          <a:xfrm>
            <a:off x="322585" y="6753373"/>
            <a:ext cx="5158580" cy="1754326"/>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cũng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ếch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nay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a:t>
            </a:r>
            <a:r>
              <a:rPr lang="en-US" sz="3600" b="1" dirty="0">
                <a:solidFill>
                  <a:srgbClr val="FF0000"/>
                </a:solidFill>
                <a:latin typeface="Times New Roman" panose="02020603050405020304" pitchFamily="18" charset="0"/>
                <a:cs typeface="Times New Roman" panose="02020603050405020304" pitchFamily="18" charset="0"/>
              </a:rPr>
              <a:t>//</a:t>
            </a:r>
            <a:r>
              <a:rPr lang="en-US" dirty="0"/>
              <a:t>.</a:t>
            </a: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a:cxnSpLocks/>
          </p:cNvCxnSpPr>
          <p:nvPr/>
        </p:nvCxnSpPr>
        <p:spPr>
          <a:xfrm>
            <a:off x="5448300" y="2667000"/>
            <a:ext cx="32865" cy="57150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Kể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ấy</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776118" y="3549764"/>
            <a:ext cx="10210801" cy="3358292"/>
          </a:xfrm>
          <a:prstGeom prst="rect">
            <a:avLst/>
          </a:prstGeom>
        </p:spPr>
        <p:txBody>
          <a:bodyPr wrap="square">
            <a:spAutoFit/>
          </a:bodyPr>
          <a:lstStyle/>
          <a:p>
            <a:pPr>
              <a:lnSpc>
                <a:spcPct val="120000"/>
              </a:lnSpc>
              <a:spcBef>
                <a:spcPts val="1800"/>
              </a:spcBef>
            </a:pPr>
            <a:r>
              <a:rPr lang="nl-NL" sz="3600" b="1" dirty="0">
                <a:solidFill>
                  <a:srgbClr val="0000CC"/>
                </a:solidFill>
                <a:latin typeface="Times New Roman" pitchFamily="18" charset="0"/>
                <a:cs typeface="Times New Roman" pitchFamily="18" charset="0"/>
              </a:rPr>
              <a:t>     Đầu tiên, bạn ấy tập thở, nhưng bạn ấy toàn bị sặc. Sau khi nghe mẹ động viên, bạn ấy lại cố gắng tập luyện. Buổi sau, bạn ấy đã quen thở dưới nước và tập những động tác đạp chân của bơi ếch. Cuối cùng bạn ấy đã biết bơi tung tăng như một con cá.</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5430604" y="1297695"/>
            <a:ext cx="525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5: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TẬP</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BƠI</a:t>
            </a:r>
            <a:r>
              <a:rPr lang="en-US" sz="3200" b="1" dirty="0">
                <a:solidFill>
                  <a:srgbClr val="0000CC"/>
                </a:solidFill>
                <a:effectLst>
                  <a:outerShdw blurRad="38100" dist="38100" dir="2700000" algn="tl">
                    <a:srgbClr val="000000">
                      <a:alpha val="43137"/>
                    </a:srgbClr>
                  </a:outerShdw>
                </a:effectLst>
                <a:latin typeface="Times New Roman" pitchFamily="18" charset="0"/>
              </a:rPr>
              <a:t> </a:t>
            </a:r>
          </a:p>
        </p:txBody>
      </p:sp>
      <p:sp>
        <p:nvSpPr>
          <p:cNvPr id="49" name="Rectangle 48">
            <a:extLst>
              <a:ext uri="{FF2B5EF4-FFF2-40B4-BE49-F238E27FC236}">
                <a16:creationId xmlns:a16="http://schemas.microsoft.com/office/drawing/2014/main" xmlns="" id="{BA77A38F-7859-B1B0-1303-EE648E4D521D}"/>
              </a:ext>
            </a:extLst>
          </p:cNvPr>
          <p:cNvSpPr/>
          <p:nvPr/>
        </p:nvSpPr>
        <p:spPr>
          <a:xfrm>
            <a:off x="207962" y="3701965"/>
            <a:ext cx="5064761" cy="2862322"/>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mẹ</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bị</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chiếc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mũ</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kính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50" name="Rectangle 49">
            <a:extLst>
              <a:ext uri="{FF2B5EF4-FFF2-40B4-BE49-F238E27FC236}">
                <a16:creationId xmlns:a16="http://schemas.microsoft.com/office/drawing/2014/main" xmlns="" id="{8D2FF414-2029-8ED8-65E0-54D7502977F1}"/>
              </a:ext>
            </a:extLst>
          </p:cNvPr>
          <p:cNvSpPr/>
          <p:nvPr/>
        </p:nvSpPr>
        <p:spPr>
          <a:xfrm>
            <a:off x="365919" y="2823007"/>
            <a:ext cx="1828800"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mũ</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b</a:t>
            </a:r>
            <a:r>
              <a:rPr lang="en-US" sz="4000" b="1" i="1" dirty="0" err="1">
                <a:solidFill>
                  <a:srgbClr val="0000CC"/>
                </a:solidFill>
                <a:latin typeface="Times New Roman" panose="02020603050405020304" pitchFamily="18" charset="0"/>
                <a:ea typeface="Times New Roman" panose="02020603050405020304" pitchFamily="18" charset="0"/>
              </a:rPr>
              <a:t>ơi</a:t>
            </a:r>
            <a:r>
              <a:rPr lang="en-US" sz="4000" b="1"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xmlns="" id="{7968F5CB-0328-7498-F560-9C6F7BD7E256}"/>
              </a:ext>
            </a:extLst>
          </p:cNvPr>
          <p:cNvSpPr/>
          <p:nvPr/>
        </p:nvSpPr>
        <p:spPr>
          <a:xfrm>
            <a:off x="1940322" y="2841021"/>
            <a:ext cx="1752600" cy="707886"/>
          </a:xfrm>
          <a:prstGeom prst="rect">
            <a:avLst/>
          </a:prstGeom>
        </p:spPr>
        <p:txBody>
          <a:bodyPr wrap="square">
            <a:spAutoFit/>
          </a:bodyPr>
          <a:lstStyle/>
          <a:p>
            <a:pPr algn="just"/>
            <a:r>
              <a:rPr lang="en-US" sz="4000" i="1" dirty="0">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vỗ</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về</a:t>
            </a:r>
            <a:r>
              <a:rPr lang="en-US" sz="4000"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52" name="TextBox 51">
            <a:extLst>
              <a:ext uri="{FF2B5EF4-FFF2-40B4-BE49-F238E27FC236}">
                <a16:creationId xmlns:a16="http://schemas.microsoft.com/office/drawing/2014/main" xmlns="" id="{01F0DD7C-7EE9-75A2-2023-AC2540D21CB1}"/>
              </a:ext>
            </a:extLst>
          </p:cNvPr>
          <p:cNvSpPr txBox="1"/>
          <p:nvPr/>
        </p:nvSpPr>
        <p:spPr>
          <a:xfrm>
            <a:off x="3334637" y="2884256"/>
            <a:ext cx="1961264" cy="646331"/>
          </a:xfrm>
          <a:prstGeom prst="rect">
            <a:avLst/>
          </a:prstGeom>
          <a:noFill/>
        </p:spPr>
        <p:txBody>
          <a:bodyPr wrap="square">
            <a:spAutoFit/>
          </a:bodyPr>
          <a:lstStyle/>
          <a:p>
            <a:r>
              <a:rPr lang="en-US" sz="3600" b="1" i="1" dirty="0" err="1">
                <a:solidFill>
                  <a:srgbClr val="0000CC"/>
                </a:solidFill>
                <a:effectLst/>
                <a:latin typeface="Times New Roman" panose="02020603050405020304" pitchFamily="18" charset="0"/>
                <a:ea typeface="Times New Roman" panose="02020603050405020304" pitchFamily="18" charset="0"/>
              </a:rPr>
              <a:t>tập</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l</a:t>
            </a:r>
            <a:r>
              <a:rPr lang="en-US" sz="3600" b="1" i="1" dirty="0" err="1">
                <a:solidFill>
                  <a:srgbClr val="0000CC"/>
                </a:solidFill>
                <a:effectLst/>
                <a:latin typeface="Times New Roman" panose="02020603050405020304" pitchFamily="18" charset="0"/>
                <a:ea typeface="Times New Roman" panose="02020603050405020304" pitchFamily="18" charset="0"/>
              </a:rPr>
              <a:t>uyện</a:t>
            </a:r>
            <a:endParaRPr lang="en-US" sz="3600" b="1" dirty="0">
              <a:solidFill>
                <a:srgbClr val="0000CC"/>
              </a:solidFill>
            </a:endParaRPr>
          </a:p>
        </p:txBody>
      </p:sp>
      <p:sp>
        <p:nvSpPr>
          <p:cNvPr id="53" name="TextBox 52">
            <a:extLst>
              <a:ext uri="{FF2B5EF4-FFF2-40B4-BE49-F238E27FC236}">
                <a16:creationId xmlns:a16="http://schemas.microsoft.com/office/drawing/2014/main" xmlns="" id="{15E917E4-4BA4-B913-7F53-08C651768CD8}"/>
              </a:ext>
            </a:extLst>
          </p:cNvPr>
          <p:cNvSpPr txBox="1"/>
          <p:nvPr/>
        </p:nvSpPr>
        <p:spPr>
          <a:xfrm>
            <a:off x="322585" y="6753373"/>
            <a:ext cx="5158580" cy="1754326"/>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cũng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ếch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nay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a:t>
            </a:r>
            <a:r>
              <a:rPr lang="en-US" sz="3600" b="1" dirty="0">
                <a:solidFill>
                  <a:srgbClr val="FF0000"/>
                </a:solidFill>
                <a:latin typeface="Times New Roman" panose="02020603050405020304" pitchFamily="18" charset="0"/>
                <a:cs typeface="Times New Roman" panose="02020603050405020304" pitchFamily="18" charset="0"/>
              </a:rPr>
              <a:t>//</a:t>
            </a:r>
            <a:r>
              <a:rPr lang="en-US" dirty="0"/>
              <a:t>.</a:t>
            </a:r>
          </a:p>
        </p:txBody>
      </p:sp>
    </p:spTree>
    <p:extLst>
      <p:ext uri="{BB962C8B-B14F-4D97-AF65-F5344CB8AC3E}">
        <p14:creationId xmlns:p14="http://schemas.microsoft.com/office/powerpoint/2010/main" val="21369002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a:cxnSpLocks/>
          </p:cNvCxnSpPr>
          <p:nvPr/>
        </p:nvCxnSpPr>
        <p:spPr>
          <a:xfrm>
            <a:off x="5448300" y="2667000"/>
            <a:ext cx="32865" cy="57150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nhỏ</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thú</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vị</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bơi</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623719" y="4044561"/>
            <a:ext cx="10210801" cy="2308324"/>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Khi biết bới bạn ấy thấy mình giống ếch và cá. Hoặc có thể nêu ý kiến khác: Bạn ấy nhận ra mặc dù học bơi rất khó nhưng bạn ấy vẫn học thành công</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5430604" y="1297695"/>
            <a:ext cx="525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5: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TẬP</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BƠI</a:t>
            </a:r>
            <a:r>
              <a:rPr lang="en-US" sz="3200" b="1" dirty="0">
                <a:solidFill>
                  <a:srgbClr val="0000CC"/>
                </a:solidFill>
                <a:effectLst>
                  <a:outerShdw blurRad="38100" dist="38100" dir="2700000" algn="tl">
                    <a:srgbClr val="000000">
                      <a:alpha val="43137"/>
                    </a:srgbClr>
                  </a:outerShdw>
                </a:effectLst>
                <a:latin typeface="Times New Roman" pitchFamily="18" charset="0"/>
              </a:rPr>
              <a:t> </a:t>
            </a:r>
          </a:p>
        </p:txBody>
      </p:sp>
      <p:sp>
        <p:nvSpPr>
          <p:cNvPr id="40" name="Rectangle 39"/>
          <p:cNvSpPr/>
          <p:nvPr/>
        </p:nvSpPr>
        <p:spPr>
          <a:xfrm>
            <a:off x="5678566" y="6352885"/>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5: Theo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dễ</a:t>
            </a:r>
            <a:r>
              <a:rPr lang="en-US" sz="3600" b="1" dirty="0">
                <a:solidFill>
                  <a:srgbClr val="FF0000"/>
                </a:solidFill>
                <a:latin typeface="Times New Roman" panose="02020603050405020304" pitchFamily="18" charset="0"/>
                <a:cs typeface="Times New Roman" panose="02020603050405020304" pitchFamily="18" charset="0"/>
              </a:rPr>
              <a:t> hay </a:t>
            </a:r>
            <a:r>
              <a:rPr lang="en-US" sz="3600" b="1" dirty="0" err="1">
                <a:solidFill>
                  <a:srgbClr val="FF0000"/>
                </a:solidFill>
                <a:latin typeface="Times New Roman" panose="02020603050405020304" pitchFamily="18" charset="0"/>
                <a:cs typeface="Times New Roman" panose="02020603050405020304" pitchFamily="18" charset="0"/>
              </a:rPr>
              <a:t>khó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sao</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9" name="Rectangle 48">
            <a:extLst>
              <a:ext uri="{FF2B5EF4-FFF2-40B4-BE49-F238E27FC236}">
                <a16:creationId xmlns:a16="http://schemas.microsoft.com/office/drawing/2014/main" xmlns="" id="{BA77A38F-7859-B1B0-1303-EE648E4D521D}"/>
              </a:ext>
            </a:extLst>
          </p:cNvPr>
          <p:cNvSpPr/>
          <p:nvPr/>
        </p:nvSpPr>
        <p:spPr>
          <a:xfrm>
            <a:off x="207962" y="3701965"/>
            <a:ext cx="5064761" cy="2862322"/>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mẹ</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bị</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chiếc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mũ</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kính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50" name="Rectangle 49">
            <a:extLst>
              <a:ext uri="{FF2B5EF4-FFF2-40B4-BE49-F238E27FC236}">
                <a16:creationId xmlns:a16="http://schemas.microsoft.com/office/drawing/2014/main" xmlns="" id="{8D2FF414-2029-8ED8-65E0-54D7502977F1}"/>
              </a:ext>
            </a:extLst>
          </p:cNvPr>
          <p:cNvSpPr/>
          <p:nvPr/>
        </p:nvSpPr>
        <p:spPr>
          <a:xfrm>
            <a:off x="442119" y="2841021"/>
            <a:ext cx="1828800"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mũ</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b</a:t>
            </a:r>
            <a:r>
              <a:rPr lang="en-US" sz="4000" b="1" i="1" dirty="0" err="1">
                <a:solidFill>
                  <a:srgbClr val="0000CC"/>
                </a:solidFill>
                <a:latin typeface="Times New Roman" panose="02020603050405020304" pitchFamily="18" charset="0"/>
                <a:ea typeface="Times New Roman" panose="02020603050405020304" pitchFamily="18" charset="0"/>
              </a:rPr>
              <a:t>ơi</a:t>
            </a:r>
            <a:r>
              <a:rPr lang="en-US" sz="4000" b="1"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xmlns="" id="{7968F5CB-0328-7498-F560-9C6F7BD7E256}"/>
              </a:ext>
            </a:extLst>
          </p:cNvPr>
          <p:cNvSpPr/>
          <p:nvPr/>
        </p:nvSpPr>
        <p:spPr>
          <a:xfrm>
            <a:off x="1940322" y="2841021"/>
            <a:ext cx="1752600" cy="707886"/>
          </a:xfrm>
          <a:prstGeom prst="rect">
            <a:avLst/>
          </a:prstGeom>
        </p:spPr>
        <p:txBody>
          <a:bodyPr wrap="square">
            <a:spAutoFit/>
          </a:bodyPr>
          <a:lstStyle/>
          <a:p>
            <a:pPr algn="just"/>
            <a:r>
              <a:rPr lang="en-US" sz="4000" i="1" dirty="0">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vỗ</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về</a:t>
            </a:r>
            <a:r>
              <a:rPr lang="en-US" sz="4000"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52" name="TextBox 51">
            <a:extLst>
              <a:ext uri="{FF2B5EF4-FFF2-40B4-BE49-F238E27FC236}">
                <a16:creationId xmlns:a16="http://schemas.microsoft.com/office/drawing/2014/main" xmlns="" id="{01F0DD7C-7EE9-75A2-2023-AC2540D21CB1}"/>
              </a:ext>
            </a:extLst>
          </p:cNvPr>
          <p:cNvSpPr txBox="1"/>
          <p:nvPr/>
        </p:nvSpPr>
        <p:spPr>
          <a:xfrm>
            <a:off x="3334637" y="2884256"/>
            <a:ext cx="1961264" cy="646331"/>
          </a:xfrm>
          <a:prstGeom prst="rect">
            <a:avLst/>
          </a:prstGeom>
          <a:noFill/>
        </p:spPr>
        <p:txBody>
          <a:bodyPr wrap="square">
            <a:spAutoFit/>
          </a:bodyPr>
          <a:lstStyle/>
          <a:p>
            <a:r>
              <a:rPr lang="en-US" sz="3600" b="1" i="1" dirty="0" err="1">
                <a:solidFill>
                  <a:srgbClr val="0000CC"/>
                </a:solidFill>
                <a:effectLst/>
                <a:latin typeface="Times New Roman" panose="02020603050405020304" pitchFamily="18" charset="0"/>
                <a:ea typeface="Times New Roman" panose="02020603050405020304" pitchFamily="18" charset="0"/>
              </a:rPr>
              <a:t>tập</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l</a:t>
            </a:r>
            <a:r>
              <a:rPr lang="en-US" sz="3600" b="1" i="1" dirty="0" err="1">
                <a:solidFill>
                  <a:srgbClr val="0000CC"/>
                </a:solidFill>
                <a:effectLst/>
                <a:latin typeface="Times New Roman" panose="02020603050405020304" pitchFamily="18" charset="0"/>
                <a:ea typeface="Times New Roman" panose="02020603050405020304" pitchFamily="18" charset="0"/>
              </a:rPr>
              <a:t>uyện</a:t>
            </a:r>
            <a:endParaRPr lang="en-US" sz="3600" b="1" dirty="0">
              <a:solidFill>
                <a:srgbClr val="0000CC"/>
              </a:solidFill>
            </a:endParaRPr>
          </a:p>
        </p:txBody>
      </p:sp>
      <p:sp>
        <p:nvSpPr>
          <p:cNvPr id="53" name="TextBox 52">
            <a:extLst>
              <a:ext uri="{FF2B5EF4-FFF2-40B4-BE49-F238E27FC236}">
                <a16:creationId xmlns:a16="http://schemas.microsoft.com/office/drawing/2014/main" xmlns="" id="{15E917E4-4BA4-B913-7F53-08C651768CD8}"/>
              </a:ext>
            </a:extLst>
          </p:cNvPr>
          <p:cNvSpPr txBox="1"/>
          <p:nvPr/>
        </p:nvSpPr>
        <p:spPr>
          <a:xfrm>
            <a:off x="322585" y="6753373"/>
            <a:ext cx="5158580" cy="1754326"/>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cũng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ếch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nay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a:t>
            </a:r>
            <a:r>
              <a:rPr lang="en-US" sz="3600" b="1" dirty="0">
                <a:solidFill>
                  <a:srgbClr val="FF0000"/>
                </a:solidFill>
                <a:latin typeface="Times New Roman" panose="02020603050405020304" pitchFamily="18" charset="0"/>
                <a:cs typeface="Times New Roman" panose="02020603050405020304" pitchFamily="18" charset="0"/>
              </a:rPr>
              <a:t>//</a:t>
            </a:r>
            <a:r>
              <a:rPr lang="en-US" dirty="0"/>
              <a:t>.</a:t>
            </a:r>
          </a:p>
        </p:txBody>
      </p:sp>
    </p:spTree>
    <p:extLst>
      <p:ext uri="{BB962C8B-B14F-4D97-AF65-F5344CB8AC3E}">
        <p14:creationId xmlns:p14="http://schemas.microsoft.com/office/powerpoint/2010/main" val="14874312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5852319" y="1266918"/>
            <a:ext cx="5333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5: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HỌC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BƠI</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6004720" y="3563423"/>
            <a:ext cx="9525001" cy="4503736"/>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98458" y="4389079"/>
              <a:ext cx="8137525" cy="2485745"/>
            </a:xfrm>
            <a:prstGeom prst="rect">
              <a:avLst/>
            </a:prstGeom>
          </p:spPr>
          <p:txBody>
            <a:bodyPr>
              <a:spAutoFit/>
            </a:bodyPr>
            <a:lstStyle/>
            <a:p>
              <a:pPr algn="just">
                <a:lnSpc>
                  <a:spcPct val="150000"/>
                </a:lnSpc>
              </a:pPr>
              <a:r>
                <a:rPr lang="nl-NL" sz="3600" b="1" dirty="0">
                  <a:solidFill>
                    <a:srgbClr val="FF0000"/>
                  </a:solidFill>
                  <a:effectLst/>
                  <a:latin typeface="Times New Roman" panose="02020603050405020304" pitchFamily="18" charset="0"/>
                  <a:ea typeface="Times New Roman" panose="02020603050405020304" pitchFamily="18" charset="0"/>
                </a:rPr>
                <a:t>Khi tập luyện để làm bất cứ điều gì, ta không được nản chí và cần cố gắng hết mình, chắc chắn ta sẽ thành công.</a:t>
              </a:r>
              <a:endParaRPr lang="en-US" sz="3600" b="1" dirty="0">
                <a:solidFill>
                  <a:srgbClr val="FF0000"/>
                </a:solidFill>
                <a:latin typeface="Times New Roman" pitchFamily="18" charset="0"/>
                <a:cs typeface="Times New Roman" pitchFamily="18" charset="0"/>
              </a:endParaRPr>
            </a:p>
          </p:txBody>
        </p:sp>
      </p:grpSp>
      <p:sp>
        <p:nvSpPr>
          <p:cNvPr id="40" name="Rectangle 39">
            <a:extLst>
              <a:ext uri="{FF2B5EF4-FFF2-40B4-BE49-F238E27FC236}">
                <a16:creationId xmlns:a16="http://schemas.microsoft.com/office/drawing/2014/main" xmlns="" id="{991C2658-5E2E-0E53-2393-566F2E4CB2B2}"/>
              </a:ext>
            </a:extLst>
          </p:cNvPr>
          <p:cNvSpPr/>
          <p:nvPr/>
        </p:nvSpPr>
        <p:spPr>
          <a:xfrm>
            <a:off x="207962" y="3701965"/>
            <a:ext cx="5064761" cy="2862322"/>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mẹ</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bị</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chiếc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mũ</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kính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2" name="Rectangle 41">
            <a:extLst>
              <a:ext uri="{FF2B5EF4-FFF2-40B4-BE49-F238E27FC236}">
                <a16:creationId xmlns:a16="http://schemas.microsoft.com/office/drawing/2014/main" xmlns="" id="{453BC17B-3307-01AC-3F44-42428F136BA2}"/>
              </a:ext>
            </a:extLst>
          </p:cNvPr>
          <p:cNvSpPr/>
          <p:nvPr/>
        </p:nvSpPr>
        <p:spPr>
          <a:xfrm>
            <a:off x="442119" y="2841021"/>
            <a:ext cx="1828800"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mũ</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b</a:t>
            </a:r>
            <a:r>
              <a:rPr lang="en-US" sz="4000" b="1" i="1" dirty="0" err="1">
                <a:solidFill>
                  <a:srgbClr val="0000CC"/>
                </a:solidFill>
                <a:latin typeface="Times New Roman" panose="02020603050405020304" pitchFamily="18" charset="0"/>
                <a:ea typeface="Times New Roman" panose="02020603050405020304" pitchFamily="18" charset="0"/>
              </a:rPr>
              <a:t>ơi</a:t>
            </a:r>
            <a:r>
              <a:rPr lang="en-US" sz="4000" b="1"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xmlns="" id="{173DB7C8-AFB0-A1CD-15AC-7ACA32345DB5}"/>
              </a:ext>
            </a:extLst>
          </p:cNvPr>
          <p:cNvSpPr/>
          <p:nvPr/>
        </p:nvSpPr>
        <p:spPr>
          <a:xfrm>
            <a:off x="1940322" y="2841021"/>
            <a:ext cx="1752600" cy="707886"/>
          </a:xfrm>
          <a:prstGeom prst="rect">
            <a:avLst/>
          </a:prstGeom>
        </p:spPr>
        <p:txBody>
          <a:bodyPr wrap="square">
            <a:spAutoFit/>
          </a:bodyPr>
          <a:lstStyle/>
          <a:p>
            <a:pPr algn="just"/>
            <a:r>
              <a:rPr lang="en-US" sz="4000" i="1" dirty="0">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vỗ</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về</a:t>
            </a:r>
            <a:r>
              <a:rPr lang="en-US" sz="4000"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46" name="TextBox 45">
            <a:extLst>
              <a:ext uri="{FF2B5EF4-FFF2-40B4-BE49-F238E27FC236}">
                <a16:creationId xmlns:a16="http://schemas.microsoft.com/office/drawing/2014/main" xmlns="" id="{C2F37620-607B-9E03-0C26-6F923B032E49}"/>
              </a:ext>
            </a:extLst>
          </p:cNvPr>
          <p:cNvSpPr txBox="1"/>
          <p:nvPr/>
        </p:nvSpPr>
        <p:spPr>
          <a:xfrm>
            <a:off x="3334637" y="2884256"/>
            <a:ext cx="1961264" cy="646331"/>
          </a:xfrm>
          <a:prstGeom prst="rect">
            <a:avLst/>
          </a:prstGeom>
          <a:noFill/>
        </p:spPr>
        <p:txBody>
          <a:bodyPr wrap="square">
            <a:spAutoFit/>
          </a:bodyPr>
          <a:lstStyle/>
          <a:p>
            <a:r>
              <a:rPr lang="en-US" sz="3600" b="1" i="1" dirty="0" err="1">
                <a:solidFill>
                  <a:srgbClr val="0000CC"/>
                </a:solidFill>
                <a:effectLst/>
                <a:latin typeface="Times New Roman" panose="02020603050405020304" pitchFamily="18" charset="0"/>
                <a:ea typeface="Times New Roman" panose="02020603050405020304" pitchFamily="18" charset="0"/>
              </a:rPr>
              <a:t>tập</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l</a:t>
            </a:r>
            <a:r>
              <a:rPr lang="en-US" sz="3600" b="1" i="1" dirty="0" err="1">
                <a:solidFill>
                  <a:srgbClr val="0000CC"/>
                </a:solidFill>
                <a:effectLst/>
                <a:latin typeface="Times New Roman" panose="02020603050405020304" pitchFamily="18" charset="0"/>
                <a:ea typeface="Times New Roman" panose="02020603050405020304" pitchFamily="18" charset="0"/>
              </a:rPr>
              <a:t>uyện</a:t>
            </a:r>
            <a:endParaRPr lang="en-US" sz="3600" b="1" dirty="0">
              <a:solidFill>
                <a:srgbClr val="0000CC"/>
              </a:solidFill>
            </a:endParaRPr>
          </a:p>
        </p:txBody>
      </p:sp>
      <p:sp>
        <p:nvSpPr>
          <p:cNvPr id="47" name="TextBox 46">
            <a:extLst>
              <a:ext uri="{FF2B5EF4-FFF2-40B4-BE49-F238E27FC236}">
                <a16:creationId xmlns:a16="http://schemas.microsoft.com/office/drawing/2014/main" xmlns="" id="{4D6C7747-FC85-CD20-8C8E-27C5FDF5F049}"/>
              </a:ext>
            </a:extLst>
          </p:cNvPr>
          <p:cNvSpPr txBox="1"/>
          <p:nvPr/>
        </p:nvSpPr>
        <p:spPr>
          <a:xfrm>
            <a:off x="322585" y="6753373"/>
            <a:ext cx="5158580" cy="1754326"/>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cũng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ếch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nay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a:t>
            </a:r>
            <a:r>
              <a:rPr lang="en-US" sz="3600" b="1" dirty="0">
                <a:solidFill>
                  <a:srgbClr val="FF0000"/>
                </a:solidFill>
                <a:latin typeface="Times New Roman" panose="02020603050405020304" pitchFamily="18" charset="0"/>
                <a:cs typeface="Times New Roman" panose="02020603050405020304" pitchFamily="18" charset="0"/>
              </a:rPr>
              <a:t>//</a:t>
            </a:r>
            <a:r>
              <a:rPr lang="en-US" dirty="0"/>
              <a:t>.</a:t>
            </a:r>
          </a:p>
        </p:txBody>
      </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9827</TotalTime>
  <Words>850</Words>
  <Application>Microsoft Office PowerPoint</Application>
  <PresentationFormat>Custom</PresentationFormat>
  <Paragraphs>96</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1031</cp:revision>
  <dcterms:created xsi:type="dcterms:W3CDTF">2008-09-09T22:52:10Z</dcterms:created>
  <dcterms:modified xsi:type="dcterms:W3CDTF">2022-07-05T15:05:39Z</dcterms:modified>
</cp:coreProperties>
</file>