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9" r:id="rId2"/>
    <p:sldId id="302" r:id="rId3"/>
    <p:sldId id="291" r:id="rId4"/>
    <p:sldId id="293" r:id="rId5"/>
    <p:sldId id="294" r:id="rId6"/>
    <p:sldId id="295" r:id="rId7"/>
    <p:sldId id="297" r:id="rId8"/>
    <p:sldId id="296" r:id="rId9"/>
    <p:sldId id="276" r:id="rId10"/>
    <p:sldId id="299" r:id="rId11"/>
    <p:sldId id="301" r:id="rId12"/>
    <p:sldId id="277" r:id="rId13"/>
    <p:sldId id="303" r:id="rId14"/>
    <p:sldId id="304" r:id="rId15"/>
    <p:sldId id="278" r:id="rId16"/>
    <p:sldId id="281" r:id="rId17"/>
    <p:sldId id="282" r:id="rId18"/>
    <p:sldId id="283" r:id="rId19"/>
    <p:sldId id="284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ED51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1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BD99E-9607-4113-A120-FDD40791F8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F313C-80AB-4FC8-9A02-06A5200CC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F313C-80AB-4FC8-9A02-06A5200CC89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0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BBC4D-2459-41AC-ACEA-0E21EB69140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26.png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35.png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3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45.jpe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44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18" Type="http://schemas.openxmlformats.org/officeDocument/2006/relationships/image" Target="../media/image15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8.gif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7.wav"/><Relationship Id="rId12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image" Target="../media/image19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7.wav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9.gif"/><Relationship Id="rId4" Type="http://schemas.openxmlformats.org/officeDocument/2006/relationships/audio" Target="../media/audio5.wav"/><Relationship Id="rId9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7.wav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9.gif"/><Relationship Id="rId4" Type="http://schemas.openxmlformats.org/officeDocument/2006/relationships/audio" Target="../media/audio5.wav"/><Relationship Id="rId9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" y="0"/>
            <a:ext cx="9124666" cy="6858000"/>
          </a:xfrm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783307" y="3429000"/>
            <a:ext cx="5562600" cy="7481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Phép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trừ</a:t>
            </a:r>
            <a:r>
              <a:rPr lang="en-US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phạm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vi </a:t>
            </a:r>
            <a:r>
              <a:rPr lang="en-US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6 </a:t>
            </a: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133600" y="838200"/>
            <a:ext cx="6553200" cy="9767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286000" y="4505980"/>
            <a:ext cx="5943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endParaRPr lang="en-US" altLang="en-US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905000" y="4287"/>
            <a:ext cx="5943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TIỂU HỌC NGUYỄN </a:t>
            </a:r>
            <a:r>
              <a:rPr lang="en-US" alt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endParaRPr lang="en-US" altLang="en-US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354" y="2286000"/>
            <a:ext cx="901330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TOÁN</a:t>
            </a:r>
          </a:p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31: PHÉP TRỪ TRONG PHẠM VI 6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70C0"/>
                </a:solidFill>
              </a:rPr>
              <a:t>(</a:t>
            </a:r>
            <a:r>
              <a:rPr lang="en-US" sz="4400" b="1" dirty="0" err="1" smtClean="0">
                <a:ln w="11430"/>
                <a:solidFill>
                  <a:srgbClr val="0070C0"/>
                </a:solidFill>
              </a:rPr>
              <a:t>Tiết</a:t>
            </a:r>
            <a:r>
              <a:rPr lang="en-US" sz="4400" b="1" dirty="0" smtClean="0">
                <a:ln w="11430"/>
                <a:solidFill>
                  <a:srgbClr val="0070C0"/>
                </a:solidFill>
              </a:rPr>
              <a:t> 1)</a:t>
            </a:r>
            <a:endParaRPr lang="en-US" sz="4400" b="1" cap="none" spc="0" dirty="0">
              <a:ln w="11430"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7686" y="2286000"/>
            <a:ext cx="65286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HÌNH THÀNH KIẾN THỨC</a:t>
            </a:r>
            <a:endParaRPr lang="en-US" sz="4400" b="1" cap="none" spc="0" dirty="0">
              <a:ln w="11430"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Admin\Downloads\Screenshot_2020-08-14 CloudBook(1).png"/>
          <p:cNvPicPr>
            <a:picLocks noChangeAspect="1" noChangeArrowheads="1"/>
          </p:cNvPicPr>
          <p:nvPr/>
        </p:nvPicPr>
        <p:blipFill>
          <a:blip r:embed="rId2"/>
          <a:srcRect t="67143" b="5429"/>
          <a:stretch>
            <a:fillRect/>
          </a:stretch>
        </p:blipFill>
        <p:spPr bwMode="auto">
          <a:xfrm>
            <a:off x="914400" y="914400"/>
            <a:ext cx="7213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28800" y="3962400"/>
            <a:ext cx="1828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6  -  4 = 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5000" y="3962400"/>
            <a:ext cx="1828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5  -  3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5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6384" y="2286000"/>
            <a:ext cx="36512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THỰC HÀNH</a:t>
            </a:r>
            <a:endParaRPr lang="en-US" sz="4400" b="1" cap="none" spc="0" dirty="0">
              <a:ln w="11430"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7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C:\Users\Admin\Downloads\Screenshot_2020-08-14 CloudBook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800100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514600" y="2362200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514600" y="3581400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96200" y="2362200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696200" y="3581400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9677400" y="6045200"/>
            <a:ext cx="6096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9144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784"/>
            <a:ext cx="54102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7968" y="435114"/>
            <a:ext cx="571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77156"/>
            <a:ext cx="106964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28800" y="1197114"/>
            <a:ext cx="571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8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990600"/>
            <a:ext cx="123444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726618"/>
            <a:ext cx="1159877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3868876"/>
            <a:ext cx="210668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565400"/>
            <a:ext cx="5819775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28600"/>
            <a:ext cx="6934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67000" y="10922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50546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906000" y="3858381"/>
            <a:ext cx="6096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736723"/>
            <a:ext cx="786438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/>
          <p:cNvGrpSpPr/>
          <p:nvPr/>
        </p:nvGrpSpPr>
        <p:grpSpPr>
          <a:xfrm>
            <a:off x="588044" y="177800"/>
            <a:ext cx="757084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960639"/>
            <a:ext cx="63898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945133"/>
            <a:ext cx="90244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681532"/>
            <a:ext cx="90244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335825"/>
            <a:ext cx="90244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369076"/>
            <a:ext cx="90244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1331988"/>
            <a:ext cx="6779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457200" y="4326760"/>
            <a:ext cx="23622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5" name="Group 23"/>
          <p:cNvGrpSpPr>
            <a:grpSpLocks/>
          </p:cNvGrpSpPr>
          <p:nvPr/>
        </p:nvGrpSpPr>
        <p:grpSpPr bwMode="auto">
          <a:xfrm rot="-486638">
            <a:off x="2343224" y="-59156"/>
            <a:ext cx="4989462" cy="2241450"/>
            <a:chOff x="1008" y="384"/>
            <a:chExt cx="4752" cy="2444"/>
          </a:xfrm>
        </p:grpSpPr>
        <p:pic>
          <p:nvPicPr>
            <p:cNvPr id="46" name="Picture 7" descr="canhcay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008" y="384"/>
              <a:ext cx="4752" cy="2423"/>
            </a:xfrm>
            <a:prstGeom prst="rect">
              <a:avLst/>
            </a:prstGeom>
            <a:noFill/>
          </p:spPr>
        </p:pic>
        <p:grpSp>
          <p:nvGrpSpPr>
            <p:cNvPr id="48" name="Group 8"/>
            <p:cNvGrpSpPr>
              <a:grpSpLocks/>
            </p:cNvGrpSpPr>
            <p:nvPr/>
          </p:nvGrpSpPr>
          <p:grpSpPr bwMode="auto">
            <a:xfrm>
              <a:off x="1872" y="1437"/>
              <a:ext cx="480" cy="571"/>
              <a:chOff x="4176" y="1776"/>
              <a:chExt cx="480" cy="612"/>
            </a:xfrm>
          </p:grpSpPr>
          <p:pic>
            <p:nvPicPr>
              <p:cNvPr id="80" name="Picture 9" descr="taodo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176" y="1920"/>
                <a:ext cx="480" cy="468"/>
              </a:xfrm>
              <a:prstGeom prst="rect">
                <a:avLst/>
              </a:prstGeom>
              <a:noFill/>
            </p:spPr>
          </p:pic>
          <p:sp>
            <p:nvSpPr>
              <p:cNvPr id="81" name="Line 10"/>
              <p:cNvSpPr>
                <a:spLocks noChangeShapeType="1"/>
              </p:cNvSpPr>
              <p:nvPr/>
            </p:nvSpPr>
            <p:spPr bwMode="auto">
              <a:xfrm flipH="1">
                <a:off x="4416" y="1776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Group 11"/>
            <p:cNvGrpSpPr>
              <a:grpSpLocks/>
            </p:cNvGrpSpPr>
            <p:nvPr/>
          </p:nvGrpSpPr>
          <p:grpSpPr bwMode="auto">
            <a:xfrm rot="3162534">
              <a:off x="1160" y="1921"/>
              <a:ext cx="524" cy="660"/>
              <a:chOff x="4176" y="1776"/>
              <a:chExt cx="480" cy="612"/>
            </a:xfrm>
          </p:grpSpPr>
          <p:pic>
            <p:nvPicPr>
              <p:cNvPr id="78" name="Picture 12" descr="taodo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176" y="1920"/>
                <a:ext cx="480" cy="468"/>
              </a:xfrm>
              <a:prstGeom prst="rect">
                <a:avLst/>
              </a:prstGeom>
              <a:noFill/>
            </p:spPr>
          </p:pic>
          <p:sp>
            <p:nvSpPr>
              <p:cNvPr id="79" name="Line 13"/>
              <p:cNvSpPr>
                <a:spLocks noChangeShapeType="1"/>
              </p:cNvSpPr>
              <p:nvPr/>
            </p:nvSpPr>
            <p:spPr bwMode="auto">
              <a:xfrm flipH="1">
                <a:off x="4416" y="1776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" name="Group 14"/>
            <p:cNvGrpSpPr>
              <a:grpSpLocks/>
            </p:cNvGrpSpPr>
            <p:nvPr/>
          </p:nvGrpSpPr>
          <p:grpSpPr bwMode="auto">
            <a:xfrm rot="819738">
              <a:off x="2064" y="2160"/>
              <a:ext cx="528" cy="668"/>
              <a:chOff x="4176" y="1776"/>
              <a:chExt cx="480" cy="612"/>
            </a:xfrm>
          </p:grpSpPr>
          <p:pic>
            <p:nvPicPr>
              <p:cNvPr id="64" name="Picture 15" descr="taodo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176" y="1920"/>
                <a:ext cx="480" cy="468"/>
              </a:xfrm>
              <a:prstGeom prst="rect">
                <a:avLst/>
              </a:prstGeom>
              <a:noFill/>
            </p:spPr>
          </p:pic>
          <p:sp>
            <p:nvSpPr>
              <p:cNvPr id="70" name="Line 16"/>
              <p:cNvSpPr>
                <a:spLocks noChangeShapeType="1"/>
              </p:cNvSpPr>
              <p:nvPr/>
            </p:nvSpPr>
            <p:spPr bwMode="auto">
              <a:xfrm flipH="1">
                <a:off x="4416" y="1776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" name="Group 19"/>
          <p:cNvGrpSpPr>
            <a:grpSpLocks/>
          </p:cNvGrpSpPr>
          <p:nvPr/>
        </p:nvGrpSpPr>
        <p:grpSpPr bwMode="auto">
          <a:xfrm rot="-175694">
            <a:off x="4869723" y="849461"/>
            <a:ext cx="452710" cy="464390"/>
            <a:chOff x="4176" y="1776"/>
            <a:chExt cx="480" cy="612"/>
          </a:xfrm>
        </p:grpSpPr>
        <p:pic>
          <p:nvPicPr>
            <p:cNvPr id="83" name="Picture 20" descr="taod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</p:spPr>
        </p:pic>
        <p:sp>
          <p:nvSpPr>
            <p:cNvPr id="84" name="Line 21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" name="Rounded Rectangle 84"/>
          <p:cNvSpPr/>
          <p:nvPr/>
        </p:nvSpPr>
        <p:spPr>
          <a:xfrm>
            <a:off x="762000" y="3200400"/>
            <a:ext cx="25908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 smtClean="0">
                <a:solidFill>
                  <a:srgbClr val="0033CC"/>
                </a:solidFill>
              </a:rPr>
              <a:t>. 4 – 3 = 1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4017187" y="3200400"/>
            <a:ext cx="2536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r>
              <a:rPr lang="en-US" sz="3200" b="1" dirty="0" smtClean="0">
                <a:solidFill>
                  <a:srgbClr val="0033CC"/>
                </a:solidFill>
              </a:rPr>
              <a:t>. 4 – 2 = 2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086600" y="3200400"/>
            <a:ext cx="2438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</a:t>
            </a:r>
            <a:r>
              <a:rPr lang="en-US" sz="3200" dirty="0" smtClean="0">
                <a:solidFill>
                  <a:srgbClr val="0033CC"/>
                </a:solidFill>
              </a:rPr>
              <a:t>.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</a:rPr>
              <a:t>4 – 1 = 3</a:t>
            </a:r>
            <a:endParaRPr lang="en-US" sz="3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8.33333E-7 0.2708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4" grpId="0"/>
      <p:bldP spid="77" grpId="0" animBg="1"/>
      <p:bldP spid="77" grpId="1" animBg="1"/>
      <p:bldP spid="85" grpId="0" animBg="1"/>
      <p:bldP spid="85" grpId="1" animBg="1"/>
      <p:bldP spid="86" grpId="0" animBg="1"/>
      <p:bldP spid="86" grpId="1" animBg="1"/>
      <p:bldP spid="88" grpId="0" animBg="1"/>
      <p:bldP spid="8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399" y="-1219200"/>
            <a:ext cx="11887200" cy="80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52197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6" y="2462856"/>
            <a:ext cx="5301759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97302"/>
            <a:ext cx="2482850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3581400"/>
            <a:ext cx="62484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0198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743200" y="10922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906000" y="3858381"/>
            <a:ext cx="6096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736723"/>
            <a:ext cx="786438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588044" y="177800"/>
            <a:ext cx="757084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976827"/>
            <a:ext cx="63898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945133"/>
            <a:ext cx="90244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681532"/>
            <a:ext cx="90244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335825"/>
            <a:ext cx="90244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369076"/>
            <a:ext cx="90244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1331988"/>
            <a:ext cx="6779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-1752600" y="1295400"/>
            <a:ext cx="23622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Picture 7" descr="Leave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71800" y="990600"/>
            <a:ext cx="3733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2" descr="PEACH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62450" y="2971800"/>
            <a:ext cx="66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1" descr="PEACH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24250" y="2409825"/>
            <a:ext cx="66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0" descr="PEACH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33850" y="1876425"/>
            <a:ext cx="66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9" descr="PEACH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29050" y="1219200"/>
            <a:ext cx="66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 descr="PEACH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43450" y="1038225"/>
            <a:ext cx="66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ounded Rectangle 57"/>
          <p:cNvSpPr/>
          <p:nvPr/>
        </p:nvSpPr>
        <p:spPr>
          <a:xfrm>
            <a:off x="304800" y="4759476"/>
            <a:ext cx="2667000" cy="11079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 smtClean="0">
                <a:solidFill>
                  <a:srgbClr val="0033CC"/>
                </a:solidFill>
              </a:rPr>
              <a:t>. 5 – 0 = 5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581400" y="4759476"/>
            <a:ext cx="2667000" cy="10317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</a:t>
            </a:r>
            <a:r>
              <a:rPr lang="en-US" sz="3200" b="1" dirty="0" smtClean="0">
                <a:solidFill>
                  <a:srgbClr val="0033CC"/>
                </a:solidFill>
              </a:rPr>
              <a:t>. 5 – 1 = 4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917323" y="4775200"/>
            <a:ext cx="2531477" cy="1016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r>
              <a:rPr lang="en-US" sz="3200" b="1" dirty="0" smtClean="0">
                <a:solidFill>
                  <a:srgbClr val="0033CC"/>
                </a:solidFill>
              </a:rPr>
              <a:t>. 5 – 4 = 1</a:t>
            </a:r>
            <a:endParaRPr lang="en-US" sz="3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91 0.14213 L 0.03924 0.7865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0" grpId="0"/>
      <p:bldP spid="52" grpId="0" animBg="1"/>
      <p:bldP spid="52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9143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232869"/>
            <a:ext cx="605594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8915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590800" y="10922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52197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906000" y="3858381"/>
            <a:ext cx="6096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736723"/>
            <a:ext cx="786438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588044" y="177800"/>
            <a:ext cx="757084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960639"/>
            <a:ext cx="63898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945133"/>
            <a:ext cx="90244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681532"/>
            <a:ext cx="90244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335825"/>
            <a:ext cx="90244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369076"/>
            <a:ext cx="90244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1331988"/>
            <a:ext cx="6779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0" y="4419013"/>
            <a:ext cx="2362200" cy="22103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971800" y="279400"/>
            <a:ext cx="3352800" cy="2438400"/>
            <a:chOff x="2736" y="1392"/>
            <a:chExt cx="2496" cy="1440"/>
          </a:xfrm>
        </p:grpSpPr>
        <p:sp>
          <p:nvSpPr>
            <p:cNvPr id="53" name="Oval 11"/>
            <p:cNvSpPr>
              <a:spLocks noChangeArrowheads="1"/>
            </p:cNvSpPr>
            <p:nvPr/>
          </p:nvSpPr>
          <p:spPr bwMode="auto">
            <a:xfrm>
              <a:off x="2736" y="1392"/>
              <a:ext cx="2496" cy="1440"/>
            </a:xfrm>
            <a:prstGeom prst="ellipse">
              <a:avLst/>
            </a:prstGeom>
            <a:solidFill>
              <a:schemeClr val="bg1">
                <a:alpha val="42999"/>
              </a:schemeClr>
            </a:solidFill>
            <a:ln w="57150" cmpd="thinThick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4" name="Picture 13" descr="taodochot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48" y="1632"/>
              <a:ext cx="418" cy="468"/>
            </a:xfrm>
            <a:prstGeom prst="rect">
              <a:avLst/>
            </a:prstGeom>
            <a:noFill/>
          </p:spPr>
        </p:pic>
      </p:grpSp>
      <p:pic>
        <p:nvPicPr>
          <p:cNvPr id="55" name="Picture 14" descr="taodocho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29201" y="990600"/>
            <a:ext cx="663575" cy="990600"/>
          </a:xfrm>
          <a:prstGeom prst="rect">
            <a:avLst/>
          </a:prstGeom>
          <a:noFill/>
        </p:spPr>
      </p:pic>
      <p:sp>
        <p:nvSpPr>
          <p:cNvPr id="52" name="Rounded Rectangle 51"/>
          <p:cNvSpPr/>
          <p:nvPr/>
        </p:nvSpPr>
        <p:spPr>
          <a:xfrm>
            <a:off x="685800" y="3159276"/>
            <a:ext cx="2209800" cy="11079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 smtClean="0">
                <a:solidFill>
                  <a:srgbClr val="0033CC"/>
                </a:solidFill>
              </a:rPr>
              <a:t>. 3 – 1 = 2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3564524" y="3175000"/>
            <a:ext cx="2379076" cy="1016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r>
              <a:rPr lang="en-US" sz="3200" b="1" dirty="0" smtClean="0">
                <a:solidFill>
                  <a:srgbClr val="0033CC"/>
                </a:solidFill>
              </a:rPr>
              <a:t>. 3 – 2 = 1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477000" y="3175000"/>
            <a:ext cx="2362200" cy="1016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r>
              <a:rPr lang="en-US" sz="3200" b="1" dirty="0" smtClean="0">
                <a:solidFill>
                  <a:srgbClr val="0033CC"/>
                </a:solidFill>
              </a:rPr>
              <a:t>. 2 – 1 = 1</a:t>
            </a:r>
            <a:endParaRPr lang="en-US" sz="3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18872 0.168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60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51" grpId="1" animBg="1"/>
      <p:bldP spid="52" grpId="0" animBg="1"/>
      <p:bldP spid="52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9606" y="2967335"/>
            <a:ext cx="58047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KHỞI ĐỘNG</a:t>
            </a:r>
            <a:endParaRPr lang="en-US" sz="8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6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2" name="Picture 16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52400" y="96838"/>
            <a:ext cx="8839200" cy="6705600"/>
          </a:xfrm>
          <a:prstGeom prst="rect">
            <a:avLst/>
          </a:prstGeom>
          <a:noFill/>
          <a:ln w="152400" cmpd="tri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675" y="6391275"/>
            <a:ext cx="400050" cy="533400"/>
          </a:xfrm>
          <a:prstGeom prst="rect">
            <a:avLst/>
          </a:prstGeom>
          <a:noFill/>
        </p:spPr>
      </p:pic>
      <p:pic>
        <p:nvPicPr>
          <p:cNvPr id="14341" name="Picture 5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677275" y="6391275"/>
            <a:ext cx="400050" cy="533400"/>
          </a:xfrm>
          <a:prstGeom prst="rect">
            <a:avLst/>
          </a:prstGeom>
          <a:noFill/>
        </p:spPr>
      </p:pic>
      <p:pic>
        <p:nvPicPr>
          <p:cNvPr id="14342" name="Picture 6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675" y="-66675"/>
            <a:ext cx="400050" cy="533400"/>
          </a:xfrm>
          <a:prstGeom prst="rect">
            <a:avLst/>
          </a:prstGeom>
          <a:noFill/>
        </p:spPr>
      </p:pic>
      <p:pic>
        <p:nvPicPr>
          <p:cNvPr id="14343" name="Picture 7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677275" y="-66675"/>
            <a:ext cx="400050" cy="533400"/>
          </a:xfrm>
          <a:prstGeom prst="rect">
            <a:avLst/>
          </a:prstGeom>
          <a:noFill/>
        </p:spPr>
      </p:pic>
      <p:sp>
        <p:nvSpPr>
          <p:cNvPr id="14349" name="WordArt 13"/>
          <p:cNvSpPr>
            <a:spLocks noChangeArrowheads="1" noChangeShapeType="1" noTextEdit="1"/>
          </p:cNvSpPr>
          <p:nvPr/>
        </p:nvSpPr>
        <p:spPr bwMode="auto">
          <a:xfrm>
            <a:off x="609600" y="609600"/>
            <a:ext cx="7924800" cy="3886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5597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Kính chúc quý thầy cô sức khỏe!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0557.1648" end="92357.9008"/>
                </p14:media>
              </p:ext>
            </p:extLst>
          </p:nvPr>
        </p:nvPicPr>
        <p:blipFill rotWithShape="1">
          <a:blip r:embed="rId4"/>
          <a:srcRect l="1111" r="-1111"/>
          <a:stretch>
            <a:fillRect/>
          </a:stretch>
        </p:blipFill>
        <p:spPr>
          <a:xfrm>
            <a:off x="0" y="1"/>
            <a:ext cx="9246734" cy="6857999"/>
          </a:xfrm>
        </p:spPr>
      </p:pic>
    </p:spTree>
    <p:extLst>
      <p:ext uri="{BB962C8B-B14F-4D97-AF65-F5344CB8AC3E}">
        <p14:creationId xmlns:p14="http://schemas.microsoft.com/office/powerpoint/2010/main" val="372348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" action="ppaction://noaction">
              <a:snd r:embed="rId6" name="push.wav"/>
            </a:hlinkClick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8176" y="6521450"/>
            <a:ext cx="8477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304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889000" y="5372100"/>
            <a:ext cx="7340600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342900" y="304800"/>
            <a:ext cx="8458200" cy="1905000"/>
            <a:chOff x="216" y="192"/>
            <a:chExt cx="5328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143000" y="3505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rung chuông vàng 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990600" y="2362200"/>
            <a:ext cx="69342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152400" y="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beep133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0" y="617220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08845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3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3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3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3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76201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cs typeface="Arial" pitchFamily="34" charset="0"/>
              </a:endParaRPr>
            </a:p>
          </p:txBody>
        </p:sp>
        <p:sp>
          <p:nvSpPr>
            <p:cNvPr id="413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60576" y="2473023"/>
            <a:ext cx="1855788" cy="8292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0" y="2740343"/>
            <a:ext cx="593725" cy="29137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0" y="2518092"/>
            <a:ext cx="1500187" cy="66580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1188" y="251809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939781" y="2690147"/>
            <a:ext cx="460375" cy="32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82469" y="3804859"/>
            <a:ext cx="1825625" cy="101899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</a:rPr>
              <a:t>1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4029102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7" y="3806852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9" y="399259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234951" y="563554"/>
            <a:ext cx="1543050" cy="1143000"/>
            <a:chOff x="113" y="180"/>
            <a:chExt cx="972" cy="856"/>
          </a:xfrm>
        </p:grpSpPr>
        <p:sp>
          <p:nvSpPr>
            <p:cNvPr id="4132" name="AutoShape 27"/>
            <p:cNvSpPr>
              <a:spLocks noChangeArrowheads="1"/>
            </p:cNvSpPr>
            <p:nvPr/>
          </p:nvSpPr>
          <p:spPr bwMode="auto">
            <a:xfrm>
              <a:off x="113" y="180"/>
              <a:ext cx="972" cy="856"/>
            </a:xfrm>
            <a:prstGeom prst="sun">
              <a:avLst>
                <a:gd name="adj" fmla="val 1988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58" y="422"/>
              <a:ext cx="480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Câu</a:t>
              </a:r>
              <a:r>
                <a:rPr lang="en-US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en-US" sz="3600" kern="10" dirty="0" smtClean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VNI-Times"/>
                  <a:cs typeface="Arial" pitchFamily="34" charset="0"/>
                </a:rPr>
                <a:t>1</a:t>
              </a:r>
              <a:endPara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endParaRPr>
            </a:p>
          </p:txBody>
        </p:sp>
      </p:grpSp>
      <p:pic>
        <p:nvPicPr>
          <p:cNvPr id="411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64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4" y="-274647"/>
            <a:ext cx="11271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6477000" y="3722910"/>
            <a:ext cx="2438400" cy="2057400"/>
            <a:chOff x="4378" y="2928"/>
            <a:chExt cx="1104" cy="1104"/>
          </a:xfrm>
        </p:grpSpPr>
        <p:sp>
          <p:nvSpPr>
            <p:cNvPr id="4130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40871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443788" y="442299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10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74200" y="5197571"/>
            <a:ext cx="1842164" cy="7842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6" y="547333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5" y="524235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43723" y="532410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27101" y="543681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5383214" y="166910"/>
            <a:ext cx="3599511" cy="660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828800" y="868354"/>
            <a:ext cx="6477000" cy="838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3-1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=… ?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3307" y="2501604"/>
            <a:ext cx="153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2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29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1044" grpId="0" animBg="1"/>
      <p:bldP spid="4" grpId="0" animBg="1"/>
      <p:bldP spid="4" grpId="1" animBg="1"/>
      <p:bldP spid="8" grpId="0" animBg="1"/>
      <p:bldP spid="8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51"/>
          <p:cNvGrpSpPr>
            <a:grpSpLocks/>
          </p:cNvGrpSpPr>
          <p:nvPr/>
        </p:nvGrpSpPr>
        <p:grpSpPr bwMode="auto">
          <a:xfrm>
            <a:off x="7620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cs typeface="Arial" pitchFamily="34" charset="0"/>
              </a:endParaRPr>
            </a:p>
          </p:txBody>
        </p:sp>
        <p:sp>
          <p:nvSpPr>
            <p:cNvPr id="413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60576" y="4813793"/>
            <a:ext cx="3442494" cy="8292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0" y="5094761"/>
            <a:ext cx="593725" cy="29137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0" y="4872510"/>
            <a:ext cx="1500187" cy="66580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18501" y="325199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90738" y="3099367"/>
            <a:ext cx="3382169" cy="101899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3421904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3" y="3149132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925408" y="50088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158825" y="926027"/>
            <a:ext cx="1543050" cy="1142999"/>
            <a:chOff x="129" y="206"/>
            <a:chExt cx="972" cy="856"/>
          </a:xfrm>
        </p:grpSpPr>
        <p:sp>
          <p:nvSpPr>
            <p:cNvPr id="4132" name="AutoShape 27"/>
            <p:cNvSpPr>
              <a:spLocks noChangeArrowheads="1"/>
            </p:cNvSpPr>
            <p:nvPr/>
          </p:nvSpPr>
          <p:spPr bwMode="auto">
            <a:xfrm>
              <a:off x="129" y="206"/>
              <a:ext cx="972" cy="856"/>
            </a:xfrm>
            <a:prstGeom prst="sun">
              <a:avLst>
                <a:gd name="adj" fmla="val 1988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58" y="422"/>
              <a:ext cx="497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 smtClean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Câu</a:t>
              </a:r>
              <a:r>
                <a:rPr lang="en-US" sz="3600" kern="10" dirty="0" smtClean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 2</a:t>
              </a:r>
              <a:endPara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endParaRPr>
            </a:p>
          </p:txBody>
        </p:sp>
      </p:grpSp>
      <p:pic>
        <p:nvPicPr>
          <p:cNvPr id="411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-109537"/>
            <a:ext cx="11271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477000" y="3505200"/>
            <a:ext cx="2438400" cy="2057400"/>
            <a:chOff x="4378" y="2928"/>
            <a:chExt cx="1104" cy="1104"/>
          </a:xfrm>
        </p:grpSpPr>
        <p:sp>
          <p:nvSpPr>
            <p:cNvPr id="4130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191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443788" y="4205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10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5383214" y="-50800"/>
            <a:ext cx="3599511" cy="660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828800" y="1033464"/>
            <a:ext cx="6477000" cy="838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– 2 = 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1086" y="4869631"/>
            <a:ext cx="226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WordArt 226"/>
          <p:cNvSpPr>
            <a:spLocks noChangeArrowheads="1" noChangeShapeType="1" noTextEdit="1"/>
          </p:cNvSpPr>
          <p:nvPr/>
        </p:nvSpPr>
        <p:spPr bwMode="auto">
          <a:xfrm>
            <a:off x="923041" y="3397528"/>
            <a:ext cx="460375" cy="32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1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4" grpId="0" animBg="1"/>
      <p:bldP spid="4" grpId="1" animBg="1"/>
      <p:bldP spid="8" grpId="0" animBg="1"/>
      <p:bldP spid="8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5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7620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cs typeface="Arial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57400" y="2667000"/>
            <a:ext cx="2013858" cy="7691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/>
            <a:r>
              <a:rPr lang="en-US" sz="3600" dirty="0" smtClean="0">
                <a:solidFill>
                  <a:schemeClr val="bg1"/>
                </a:solidFill>
              </a:rPr>
              <a:t>3 – 2 = 1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4" y="28892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4" y="26670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4" y="2740027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9" y="28781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89151" y="4367214"/>
            <a:ext cx="1982107" cy="8016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/>
            <a:r>
              <a:rPr lang="en-US" sz="3600" dirty="0" smtClean="0">
                <a:solidFill>
                  <a:schemeClr val="bg1"/>
                </a:solidFill>
              </a:rPr>
              <a:t>5 – 3 = 2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458946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4" y="436721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9" y="4552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pic>
        <p:nvPicPr>
          <p:cNvPr id="5134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-109537"/>
            <a:ext cx="11271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33"/>
          <p:cNvGrpSpPr>
            <a:grpSpLocks/>
          </p:cNvGrpSpPr>
          <p:nvPr/>
        </p:nvGrpSpPr>
        <p:grpSpPr bwMode="auto">
          <a:xfrm>
            <a:off x="7090880" y="3757683"/>
            <a:ext cx="2029791" cy="1457325"/>
            <a:chOff x="4378" y="2928"/>
            <a:chExt cx="1104" cy="1104"/>
          </a:xfrm>
        </p:grpSpPr>
        <p:sp>
          <p:nvSpPr>
            <p:cNvPr id="5154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191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443788" y="4205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10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100553" y="5838826"/>
            <a:ext cx="1970705" cy="8016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dirty="0">
                <a:solidFill>
                  <a:schemeClr val="bg1"/>
                </a:solidFill>
              </a:rPr>
              <a:t>5 – 2</a:t>
            </a:r>
            <a:r>
              <a:rPr lang="en-US" sz="3600" dirty="0" smtClean="0">
                <a:solidFill>
                  <a:schemeClr val="bg1"/>
                </a:solidFill>
              </a:rPr>
              <a:t> = 3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4" y="6110287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583882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80040" y="593328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9" y="60737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133425" y="891309"/>
            <a:ext cx="1543050" cy="1143000"/>
            <a:chOff x="113" y="180"/>
            <a:chExt cx="972" cy="856"/>
          </a:xfrm>
        </p:grpSpPr>
        <p:sp>
          <p:nvSpPr>
            <p:cNvPr id="43" name="AutoShape 27"/>
            <p:cNvSpPr>
              <a:spLocks noChangeArrowheads="1"/>
            </p:cNvSpPr>
            <p:nvPr/>
          </p:nvSpPr>
          <p:spPr bwMode="auto">
            <a:xfrm>
              <a:off x="113" y="180"/>
              <a:ext cx="972" cy="856"/>
            </a:xfrm>
            <a:prstGeom prst="sun">
              <a:avLst>
                <a:gd name="adj" fmla="val 1988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44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58" y="422"/>
              <a:ext cx="480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Câu</a:t>
              </a:r>
              <a:r>
                <a:rPr lang="en-US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en-US" sz="3600" kern="10" dirty="0" smtClean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VNI-Times"/>
                  <a:cs typeface="Arial" pitchFamily="34" charset="0"/>
                </a:rPr>
                <a:t>3</a:t>
              </a:r>
              <a:endPara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endParaRPr>
            </a:p>
          </p:txBody>
        </p:sp>
      </p:grp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5383214" y="-50800"/>
            <a:ext cx="3599511" cy="660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676474" y="857973"/>
            <a:ext cx="7238926" cy="117633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solidFill>
                  <a:schemeClr val="bg1"/>
                </a:solidFill>
              </a:rPr>
              <a:t>Chọn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phép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tính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thích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hợp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với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tranh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vẽ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en-SG" sz="3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5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3" grpId="1" animBg="1"/>
      <p:bldP spid="1044" grpId="0" animBg="1"/>
      <p:bldP spid="1044" grpId="1" animBg="1"/>
      <p:bldP spid="4" grpId="0" animBg="1"/>
      <p:bldP spid="4" grpId="1" animBg="1"/>
      <p:bldP spid="8" grpId="0" animBg="1"/>
      <p:bldP spid="8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2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dmin\Downloads\Screenshot_2020-08-14 CloudBook.png"/>
          <p:cNvPicPr>
            <a:picLocks noChangeAspect="1" noChangeArrowheads="1"/>
          </p:cNvPicPr>
          <p:nvPr/>
        </p:nvPicPr>
        <p:blipFill>
          <a:blip r:embed="rId2"/>
          <a:srcRect b="25452"/>
          <a:stretch>
            <a:fillRect/>
          </a:stretch>
        </p:blipFill>
        <p:spPr bwMode="auto">
          <a:xfrm>
            <a:off x="17060" y="0"/>
            <a:ext cx="91269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267</Words>
  <Application>Microsoft Office PowerPoint</Application>
  <PresentationFormat>On-screen Show (4:3)</PresentationFormat>
  <Paragraphs>97</Paragraphs>
  <Slides>20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AutoBVT</cp:lastModifiedBy>
  <cp:revision>67</cp:revision>
  <dcterms:created xsi:type="dcterms:W3CDTF">2020-04-23T02:14:15Z</dcterms:created>
  <dcterms:modified xsi:type="dcterms:W3CDTF">2024-05-22T07:43:58Z</dcterms:modified>
</cp:coreProperties>
</file>