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handoutMasterIdLst>
    <p:handoutMasterId r:id="rId20"/>
  </p:handoutMasterIdLst>
  <p:sldIdLst>
    <p:sldId id="293" r:id="rId2"/>
    <p:sldId id="315" r:id="rId3"/>
    <p:sldId id="277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14" r:id="rId16"/>
    <p:sldId id="307" r:id="rId17"/>
    <p:sldId id="308" r:id="rId18"/>
    <p:sldId id="310" r:id="rId19"/>
  </p:sldIdLst>
  <p:sldSz cx="12192000" cy="6858000"/>
  <p:notesSz cx="6858000" cy="9144000"/>
  <p:embeddedFontLst>
    <p:embeddedFont>
      <p:font typeface="Arial Black" panose="020B0A04020102020204" pitchFamily="34" charset="0"/>
      <p:bold r:id="rId21"/>
    </p:embeddedFont>
    <p:embeddedFont>
      <p:font typeface="Algerian" panose="04020705040A02060702" pitchFamily="82" charset="0"/>
      <p:regular r:id="rId22"/>
    </p:embeddedFont>
    <p:embeddedFont>
      <p:font typeface="Elephant" panose="020B0604020202020204" charset="0"/>
      <p:regular r:id="rId23"/>
      <p: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17C1"/>
    <a:srgbClr val="0D6B81"/>
    <a:srgbClr val="FFFF66"/>
    <a:srgbClr val="FCEEE4"/>
    <a:srgbClr val="1EEEDF"/>
    <a:srgbClr val="FFFFF3"/>
    <a:srgbClr val="BCFAF6"/>
    <a:srgbClr val="FFFFF7"/>
    <a:srgbClr val="FFFFEF"/>
    <a:srgbClr val="F0FE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2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22424F-0CE7-4216-8F3A-0343E40E2A3A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E1D5D-5F6D-403E-86EE-1BF4216D2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1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310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115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496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6322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069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45608" y="0"/>
            <a:ext cx="12436918" cy="696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5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slide" Target="slide4.xml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slide" Target="slide4.xml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slide" Target="slide4.xml"/><Relationship Id="rId1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slide" Target="slide4.xml"/><Relationship Id="rId1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slide" Target="slide4.xml"/><Relationship Id="rId1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7.wav"/><Relationship Id="rId11" Type="http://schemas.openxmlformats.org/officeDocument/2006/relationships/image" Target="../media/image20.png"/><Relationship Id="rId5" Type="http://schemas.openxmlformats.org/officeDocument/2006/relationships/audio" Target="../media/audio6.wav"/><Relationship Id="rId10" Type="http://schemas.openxmlformats.org/officeDocument/2006/relationships/audio" Target="../media/audio11.wav"/><Relationship Id="rId4" Type="http://schemas.openxmlformats.org/officeDocument/2006/relationships/audio" Target="../media/audio5.wav"/><Relationship Id="rId9" Type="http://schemas.openxmlformats.org/officeDocument/2006/relationships/audio" Target="../media/audio10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3.wav"/><Relationship Id="rId7" Type="http://schemas.openxmlformats.org/officeDocument/2006/relationships/image" Target="../media/image22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6.wav"/><Relationship Id="rId5" Type="http://schemas.openxmlformats.org/officeDocument/2006/relationships/audio" Target="../media/audio15.wav"/><Relationship Id="rId4" Type="http://schemas.openxmlformats.org/officeDocument/2006/relationships/audio" Target="../media/audio14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audio" Target="../media/audio17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12.xml"/><Relationship Id="rId18" Type="http://schemas.openxmlformats.org/officeDocument/2006/relationships/slide" Target="slide7.xml"/><Relationship Id="rId3" Type="http://schemas.openxmlformats.org/officeDocument/2006/relationships/tags" Target="../tags/tag1.xml"/><Relationship Id="rId21" Type="http://schemas.openxmlformats.org/officeDocument/2006/relationships/image" Target="../media/image8.png"/><Relationship Id="rId7" Type="http://schemas.openxmlformats.org/officeDocument/2006/relationships/image" Target="../media/image4.png"/><Relationship Id="rId12" Type="http://schemas.openxmlformats.org/officeDocument/2006/relationships/slide" Target="slide11.xml"/><Relationship Id="rId17" Type="http://schemas.openxmlformats.org/officeDocument/2006/relationships/slide" Target="slide6.xml"/><Relationship Id="rId25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slide" Target="slide5.xml"/><Relationship Id="rId20" Type="http://schemas.openxmlformats.org/officeDocument/2006/relationships/image" Target="../media/image7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slide" Target="slide10.xml"/><Relationship Id="rId24" Type="http://schemas.openxmlformats.org/officeDocument/2006/relationships/image" Target="../media/image11.png"/><Relationship Id="rId5" Type="http://schemas.openxmlformats.org/officeDocument/2006/relationships/image" Target="../media/image2.png"/><Relationship Id="rId15" Type="http://schemas.openxmlformats.org/officeDocument/2006/relationships/slide" Target="slide9.xml"/><Relationship Id="rId23" Type="http://schemas.openxmlformats.org/officeDocument/2006/relationships/image" Target="../media/image10.png"/><Relationship Id="rId10" Type="http://schemas.openxmlformats.org/officeDocument/2006/relationships/slide" Target="slide14.xml"/><Relationship Id="rId19" Type="http://schemas.openxmlformats.org/officeDocument/2006/relationships/slide" Target="slide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Relationship Id="rId14" Type="http://schemas.openxmlformats.org/officeDocument/2006/relationships/slide" Target="slide13.xml"/><Relationship Id="rId2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slide" Target="slide4.xml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slide" Target="slide4.xml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slide" Target="slide4.xml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slide" Target="slide4.xml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slide" Target="slide4.xml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89015" y="5017224"/>
            <a:ext cx="2688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Lesson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00104" y="1095522"/>
            <a:ext cx="2866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Unit 3</a:t>
            </a:r>
          </a:p>
        </p:txBody>
      </p:sp>
      <p:sp>
        <p:nvSpPr>
          <p:cNvPr id="7" name="Rectangle 6"/>
          <p:cNvSpPr/>
          <p:nvPr/>
        </p:nvSpPr>
        <p:spPr>
          <a:xfrm>
            <a:off x="1448387" y="2019423"/>
            <a:ext cx="9169813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8000" b="1" spc="-30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2060"/>
                </a:solidFill>
                <a:effectLst>
                  <a:glow rad="139700">
                    <a:schemeClr val="bg1"/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Where did you go </a:t>
            </a:r>
          </a:p>
          <a:p>
            <a:pPr algn="r">
              <a:spcAft>
                <a:spcPts val="1200"/>
              </a:spcAft>
            </a:pPr>
            <a:r>
              <a:rPr lang="en-US" sz="8000" b="1" spc="-30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2060"/>
                </a:solidFill>
                <a:effectLst>
                  <a:glow rad="139700">
                    <a:schemeClr val="bg1"/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on holiday?</a:t>
            </a:r>
            <a:endParaRPr lang="en-US" sz="8000" b="1" spc="-300" dirty="0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rgbClr val="002060"/>
              </a:solidFill>
              <a:effectLst>
                <a:glow rad="139700">
                  <a:schemeClr val="bg1"/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5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9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0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1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2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3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6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7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8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9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0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2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3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6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67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68" name="Rounded Rectangle 67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69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0" name="B"/>
          <p:cNvGrpSpPr/>
          <p:nvPr/>
        </p:nvGrpSpPr>
        <p:grpSpPr>
          <a:xfrm>
            <a:off x="4052637" y="5366849"/>
            <a:ext cx="3108960" cy="1005840"/>
            <a:chOff x="2252108" y="3867153"/>
            <a:chExt cx="4007022" cy="1305948"/>
          </a:xfrm>
        </p:grpSpPr>
        <p:sp>
          <p:nvSpPr>
            <p:cNvPr id="71" name="Rounded Rectangle 70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did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2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3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74" name="Rounded Rectangle 73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are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5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6" name="D"/>
          <p:cNvGrpSpPr/>
          <p:nvPr/>
        </p:nvGrpSpPr>
        <p:grpSpPr>
          <a:xfrm>
            <a:off x="716275" y="5366849"/>
            <a:ext cx="3108960" cy="1005840"/>
            <a:chOff x="2252108" y="3867153"/>
            <a:chExt cx="4030708" cy="1305948"/>
          </a:xfrm>
        </p:grpSpPr>
        <p:sp>
          <p:nvSpPr>
            <p:cNvPr id="77" name="Rounded Rectangle 76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do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8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79" name="Picture 7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24" y="5453416"/>
            <a:ext cx="1028627" cy="1166946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2" y="5781080"/>
            <a:ext cx="666750" cy="666750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315902" y="2783471"/>
            <a:ext cx="7830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____ you go on holiday?</a:t>
            </a:r>
          </a:p>
        </p:txBody>
      </p:sp>
    </p:spTree>
    <p:extLst>
      <p:ext uri="{BB962C8B-B14F-4D97-AF65-F5344CB8AC3E}">
        <p14:creationId xmlns:p14="http://schemas.microsoft.com/office/powerpoint/2010/main" val="250467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3" grpId="0"/>
      <p:bldP spid="6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8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0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1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2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3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6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7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8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9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0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2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3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6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68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69" name="Rounded Rectangle 68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7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1" name="B"/>
          <p:cNvGrpSpPr/>
          <p:nvPr/>
        </p:nvGrpSpPr>
        <p:grpSpPr>
          <a:xfrm>
            <a:off x="7309445" y="5346657"/>
            <a:ext cx="3108960" cy="1005840"/>
            <a:chOff x="2252108" y="3867153"/>
            <a:chExt cx="4007022" cy="1305948"/>
          </a:xfrm>
        </p:grpSpPr>
        <p:sp>
          <p:nvSpPr>
            <p:cNvPr id="72" name="Rounded Rectangle 7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I went by train.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4" name="C"/>
          <p:cNvGrpSpPr/>
          <p:nvPr/>
        </p:nvGrpSpPr>
        <p:grpSpPr>
          <a:xfrm>
            <a:off x="760870" y="5396462"/>
            <a:ext cx="3108960" cy="1005840"/>
            <a:chOff x="2252108" y="3867155"/>
            <a:chExt cx="4055914" cy="1305946"/>
          </a:xfrm>
        </p:grpSpPr>
        <p:sp>
          <p:nvSpPr>
            <p:cNvPr id="75" name="Rounded Rectangle 7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I went bike train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6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7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I went to train 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2" y="5433224"/>
            <a:ext cx="1028627" cy="116694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7" y="5810693"/>
            <a:ext cx="666750" cy="66675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002837" y="2728194"/>
            <a:ext cx="5360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you get there?</a:t>
            </a:r>
          </a:p>
        </p:txBody>
      </p:sp>
    </p:spTree>
    <p:extLst>
      <p:ext uri="{BB962C8B-B14F-4D97-AF65-F5344CB8AC3E}">
        <p14:creationId xmlns:p14="http://schemas.microsoft.com/office/powerpoint/2010/main" val="385422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3" grpId="0"/>
      <p:bldP spid="6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3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4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5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6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7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8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0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51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3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54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55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56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57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58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59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60" name="Rounded Rectangle 59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61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2" name="B"/>
          <p:cNvGrpSpPr/>
          <p:nvPr/>
        </p:nvGrpSpPr>
        <p:grpSpPr>
          <a:xfrm>
            <a:off x="4052637" y="5366849"/>
            <a:ext cx="3108960" cy="1005840"/>
            <a:chOff x="2252108" y="3867153"/>
            <a:chExt cx="4007022" cy="1305948"/>
          </a:xfrm>
        </p:grpSpPr>
        <p:sp>
          <p:nvSpPr>
            <p:cNvPr id="63" name="Rounded Rectangle 62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By taxi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64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5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66" name="Rounded Rectangle 65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Go taxi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67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8" name="D"/>
          <p:cNvGrpSpPr/>
          <p:nvPr/>
        </p:nvGrpSpPr>
        <p:grpSpPr>
          <a:xfrm>
            <a:off x="716275" y="5366849"/>
            <a:ext cx="3108960" cy="1005840"/>
            <a:chOff x="2252108" y="3867153"/>
            <a:chExt cx="4030708" cy="1305948"/>
          </a:xfrm>
        </p:grpSpPr>
        <p:sp>
          <p:nvSpPr>
            <p:cNvPr id="69" name="Rounded Rectangle 68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To taxi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0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71" name="Picture 7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24" y="5453416"/>
            <a:ext cx="1028627" cy="1166946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2" y="5781080"/>
            <a:ext cx="666750" cy="66675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3002837" y="2728194"/>
            <a:ext cx="5360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you get there?</a:t>
            </a:r>
          </a:p>
        </p:txBody>
      </p:sp>
    </p:spTree>
    <p:extLst>
      <p:ext uri="{BB962C8B-B14F-4D97-AF65-F5344CB8AC3E}">
        <p14:creationId xmlns:p14="http://schemas.microsoft.com/office/powerpoint/2010/main" val="123194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3" grpId="0"/>
      <p:bldP spid="53" grpId="1"/>
      <p:bldP spid="54" grpId="0"/>
      <p:bldP spid="55" grpId="0"/>
      <p:bldP spid="5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29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0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31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2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3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4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5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6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7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8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9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3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44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45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46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47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48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49" name="Rounded Rectangle 48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5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51" name="B"/>
          <p:cNvGrpSpPr/>
          <p:nvPr/>
        </p:nvGrpSpPr>
        <p:grpSpPr>
          <a:xfrm>
            <a:off x="4052637" y="5366849"/>
            <a:ext cx="3108960" cy="1005840"/>
            <a:chOff x="2252108" y="3867153"/>
            <a:chExt cx="4007022" cy="1305948"/>
          </a:xfrm>
        </p:grpSpPr>
        <p:sp>
          <p:nvSpPr>
            <p:cNvPr id="52" name="Rounded Rectangle 5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Where 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54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55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How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80" name="D"/>
          <p:cNvGrpSpPr/>
          <p:nvPr/>
        </p:nvGrpSpPr>
        <p:grpSpPr>
          <a:xfrm>
            <a:off x="716275" y="5366849"/>
            <a:ext cx="3108960" cy="1005840"/>
            <a:chOff x="2252108" y="3867153"/>
            <a:chExt cx="4030708" cy="1305948"/>
          </a:xfrm>
        </p:grpSpPr>
        <p:sp>
          <p:nvSpPr>
            <p:cNvPr id="81" name="Rounded Rectangle 80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What 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82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3" name="Picture 8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24" y="5453416"/>
            <a:ext cx="1028627" cy="1166946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2" y="5781080"/>
            <a:ext cx="666750" cy="666750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315902" y="2783471"/>
            <a:ext cx="78300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did you do on holiday?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 Ho Chi Minh City.</a:t>
            </a:r>
          </a:p>
        </p:txBody>
      </p:sp>
    </p:spTree>
    <p:extLst>
      <p:ext uri="{BB962C8B-B14F-4D97-AF65-F5344CB8AC3E}">
        <p14:creationId xmlns:p14="http://schemas.microsoft.com/office/powerpoint/2010/main" val="160044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3" grpId="0"/>
      <p:bldP spid="44" grpId="0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1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2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33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4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5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6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7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8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3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44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5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6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47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48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49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50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52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54" name="Rounded Rectangle 53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55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7" name="B"/>
          <p:cNvGrpSpPr/>
          <p:nvPr/>
        </p:nvGrpSpPr>
        <p:grpSpPr>
          <a:xfrm>
            <a:off x="7309445" y="5346657"/>
            <a:ext cx="3108960" cy="1005840"/>
            <a:chOff x="2252108" y="3867153"/>
            <a:chExt cx="4007022" cy="1305948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What was the trip like?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80" name="C"/>
          <p:cNvGrpSpPr/>
          <p:nvPr/>
        </p:nvGrpSpPr>
        <p:grpSpPr>
          <a:xfrm>
            <a:off x="760870" y="5396462"/>
            <a:ext cx="3108960" cy="1005840"/>
            <a:chOff x="2252108" y="3867155"/>
            <a:chExt cx="4055914" cy="1305946"/>
          </a:xfrm>
        </p:grpSpPr>
        <p:sp>
          <p:nvSpPr>
            <p:cNvPr id="81" name="Rounded Rectangle 80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A. Where di you go?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82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83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84" name="Rounded Rectangle 83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How did you get there?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85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6" name="Picture 8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2" y="5433224"/>
            <a:ext cx="1028627" cy="1166946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7" y="5810693"/>
            <a:ext cx="666750" cy="666750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sp>
        <p:nvSpPr>
          <p:cNvPr id="91" name="TextBox 90"/>
          <p:cNvSpPr txBox="1"/>
          <p:nvPr/>
        </p:nvSpPr>
        <p:spPr>
          <a:xfrm>
            <a:off x="3200758" y="2851039"/>
            <a:ext cx="5874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really wonderful.</a:t>
            </a:r>
          </a:p>
        </p:txBody>
      </p:sp>
    </p:spTree>
    <p:extLst>
      <p:ext uri="{BB962C8B-B14F-4D97-AF65-F5344CB8AC3E}">
        <p14:creationId xmlns:p14="http://schemas.microsoft.com/office/powerpoint/2010/main" val="178619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7" grpId="0"/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41689" y="2427005"/>
            <a:ext cx="9759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397562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3663" y="386508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   Listen and repeat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9125" y="1060991"/>
            <a:ext cx="10829642" cy="4988379"/>
          </a:xfrm>
          <a:prstGeom prst="rect">
            <a:avLst/>
          </a:prstGeom>
        </p:spPr>
      </p:pic>
      <p:pic>
        <p:nvPicPr>
          <p:cNvPr id="15" name="MsPhamsound">
            <a:extLst>
              <a:ext uri="{FF2B5EF4-FFF2-40B4-BE49-F238E27FC236}">
                <a16:creationId xmlns:a16="http://schemas.microsoft.com/office/drawing/2014/main" id="{8AE255B7-03D2-48B5-B9E9-B4E630EE9ED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15" y="1544980"/>
            <a:ext cx="363495" cy="362755"/>
          </a:xfrm>
          <a:prstGeom prst="ellipse">
            <a:avLst/>
          </a:prstGeom>
        </p:spPr>
      </p:pic>
      <p:pic>
        <p:nvPicPr>
          <p:cNvPr id="16" name="MsPhamsound">
            <a:extLst>
              <a:ext uri="{FF2B5EF4-FFF2-40B4-BE49-F238E27FC236}">
                <a16:creationId xmlns:a16="http://schemas.microsoft.com/office/drawing/2014/main" id="{90E050C4-22FF-4266-BFBB-072443E477D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15" y="3066245"/>
            <a:ext cx="363495" cy="362755"/>
          </a:xfrm>
          <a:prstGeom prst="ellipse">
            <a:avLst/>
          </a:prstGeom>
        </p:spPr>
      </p:pic>
      <p:pic>
        <p:nvPicPr>
          <p:cNvPr id="17" name="MsPhamsound">
            <a:extLst>
              <a:ext uri="{FF2B5EF4-FFF2-40B4-BE49-F238E27FC236}">
                <a16:creationId xmlns:a16="http://schemas.microsoft.com/office/drawing/2014/main" id="{A747D113-A9FB-499B-A104-8007CA6CEBA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14" y="4022209"/>
            <a:ext cx="363495" cy="362755"/>
          </a:xfrm>
          <a:prstGeom prst="ellipse">
            <a:avLst/>
          </a:prstGeom>
        </p:spPr>
      </p:pic>
      <p:pic>
        <p:nvPicPr>
          <p:cNvPr id="18" name="MsPhamsound">
            <a:extLst>
              <a:ext uri="{FF2B5EF4-FFF2-40B4-BE49-F238E27FC236}">
                <a16:creationId xmlns:a16="http://schemas.microsoft.com/office/drawing/2014/main" id="{2E7AA2E6-FA9C-46F3-8C1F-1CF843ED937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14" y="5131642"/>
            <a:ext cx="363495" cy="362755"/>
          </a:xfrm>
          <a:prstGeom prst="ellipse">
            <a:avLst/>
          </a:prstGeom>
        </p:spPr>
      </p:pic>
      <p:pic>
        <p:nvPicPr>
          <p:cNvPr id="19" name="MsPhamsound">
            <a:extLst>
              <a:ext uri="{FF2B5EF4-FFF2-40B4-BE49-F238E27FC236}">
                <a16:creationId xmlns:a16="http://schemas.microsoft.com/office/drawing/2014/main" id="{2E0CFC22-3BE2-4ED9-87CF-6186A970F9F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482" y="1363602"/>
            <a:ext cx="363495" cy="362755"/>
          </a:xfrm>
          <a:prstGeom prst="ellipse">
            <a:avLst/>
          </a:prstGeom>
        </p:spPr>
      </p:pic>
      <p:pic>
        <p:nvPicPr>
          <p:cNvPr id="20" name="MsPhamsound">
            <a:extLst>
              <a:ext uri="{FF2B5EF4-FFF2-40B4-BE49-F238E27FC236}">
                <a16:creationId xmlns:a16="http://schemas.microsoft.com/office/drawing/2014/main" id="{71A61EA7-F6A4-481E-A1F3-09771D6E55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482" y="2884867"/>
            <a:ext cx="363495" cy="362755"/>
          </a:xfrm>
          <a:prstGeom prst="ellipse">
            <a:avLst/>
          </a:prstGeom>
        </p:spPr>
      </p:pic>
      <p:pic>
        <p:nvPicPr>
          <p:cNvPr id="21" name="MsPhamsound">
            <a:extLst>
              <a:ext uri="{FF2B5EF4-FFF2-40B4-BE49-F238E27FC236}">
                <a16:creationId xmlns:a16="http://schemas.microsoft.com/office/drawing/2014/main" id="{0E3C40FA-B7CF-4A22-A832-BA07426C10C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481" y="4162950"/>
            <a:ext cx="363495" cy="362755"/>
          </a:xfrm>
          <a:prstGeom prst="ellipse">
            <a:avLst/>
          </a:prstGeom>
        </p:spPr>
      </p:pic>
      <p:pic>
        <p:nvPicPr>
          <p:cNvPr id="22" name="MsPhamsound">
            <a:extLst>
              <a:ext uri="{FF2B5EF4-FFF2-40B4-BE49-F238E27FC236}">
                <a16:creationId xmlns:a16="http://schemas.microsoft.com/office/drawing/2014/main" id="{15477982-BF6A-492F-9173-EDC3CF178AA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380" y="5131642"/>
            <a:ext cx="363495" cy="362755"/>
          </a:xfrm>
          <a:prstGeom prst="ellipse">
            <a:avLst/>
          </a:prstGeom>
        </p:spPr>
      </p:pic>
      <p:pic>
        <p:nvPicPr>
          <p:cNvPr id="23" name="MsPhamsound">
            <a:extLst>
              <a:ext uri="{FF2B5EF4-FFF2-40B4-BE49-F238E27FC236}">
                <a16:creationId xmlns:a16="http://schemas.microsoft.com/office/drawing/2014/main" id="{B0B528F1-EB49-4542-8C24-223FA7CD6A5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615" y="454640"/>
            <a:ext cx="363495" cy="36275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910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3 Where did you go on holiday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3 Where did you go on holiday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3 Where did you go on holiday- - Lesson 3 - 1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3 Where did you go on holiday- - Lesson 3 - 1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3 Where did you go on holiday- - Lesson 3 - 1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3 Where did you go on holiday- - Lesson 3 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3 Where did you go on holiday- - Lesson 3 - 1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3 Where did you go on holiday- - Lesson 3 - 1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1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3 Where did you go on holiday- - Lesson 3 - 1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8388" y="398083"/>
            <a:ext cx="92274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  </a:t>
            </a:r>
          </a:p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Listen and circle a or b. Then say the sentences aloud.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9833" y="1257300"/>
            <a:ext cx="8023964" cy="4963458"/>
          </a:xfrm>
          <a:prstGeom prst="rect">
            <a:avLst/>
          </a:prstGeom>
        </p:spPr>
      </p:pic>
      <p:sp>
        <p:nvSpPr>
          <p:cNvPr id="2" name="Star: 32 Points 1">
            <a:extLst>
              <a:ext uri="{FF2B5EF4-FFF2-40B4-BE49-F238E27FC236}">
                <a16:creationId xmlns:a16="http://schemas.microsoft.com/office/drawing/2014/main" id="{E0D8DEB0-4B52-412A-8838-20ACB41497A5}"/>
              </a:ext>
            </a:extLst>
          </p:cNvPr>
          <p:cNvSpPr/>
          <p:nvPr/>
        </p:nvSpPr>
        <p:spPr>
          <a:xfrm>
            <a:off x="1153418" y="1257300"/>
            <a:ext cx="600615" cy="589710"/>
          </a:xfrm>
          <a:prstGeom prst="star32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Star: 32 Points 4">
            <a:extLst>
              <a:ext uri="{FF2B5EF4-FFF2-40B4-BE49-F238E27FC236}">
                <a16:creationId xmlns:a16="http://schemas.microsoft.com/office/drawing/2014/main" id="{448CDD5B-0B53-4FFC-B4D4-106D3C2DE95E}"/>
              </a:ext>
            </a:extLst>
          </p:cNvPr>
          <p:cNvSpPr/>
          <p:nvPr/>
        </p:nvSpPr>
        <p:spPr>
          <a:xfrm>
            <a:off x="1153417" y="2527563"/>
            <a:ext cx="600615" cy="589710"/>
          </a:xfrm>
          <a:prstGeom prst="star32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Star: 32 Points 5">
            <a:extLst>
              <a:ext uri="{FF2B5EF4-FFF2-40B4-BE49-F238E27FC236}">
                <a16:creationId xmlns:a16="http://schemas.microsoft.com/office/drawing/2014/main" id="{984B8D01-04B0-4ADF-8375-4304B766BB81}"/>
              </a:ext>
            </a:extLst>
          </p:cNvPr>
          <p:cNvSpPr/>
          <p:nvPr/>
        </p:nvSpPr>
        <p:spPr>
          <a:xfrm>
            <a:off x="1153417" y="3797826"/>
            <a:ext cx="600615" cy="589710"/>
          </a:xfrm>
          <a:prstGeom prst="star32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Star: 32 Points 6">
            <a:extLst>
              <a:ext uri="{FF2B5EF4-FFF2-40B4-BE49-F238E27FC236}">
                <a16:creationId xmlns:a16="http://schemas.microsoft.com/office/drawing/2014/main" id="{23E2ACC5-C51D-45DF-8469-7011544F25A2}"/>
              </a:ext>
            </a:extLst>
          </p:cNvPr>
          <p:cNvSpPr/>
          <p:nvPr/>
        </p:nvSpPr>
        <p:spPr>
          <a:xfrm>
            <a:off x="1153416" y="5075908"/>
            <a:ext cx="600615" cy="589710"/>
          </a:xfrm>
          <a:prstGeom prst="star32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8" name="MsPhamsound">
            <a:extLst>
              <a:ext uri="{FF2B5EF4-FFF2-40B4-BE49-F238E27FC236}">
                <a16:creationId xmlns:a16="http://schemas.microsoft.com/office/drawing/2014/main" id="{B825F45F-C785-493B-A55D-8EA3800287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565" y="1484255"/>
            <a:ext cx="363495" cy="362755"/>
          </a:xfrm>
          <a:prstGeom prst="rect">
            <a:avLst/>
          </a:prstGeom>
        </p:spPr>
      </p:pic>
      <p:pic>
        <p:nvPicPr>
          <p:cNvPr id="9" name="MsPhamsound">
            <a:extLst>
              <a:ext uri="{FF2B5EF4-FFF2-40B4-BE49-F238E27FC236}">
                <a16:creationId xmlns:a16="http://schemas.microsoft.com/office/drawing/2014/main" id="{D48CEFE4-847B-4AB7-AF6E-32D53AF3E1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565" y="2754518"/>
            <a:ext cx="363495" cy="362755"/>
          </a:xfrm>
          <a:prstGeom prst="rect">
            <a:avLst/>
          </a:prstGeom>
        </p:spPr>
      </p:pic>
      <p:pic>
        <p:nvPicPr>
          <p:cNvPr id="10" name="MsPhamsound">
            <a:extLst>
              <a:ext uri="{FF2B5EF4-FFF2-40B4-BE49-F238E27FC236}">
                <a16:creationId xmlns:a16="http://schemas.microsoft.com/office/drawing/2014/main" id="{94F82BC3-C743-4E58-BF05-D4A2279273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565" y="3999267"/>
            <a:ext cx="363495" cy="362755"/>
          </a:xfrm>
          <a:prstGeom prst="rect">
            <a:avLst/>
          </a:prstGeom>
        </p:spPr>
      </p:pic>
      <p:pic>
        <p:nvPicPr>
          <p:cNvPr id="11" name="MsPhamsound">
            <a:extLst>
              <a:ext uri="{FF2B5EF4-FFF2-40B4-BE49-F238E27FC236}">
                <a16:creationId xmlns:a16="http://schemas.microsoft.com/office/drawing/2014/main" id="{EDBB1248-2846-4103-A135-D17B618864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565" y="5370763"/>
            <a:ext cx="363495" cy="362755"/>
          </a:xfrm>
          <a:prstGeom prst="rect">
            <a:avLst/>
          </a:prstGeom>
        </p:spPr>
      </p:pic>
      <p:pic>
        <p:nvPicPr>
          <p:cNvPr id="12" name="MsPhamsound">
            <a:extLst>
              <a:ext uri="{FF2B5EF4-FFF2-40B4-BE49-F238E27FC236}">
                <a16:creationId xmlns:a16="http://schemas.microsoft.com/office/drawing/2014/main" id="{BCFFC8ED-4AE6-4F65-BB03-A25F09D4D4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538" y="782803"/>
            <a:ext cx="363495" cy="36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2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3 Where did you go on holiday- - Lesson 3 - 2 Listen and circle a or b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3 Where did you go on holiday- - Lesson 3 - 2 Listen and circle a or b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3 Where did you go on holiday- - Lesson 3 - 2 Listen and circle a or b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3 Where did you go on holiday- - Lesson 3 - 2 Listen and circle a or b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3 Where did you go on holiday- - Lesson 3 - 2 Listen and circle a or b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ếng Anh 5 - Unit 3 - Lesson 3 - Chant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2114" y="1247006"/>
            <a:ext cx="8406962" cy="47289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9360" y="398083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 Let’s chant.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7730" y="816119"/>
            <a:ext cx="8611346" cy="5387807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A8BDC28F-681F-44A7-A2C8-BDE3C299BD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3306" y="1019002"/>
            <a:ext cx="452423" cy="45720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id="{25083230-6544-4E5C-95DF-3365E176B1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65078" y="973282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7478563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3 Where did you go on holiday- - Lesson 3 - 3 Let’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4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43737" y="1565846"/>
            <a:ext cx="105093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</a:t>
            </a:r>
            <a:r>
              <a:rPr lang="en-US" sz="3600" smtClean="0">
                <a:solidFill>
                  <a:srgbClr val="FF0000"/>
                </a:solidFill>
                <a:ea typeface="Times New Roman" panose="02020603050405020304" pitchFamily="18" charset="0"/>
              </a:rPr>
              <a:t>…</a:t>
            </a:r>
          </a:p>
          <a:p>
            <a:r>
              <a:rPr lang="en-US" sz="3600" smtClean="0">
                <a:solidFill>
                  <a:srgbClr val="0070C0"/>
                </a:solidFill>
                <a:ea typeface="Times New Roman" panose="02020603050405020304" pitchFamily="18" charset="0"/>
              </a:rPr>
              <a:t>-Pronounce three- syllable words with the stress on the first syllable : </a:t>
            </a:r>
          </a:p>
          <a:p>
            <a:r>
              <a:rPr lang="en-US" sz="3600" smtClean="0">
                <a:solidFill>
                  <a:srgbClr val="0070C0"/>
                </a:solidFill>
                <a:ea typeface="Times New Roman" panose="02020603050405020304" pitchFamily="18" charset="0"/>
              </a:rPr>
              <a:t>              ‘motobike. ‘underground. ‘holiday. ‘family. </a:t>
            </a:r>
            <a:endParaRPr lang="en-US" sz="3600" dirty="0">
              <a:solidFill>
                <a:srgbClr val="0070C0"/>
              </a:solidFill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13381" y="67218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029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41689" y="2427005"/>
            <a:ext cx="975929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74397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2" name="Picture 1">
            <a:hlinkClick r:id="" action="ppaction://macro?name=congdiemgau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439" y="2379276"/>
            <a:ext cx="1639966" cy="3072650"/>
          </a:xfrm>
          <a:prstGeom prst="rect">
            <a:avLst/>
          </a:prstGeom>
        </p:spPr>
      </p:pic>
      <p:pic>
        <p:nvPicPr>
          <p:cNvPr id="3" name="Picture 2">
            <a:hlinkClick r:id="" action="ppaction://macro?name=congdiemcao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8686" y="2173376"/>
            <a:ext cx="2499577" cy="3194581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2071" y="4490559"/>
            <a:ext cx="363107" cy="33601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5089" y="4490559"/>
            <a:ext cx="363107" cy="336010"/>
          </a:xfrm>
          <a:prstGeom prst="rect">
            <a:avLst/>
          </a:prstGeom>
        </p:spPr>
      </p:pic>
      <p:pic>
        <p:nvPicPr>
          <p:cNvPr id="61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453" y="3164378"/>
            <a:ext cx="1008619" cy="929613"/>
          </a:xfrm>
          <a:prstGeom prst="rect">
            <a:avLst/>
          </a:prstGeom>
        </p:spPr>
      </p:pic>
      <p:pic>
        <p:nvPicPr>
          <p:cNvPr id="62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059" y="4093218"/>
            <a:ext cx="1008619" cy="929613"/>
          </a:xfrm>
          <a:prstGeom prst="rect">
            <a:avLst/>
          </a:prstGeom>
        </p:spPr>
      </p:pic>
      <p:pic>
        <p:nvPicPr>
          <p:cNvPr id="63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266" y="4156679"/>
            <a:ext cx="1008619" cy="929613"/>
          </a:xfrm>
          <a:prstGeom prst="rect">
            <a:avLst/>
          </a:prstGeom>
        </p:spPr>
      </p:pic>
      <p:pic>
        <p:nvPicPr>
          <p:cNvPr id="64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96" y="4126874"/>
            <a:ext cx="1008619" cy="929613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939" y="3164378"/>
            <a:ext cx="1008619" cy="929613"/>
          </a:xfrm>
          <a:prstGeom prst="rect">
            <a:avLst/>
          </a:prstGeom>
        </p:spPr>
      </p:pic>
      <p:sp>
        <p:nvSpPr>
          <p:cNvPr id="66" name="Rectangle 65">
            <a:hlinkClick r:id="rId10" action="ppaction://hlinksldjump"/>
          </p:cNvPr>
          <p:cNvSpPr/>
          <p:nvPr/>
        </p:nvSpPr>
        <p:spPr>
          <a:xfrm>
            <a:off x="6710814" y="4065343"/>
            <a:ext cx="1008619" cy="10215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10</a:t>
            </a:r>
          </a:p>
        </p:txBody>
      </p:sp>
      <p:sp>
        <p:nvSpPr>
          <p:cNvPr id="67" name="Rectangle 66">
            <a:hlinkClick r:id="rId11" action="ppaction://hlinksldjump"/>
          </p:cNvPr>
          <p:cNvSpPr/>
          <p:nvPr/>
        </p:nvSpPr>
        <p:spPr>
          <a:xfrm>
            <a:off x="6044270" y="316852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68" name="Rectangle 67">
            <a:hlinkClick r:id="rId12" action="ppaction://hlinksldjump"/>
          </p:cNvPr>
          <p:cNvSpPr/>
          <p:nvPr/>
        </p:nvSpPr>
        <p:spPr>
          <a:xfrm>
            <a:off x="7289890" y="316852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69" name="Rectangle 68">
            <a:hlinkClick r:id="rId13" action="ppaction://hlinksldjump"/>
          </p:cNvPr>
          <p:cNvSpPr/>
          <p:nvPr/>
        </p:nvSpPr>
        <p:spPr>
          <a:xfrm>
            <a:off x="3979495" y="409736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70" name="Rectangle 69">
            <a:hlinkClick r:id="rId14" action="ppaction://hlinksldjump"/>
          </p:cNvPr>
          <p:cNvSpPr/>
          <p:nvPr/>
        </p:nvSpPr>
        <p:spPr>
          <a:xfrm>
            <a:off x="5395703" y="4160828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9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2507" y="3001328"/>
            <a:ext cx="363107" cy="336010"/>
          </a:xfrm>
          <a:prstGeom prst="rect">
            <a:avLst/>
          </a:prstGeom>
        </p:spPr>
      </p:pic>
      <p:pic>
        <p:nvPicPr>
          <p:cNvPr id="75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178" y="2146031"/>
            <a:ext cx="1008619" cy="929613"/>
          </a:xfrm>
          <a:prstGeom prst="rect">
            <a:avLst/>
          </a:prstGeom>
        </p:spPr>
      </p:pic>
      <p:pic>
        <p:nvPicPr>
          <p:cNvPr id="76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894" y="2175309"/>
            <a:ext cx="1008619" cy="929613"/>
          </a:xfrm>
          <a:prstGeom prst="rect">
            <a:avLst/>
          </a:prstGeom>
        </p:spPr>
      </p:pic>
      <p:pic>
        <p:nvPicPr>
          <p:cNvPr id="77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84" y="3105901"/>
            <a:ext cx="1008619" cy="929613"/>
          </a:xfrm>
          <a:prstGeom prst="rect">
            <a:avLst/>
          </a:prstGeom>
        </p:spPr>
      </p:pic>
      <p:pic>
        <p:nvPicPr>
          <p:cNvPr id="78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764" y="3105901"/>
            <a:ext cx="1008619" cy="929613"/>
          </a:xfrm>
          <a:prstGeom prst="rect">
            <a:avLst/>
          </a:prstGeom>
        </p:spPr>
      </p:pic>
      <p:pic>
        <p:nvPicPr>
          <p:cNvPr id="79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060" y="2114435"/>
            <a:ext cx="1008619" cy="929613"/>
          </a:xfrm>
          <a:prstGeom prst="rect">
            <a:avLst/>
          </a:prstGeom>
        </p:spPr>
      </p:pic>
      <p:sp>
        <p:nvSpPr>
          <p:cNvPr id="80" name="Rectangle 79">
            <a:hlinkClick r:id="rId15" action="ppaction://hlinksldjump"/>
          </p:cNvPr>
          <p:cNvSpPr/>
          <p:nvPr/>
        </p:nvSpPr>
        <p:spPr>
          <a:xfrm>
            <a:off x="4826614" y="3092189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5</a:t>
            </a:r>
          </a:p>
        </p:txBody>
      </p:sp>
      <p:sp>
        <p:nvSpPr>
          <p:cNvPr id="81" name="Rectangle 80">
            <a:hlinkClick r:id="rId16" action="ppaction://hlinksldjump"/>
          </p:cNvPr>
          <p:cNvSpPr/>
          <p:nvPr/>
        </p:nvSpPr>
        <p:spPr>
          <a:xfrm>
            <a:off x="4119923" y="2095935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82" name="Rectangle 81">
            <a:hlinkClick r:id="rId17" action="ppaction://hlinksldjump"/>
          </p:cNvPr>
          <p:cNvSpPr/>
          <p:nvPr/>
        </p:nvSpPr>
        <p:spPr>
          <a:xfrm>
            <a:off x="5507147" y="2127531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83" name="Rectangle 82">
            <a:hlinkClick r:id="rId18" action="ppaction://hlinksldjump"/>
          </p:cNvPr>
          <p:cNvSpPr/>
          <p:nvPr/>
        </p:nvSpPr>
        <p:spPr>
          <a:xfrm>
            <a:off x="6836862" y="2156809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84" name="Rectangle 83">
            <a:hlinkClick r:id="rId19" action="ppaction://hlinksldjump"/>
          </p:cNvPr>
          <p:cNvSpPr/>
          <p:nvPr/>
        </p:nvSpPr>
        <p:spPr>
          <a:xfrm>
            <a:off x="3574653" y="3087401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4</a:t>
            </a:r>
          </a:p>
        </p:txBody>
      </p:sp>
      <p:pic>
        <p:nvPicPr>
          <p:cNvPr id="90" name="INSTRUCTION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14" y="548903"/>
            <a:ext cx="10943115" cy="5930599"/>
          </a:xfrm>
          <a:prstGeom prst="rect">
            <a:avLst/>
          </a:prstGeom>
        </p:spPr>
      </p:pic>
      <p:pic>
        <p:nvPicPr>
          <p:cNvPr id="142" name="HUYENHANGRAO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6603"/>
            <a:ext cx="12192000" cy="101417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8094639" y="1252917"/>
            <a:ext cx="10115618" cy="4522569"/>
            <a:chOff x="1319088" y="1461958"/>
            <a:chExt cx="10115618" cy="4522569"/>
          </a:xfrm>
        </p:grpSpPr>
        <p:sp>
          <p:nvSpPr>
            <p:cNvPr id="6" name="Rectangle 5"/>
            <p:cNvSpPr/>
            <p:nvPr/>
          </p:nvSpPr>
          <p:spPr>
            <a:xfrm>
              <a:off x="1688584" y="1461958"/>
              <a:ext cx="8694057" cy="45225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r>
                <a:rPr lang="en-US" sz="48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lgerian" panose="04020705040A02060702" pitchFamily="82" charset="0"/>
                </a:rPr>
                <a:t>PICKING MUSHROOMS</a:t>
              </a:r>
            </a:p>
          </p:txBody>
        </p:sp>
        <p:pic>
          <p:nvPicPr>
            <p:cNvPr id="71" name="NAM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77773">
              <a:off x="5005454" y="1801665"/>
              <a:ext cx="840890" cy="775022"/>
            </a:xfrm>
            <a:prstGeom prst="rect">
              <a:avLst/>
            </a:prstGeom>
          </p:spPr>
        </p:pic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5415" y="1785865"/>
              <a:ext cx="840890" cy="77502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319088" y="2616444"/>
              <a:ext cx="10115618" cy="24341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lnSpc>
                  <a:spcPct val="200000"/>
                </a:lnSpc>
                <a:buFontTx/>
                <a:buChar char="-"/>
              </a:pP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Các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đội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CHỌN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lần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ượt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các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Ô SỐ  đ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ỏi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  <a:p>
              <a:pPr marL="285750" indent="-285750">
                <a:lnSpc>
                  <a:spcPct val="200000"/>
                </a:lnSpc>
                <a:buFontTx/>
                <a:buChar char="-"/>
              </a:pP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Đội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nào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NHANH H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̀ ĐÚNG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̀ đ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CỘNG 1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ểm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  <a:p>
              <a:pPr marL="285750" indent="-285750">
                <a:lnSpc>
                  <a:spcPct val="200000"/>
                </a:lnSpc>
                <a:buFontTx/>
                <a:buChar char="-"/>
              </a:pP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hình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hoặc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hình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đ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cộng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ểm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20130" y="4142510"/>
              <a:ext cx="483460" cy="905812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77799" y="4130231"/>
              <a:ext cx="643389" cy="822282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49237" y="1134228"/>
            <a:ext cx="10199492" cy="4834547"/>
          </a:xfrm>
          <a:prstGeom prst="rect">
            <a:avLst/>
          </a:prstGeom>
        </p:spPr>
      </p:pic>
      <p:pic>
        <p:nvPicPr>
          <p:cNvPr id="5" name="PLAY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19934" y="5351653"/>
            <a:ext cx="2060627" cy="914479"/>
          </a:xfrm>
          <a:prstGeom prst="rect">
            <a:avLst/>
          </a:prstGeom>
        </p:spPr>
      </p:pic>
      <p:pic>
        <p:nvPicPr>
          <p:cNvPr id="85" name="PA_59afa2ffbebc8">
            <a:hlinkClick r:id="" action="ppaction://media"/>
            <a:extLst>
              <a:ext uri="{FF2B5EF4-FFF2-40B4-BE49-F238E27FC236}">
                <a16:creationId xmlns:a16="http://schemas.microsoft.com/office/drawing/2014/main" id="{EB3B3567-A0CB-45B7-8867-9C3501235BCB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196214" y="39625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8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9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0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1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2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3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6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7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8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9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0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2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3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6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68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69" name="Rounded Rectangle 68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7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1" name="B"/>
          <p:cNvGrpSpPr/>
          <p:nvPr/>
        </p:nvGrpSpPr>
        <p:grpSpPr>
          <a:xfrm>
            <a:off x="818159" y="5346657"/>
            <a:ext cx="3108960" cy="1005840"/>
            <a:chOff x="2252108" y="3867153"/>
            <a:chExt cx="4007022" cy="1305948"/>
          </a:xfrm>
        </p:grpSpPr>
        <p:sp>
          <p:nvSpPr>
            <p:cNvPr id="72" name="Rounded Rectangle 7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I went by motorbike.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4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75" name="Rounded Rectangle 7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I went swimming.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6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7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I went to Ha Long Bay.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46" y="5433224"/>
            <a:ext cx="1028627" cy="116694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02837" y="2728194"/>
            <a:ext cx="5360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you get there?</a:t>
            </a:r>
          </a:p>
        </p:txBody>
      </p:sp>
    </p:spTree>
    <p:extLst>
      <p:ext uri="{BB962C8B-B14F-4D97-AF65-F5344CB8AC3E}">
        <p14:creationId xmlns:p14="http://schemas.microsoft.com/office/powerpoint/2010/main" val="148781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3" grpId="0"/>
      <p:bldP spid="6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86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8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8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9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0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1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2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93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4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95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96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97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98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99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100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102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103" name="Rounded Rectangle 102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104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5" name="B"/>
          <p:cNvGrpSpPr/>
          <p:nvPr/>
        </p:nvGrpSpPr>
        <p:grpSpPr>
          <a:xfrm>
            <a:off x="4052637" y="5366849"/>
            <a:ext cx="3108960" cy="1005840"/>
            <a:chOff x="2252108" y="3867153"/>
            <a:chExt cx="4007022" cy="1305948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B. How did you get there?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109" name="Rounded Rectangle 10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Where did you do?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716275" y="5366849"/>
            <a:ext cx="3108960" cy="1005840"/>
            <a:chOff x="2252108" y="3867153"/>
            <a:chExt cx="4030708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Where did you go on holiday?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24" y="5453416"/>
            <a:ext cx="1028627" cy="1166946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2" y="5781080"/>
            <a:ext cx="666750" cy="666750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595685" y="2756356"/>
            <a:ext cx="4773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by bus.</a:t>
            </a:r>
          </a:p>
        </p:txBody>
      </p:sp>
    </p:spTree>
    <p:extLst>
      <p:ext uri="{BB962C8B-B14F-4D97-AF65-F5344CB8AC3E}">
        <p14:creationId xmlns:p14="http://schemas.microsoft.com/office/powerpoint/2010/main" val="172819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7" grpId="0"/>
      <p:bldP spid="10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86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8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8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9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0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1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2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93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4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95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96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97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98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99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100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102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103" name="Rounded Rectangle 102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104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5" name="B"/>
          <p:cNvGrpSpPr/>
          <p:nvPr/>
        </p:nvGrpSpPr>
        <p:grpSpPr>
          <a:xfrm>
            <a:off x="7309445" y="5346657"/>
            <a:ext cx="3108960" cy="1005840"/>
            <a:chOff x="2252108" y="3867153"/>
            <a:chExt cx="4007022" cy="1305948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I went by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760870" y="5396462"/>
            <a:ext cx="3108960" cy="1005840"/>
            <a:chOff x="2252108" y="3867155"/>
            <a:chExt cx="4055914" cy="1305946"/>
          </a:xfrm>
        </p:grpSpPr>
        <p:sp>
          <p:nvSpPr>
            <p:cNvPr id="109" name="Rounded Rectangle 10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I went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I went to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2" y="5433224"/>
            <a:ext cx="1028627" cy="1166946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7" y="5810693"/>
            <a:ext cx="666750" cy="666750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963296" y="2802522"/>
            <a:ext cx="6018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you get there?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coach.</a:t>
            </a:r>
          </a:p>
        </p:txBody>
      </p:sp>
    </p:spTree>
    <p:extLst>
      <p:ext uri="{BB962C8B-B14F-4D97-AF65-F5344CB8AC3E}">
        <p14:creationId xmlns:p14="http://schemas.microsoft.com/office/powerpoint/2010/main" val="59205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7" grpId="0"/>
      <p:bldP spid="10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40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1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2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3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6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7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8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0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2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3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4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5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6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7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69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70" name="Rounded Rectangle 69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71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2" name="B"/>
          <p:cNvGrpSpPr/>
          <p:nvPr/>
        </p:nvGrpSpPr>
        <p:grpSpPr>
          <a:xfrm>
            <a:off x="7309445" y="5346657"/>
            <a:ext cx="3108960" cy="1005840"/>
            <a:chOff x="2252108" y="3867153"/>
            <a:chExt cx="4007022" cy="1305948"/>
          </a:xfrm>
        </p:grpSpPr>
        <p:sp>
          <p:nvSpPr>
            <p:cNvPr id="73" name="Rounded Rectangle 72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What / like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4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5" name="C"/>
          <p:cNvGrpSpPr/>
          <p:nvPr/>
        </p:nvGrpSpPr>
        <p:grpSpPr>
          <a:xfrm>
            <a:off x="760870" y="5396462"/>
            <a:ext cx="3108960" cy="1005840"/>
            <a:chOff x="2252108" y="3867155"/>
            <a:chExt cx="4055914" cy="1305946"/>
          </a:xfrm>
        </p:grpSpPr>
        <p:sp>
          <p:nvSpPr>
            <p:cNvPr id="76" name="Rounded Rectangle 75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How / like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7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8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79" name="Rounded Rectangle 78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Where / like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80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2" y="5433224"/>
            <a:ext cx="1028627" cy="1166946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7" y="5810693"/>
            <a:ext cx="666750" cy="666750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sp>
        <p:nvSpPr>
          <p:cNvPr id="88" name="TextBox 87"/>
          <p:cNvSpPr txBox="1"/>
          <p:nvPr/>
        </p:nvSpPr>
        <p:spPr>
          <a:xfrm>
            <a:off x="2755686" y="2622492"/>
            <a:ext cx="6473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 was the trip ___?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great.</a:t>
            </a:r>
          </a:p>
        </p:txBody>
      </p:sp>
    </p:spTree>
    <p:extLst>
      <p:ext uri="{BB962C8B-B14F-4D97-AF65-F5344CB8AC3E}">
        <p14:creationId xmlns:p14="http://schemas.microsoft.com/office/powerpoint/2010/main" val="219077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4" grpId="0"/>
      <p:bldP spid="6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8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9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0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1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2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3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2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7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80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81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82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83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84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85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86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87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88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89" name="Rounded Rectangle 88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9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91" name="B"/>
          <p:cNvGrpSpPr/>
          <p:nvPr/>
        </p:nvGrpSpPr>
        <p:grpSpPr>
          <a:xfrm>
            <a:off x="4052637" y="5366849"/>
            <a:ext cx="3108960" cy="1005840"/>
            <a:chOff x="2252108" y="3867153"/>
            <a:chExt cx="4007022" cy="1305948"/>
          </a:xfrm>
        </p:grpSpPr>
        <p:sp>
          <p:nvSpPr>
            <p:cNvPr id="92" name="Rounded Rectangle 9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I went to Hue Imperial City.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93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94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95" name="Rounded Rectangle 9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I go to Hue Imperial City.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96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97" name="D"/>
          <p:cNvGrpSpPr/>
          <p:nvPr/>
        </p:nvGrpSpPr>
        <p:grpSpPr>
          <a:xfrm>
            <a:off x="716275" y="5366849"/>
            <a:ext cx="3108960" cy="1005840"/>
            <a:chOff x="2252108" y="3867153"/>
            <a:chExt cx="4030708" cy="1305948"/>
          </a:xfrm>
        </p:grpSpPr>
        <p:sp>
          <p:nvSpPr>
            <p:cNvPr id="98" name="Rounded Rectangle 9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I went by bus.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99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00" name="Picture 9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24" y="5453416"/>
            <a:ext cx="1028627" cy="1166946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2" y="5781080"/>
            <a:ext cx="666750" cy="666750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sp>
        <p:nvSpPr>
          <p:cNvPr id="107" name="TextBox 106"/>
          <p:cNvSpPr txBox="1"/>
          <p:nvPr/>
        </p:nvSpPr>
        <p:spPr>
          <a:xfrm>
            <a:off x="2315902" y="2783471"/>
            <a:ext cx="7830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did you go on holiday?</a:t>
            </a:r>
          </a:p>
        </p:txBody>
      </p:sp>
    </p:spTree>
    <p:extLst>
      <p:ext uri="{BB962C8B-B14F-4D97-AF65-F5344CB8AC3E}">
        <p14:creationId xmlns:p14="http://schemas.microsoft.com/office/powerpoint/2010/main" val="422463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52" grpId="0"/>
      <p:bldP spid="52" grpId="1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  <p:bldP spid="83" grpId="0"/>
      <p:bldP spid="84" grpId="0"/>
      <p:bldP spid="8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1519</TotalTime>
  <Words>528</Words>
  <Application>Microsoft Office PowerPoint</Application>
  <PresentationFormat>Widescreen</PresentationFormat>
  <Paragraphs>246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 Black</vt:lpstr>
      <vt:lpstr>Arial</vt:lpstr>
      <vt:lpstr>Algerian</vt:lpstr>
      <vt:lpstr>Times New Roman</vt:lpstr>
      <vt:lpstr>Elephant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164</cp:revision>
  <dcterms:created xsi:type="dcterms:W3CDTF">2020-11-27T07:04:59Z</dcterms:created>
  <dcterms:modified xsi:type="dcterms:W3CDTF">2024-05-22T06:40:53Z</dcterms:modified>
</cp:coreProperties>
</file>