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7" r:id="rId3"/>
    <p:sldMasterId id="2147483740" r:id="rId4"/>
  </p:sldMasterIdLst>
  <p:notesMasterIdLst>
    <p:notesMasterId r:id="rId41"/>
  </p:notesMasterIdLst>
  <p:sldIdLst>
    <p:sldId id="329" r:id="rId5"/>
    <p:sldId id="346" r:id="rId6"/>
    <p:sldId id="330" r:id="rId7"/>
    <p:sldId id="258" r:id="rId8"/>
    <p:sldId id="342" r:id="rId9"/>
    <p:sldId id="337" r:id="rId10"/>
    <p:sldId id="338" r:id="rId11"/>
    <p:sldId id="370" r:id="rId12"/>
    <p:sldId id="369" r:id="rId13"/>
    <p:sldId id="349" r:id="rId14"/>
    <p:sldId id="376" r:id="rId15"/>
    <p:sldId id="351" r:id="rId16"/>
    <p:sldId id="357" r:id="rId17"/>
    <p:sldId id="374" r:id="rId18"/>
    <p:sldId id="371" r:id="rId19"/>
    <p:sldId id="344" r:id="rId20"/>
    <p:sldId id="312" r:id="rId21"/>
    <p:sldId id="375" r:id="rId22"/>
    <p:sldId id="345" r:id="rId23"/>
    <p:sldId id="353" r:id="rId24"/>
    <p:sldId id="354" r:id="rId25"/>
    <p:sldId id="355" r:id="rId26"/>
    <p:sldId id="356" r:id="rId27"/>
    <p:sldId id="343" r:id="rId28"/>
    <p:sldId id="358" r:id="rId29"/>
    <p:sldId id="359" r:id="rId30"/>
    <p:sldId id="360" r:id="rId31"/>
    <p:sldId id="361" r:id="rId32"/>
    <p:sldId id="362" r:id="rId33"/>
    <p:sldId id="363" r:id="rId34"/>
    <p:sldId id="364" r:id="rId35"/>
    <p:sldId id="367" r:id="rId36"/>
    <p:sldId id="368" r:id="rId37"/>
    <p:sldId id="271" r:id="rId38"/>
    <p:sldId id="372" r:id="rId39"/>
    <p:sldId id="373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B43076-0EBB-4A6A-A623-D41759302FFC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D2DF8-2E98-414D-8EC7-BAF58997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155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e99192b66e_1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ge99192b66e_1_1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3" name="Google Shape;203;ge99192b66e_1_1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33921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8B9875-32C4-4C84-9637-1750AFC85A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9100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8B9875-32C4-4C84-9637-1750AFC85A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403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e99192b66e_1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ge99192b66e_1_1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3" name="Google Shape;203;ge99192b66e_1_1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6763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9" name="Google Shape;699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045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8B9875-32C4-4C84-9637-1750AFC85A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978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8B9875-32C4-4C84-9637-1750AFC85A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807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8B9875-32C4-4C84-9637-1750AFC85A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943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8B9875-32C4-4C84-9637-1750AFC85A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3393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8B9875-32C4-4C84-9637-1750AFC85A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015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8B9875-32C4-4C84-9637-1750AFC85A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874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s://www.facebook.com/SlidesManiaSM/" TargetMode="External"/><Relationship Id="rId7" Type="http://schemas.openxmlformats.org/officeDocument/2006/relationships/hyperlink" Target="https://www.pinterest.com/slidesmania/" TargetMode="External"/><Relationship Id="rId2" Type="http://schemas.openxmlformats.org/officeDocument/2006/relationships/hyperlink" Target="https://slidesmania.com/questions-powerpoint-google-slides/can-i-use-these-templates/" TargetMode="External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hyperlink" Target="https://twitter.com/SlidesManiaSM/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hyperlink" Target="https://www.instagram.com/slidesmania/" TargetMode="Externa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A08A6-C631-47C7-BAB5-2F4625212D7B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3F174-79CC-43DA-ABBE-90EF2013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64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A08A6-C631-47C7-BAB5-2F4625212D7B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3F174-79CC-43DA-ABBE-90EF2013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725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A08A6-C631-47C7-BAB5-2F4625212D7B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3F174-79CC-43DA-ABBE-90EF2013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252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C69321-35DD-4BC7-953A-DC16A57A483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F5074B-1D8C-4FBF-B643-29DBF83DE07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-17227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7" y="2854089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9760291" y="235162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89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Parallelogram 16"/>
          <p:cNvSpPr/>
          <p:nvPr userDrawn="1"/>
        </p:nvSpPr>
        <p:spPr>
          <a:xfrm>
            <a:off x="7542769" y="2200691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Heart 17"/>
          <p:cNvSpPr/>
          <p:nvPr userDrawn="1"/>
        </p:nvSpPr>
        <p:spPr>
          <a:xfrm>
            <a:off x="10561465" y="2133345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072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2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0441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C69321-35DD-4BC7-953A-DC16A57A483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F5074B-1D8C-4FBF-B643-29DBF83DE07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3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9894319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1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Heart 14"/>
          <p:cNvSpPr/>
          <p:nvPr userDrawn="1"/>
        </p:nvSpPr>
        <p:spPr>
          <a:xfrm>
            <a:off x="10720899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3021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C69321-35DD-4BC7-953A-DC16A57A483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F5074B-1D8C-4FBF-B643-29DBF83DE07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6273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C69321-35DD-4BC7-953A-DC16A57A483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F5074B-1D8C-4FBF-B643-29DBF83DE07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7585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C69321-35DD-4BC7-953A-DC16A57A483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F5074B-1D8C-4FBF-B643-29DBF83DE07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5403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C69321-35DD-4BC7-953A-DC16A57A483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F5074B-1D8C-4FBF-B643-29DBF83DE07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5035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C69321-35DD-4BC7-953A-DC16A57A483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F5074B-1D8C-4FBF-B643-29DBF83DE07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734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A08A6-C631-47C7-BAB5-2F4625212D7B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3F174-79CC-43DA-ABBE-90EF2013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0019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C69321-35DD-4BC7-953A-DC16A57A483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F5074B-1D8C-4FBF-B643-29DBF83DE07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8370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C69321-35DD-4BC7-953A-DC16A57A483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F5074B-1D8C-4FBF-B643-29DBF83DE07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5363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C69321-35DD-4BC7-953A-DC16A57A483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F5074B-1D8C-4FBF-B643-29DBF83DE07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84888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C69321-35DD-4BC7-953A-DC16A57A483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F5074B-1D8C-4FBF-B643-29DBF83DE07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9717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C69321-35DD-4BC7-953A-DC16A57A483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F5074B-1D8C-4FBF-B643-29DBF83DE07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6495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4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4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4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4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93828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93490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>
  <p:cSld name="节标题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34561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项内容">
  <p:cSld name="两项内容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15135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384425" y="366125"/>
            <a:ext cx="11379900" cy="60960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" name="Google Shape;12;p2"/>
          <p:cNvGrpSpPr/>
          <p:nvPr/>
        </p:nvGrpSpPr>
        <p:grpSpPr>
          <a:xfrm>
            <a:off x="415150" y="384425"/>
            <a:ext cx="11273471" cy="6059399"/>
            <a:chOff x="415600" y="384425"/>
            <a:chExt cx="11442825" cy="6059399"/>
          </a:xfrm>
        </p:grpSpPr>
        <p:pic>
          <p:nvPicPr>
            <p:cNvPr id="13" name="Google Shape;13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5400000">
              <a:off x="1599075" y="-799050"/>
              <a:ext cx="6059399" cy="8426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4;p2"/>
            <p:cNvPicPr preferRelativeResize="0"/>
            <p:nvPr/>
          </p:nvPicPr>
          <p:blipFill rotWithShape="1">
            <a:blip r:embed="rId2">
              <a:alphaModFix/>
            </a:blip>
            <a:srcRect t="62862"/>
            <a:stretch/>
          </p:blipFill>
          <p:spPr>
            <a:xfrm rot="5400000">
              <a:off x="7264087" y="1849487"/>
              <a:ext cx="6059399" cy="31292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" name="Google Shape;15;p2"/>
          <p:cNvSpPr/>
          <p:nvPr/>
        </p:nvSpPr>
        <p:spPr>
          <a:xfrm rot="10800000">
            <a:off x="986125" y="3821625"/>
            <a:ext cx="314400" cy="303600"/>
          </a:xfrm>
          <a:prstGeom prst="rtTriangle">
            <a:avLst/>
          </a:prstGeom>
          <a:solidFill>
            <a:schemeClr val="accent4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1638750" y="1030925"/>
            <a:ext cx="7251300" cy="5079900"/>
          </a:xfrm>
          <a:prstGeom prst="rect">
            <a:avLst/>
          </a:prstGeom>
          <a:solidFill>
            <a:schemeClr val="accent1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1300413" y="754525"/>
            <a:ext cx="7171800" cy="4930500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1300425" y="754525"/>
            <a:ext cx="7171800" cy="433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8008475" y="754525"/>
            <a:ext cx="463800" cy="4332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986125" y="2820525"/>
            <a:ext cx="10578300" cy="1001100"/>
          </a:xfrm>
          <a:prstGeom prst="rect">
            <a:avLst/>
          </a:prstGeom>
          <a:solidFill>
            <a:schemeClr val="accent4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" name="Google Shape;21;p2"/>
          <p:cNvSpPr txBox="1">
            <a:spLocks noGrp="1"/>
          </p:cNvSpPr>
          <p:nvPr>
            <p:ph type="title"/>
          </p:nvPr>
        </p:nvSpPr>
        <p:spPr>
          <a:xfrm>
            <a:off x="1253800" y="2820525"/>
            <a:ext cx="10310700" cy="908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grpSp>
        <p:nvGrpSpPr>
          <p:cNvPr id="22" name="Google Shape;22;p2"/>
          <p:cNvGrpSpPr/>
          <p:nvPr/>
        </p:nvGrpSpPr>
        <p:grpSpPr>
          <a:xfrm>
            <a:off x="1435225" y="3990575"/>
            <a:ext cx="752225" cy="548700"/>
            <a:chOff x="1435225" y="4752575"/>
            <a:chExt cx="752225" cy="548700"/>
          </a:xfrm>
        </p:grpSpPr>
        <p:grpSp>
          <p:nvGrpSpPr>
            <p:cNvPr id="23" name="Google Shape;23;p2"/>
            <p:cNvGrpSpPr/>
            <p:nvPr/>
          </p:nvGrpSpPr>
          <p:grpSpPr>
            <a:xfrm>
              <a:off x="1435225" y="4752575"/>
              <a:ext cx="752225" cy="91500"/>
              <a:chOff x="1435225" y="4752575"/>
              <a:chExt cx="752225" cy="91500"/>
            </a:xfrm>
          </p:grpSpPr>
          <p:sp>
            <p:nvSpPr>
              <p:cNvPr id="24" name="Google Shape;24;p2"/>
              <p:cNvSpPr/>
              <p:nvPr/>
            </p:nvSpPr>
            <p:spPr>
              <a:xfrm>
                <a:off x="1435225" y="47525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655467" y="47525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875708" y="47525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2095950" y="47525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8" name="Google Shape;28;p2"/>
            <p:cNvGrpSpPr/>
            <p:nvPr/>
          </p:nvGrpSpPr>
          <p:grpSpPr>
            <a:xfrm>
              <a:off x="1435225" y="4981175"/>
              <a:ext cx="752225" cy="91500"/>
              <a:chOff x="1511425" y="4981175"/>
              <a:chExt cx="752225" cy="91500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1511425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731667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951908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2172150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33;p2"/>
            <p:cNvGrpSpPr/>
            <p:nvPr/>
          </p:nvGrpSpPr>
          <p:grpSpPr>
            <a:xfrm>
              <a:off x="1435225" y="5209775"/>
              <a:ext cx="752225" cy="91500"/>
              <a:chOff x="1511425" y="4981175"/>
              <a:chExt cx="752225" cy="91500"/>
            </a:xfrm>
          </p:grpSpPr>
          <p:sp>
            <p:nvSpPr>
              <p:cNvPr id="34" name="Google Shape;34;p2"/>
              <p:cNvSpPr/>
              <p:nvPr/>
            </p:nvSpPr>
            <p:spPr>
              <a:xfrm>
                <a:off x="1511425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731667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951908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2172150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8" name="Google Shape;38;p2"/>
          <p:cNvGrpSpPr/>
          <p:nvPr/>
        </p:nvGrpSpPr>
        <p:grpSpPr>
          <a:xfrm>
            <a:off x="10750675" y="561575"/>
            <a:ext cx="752225" cy="548700"/>
            <a:chOff x="1435225" y="4752575"/>
            <a:chExt cx="752225" cy="548700"/>
          </a:xfrm>
        </p:grpSpPr>
        <p:grpSp>
          <p:nvGrpSpPr>
            <p:cNvPr id="39" name="Google Shape;39;p2"/>
            <p:cNvGrpSpPr/>
            <p:nvPr/>
          </p:nvGrpSpPr>
          <p:grpSpPr>
            <a:xfrm>
              <a:off x="1435225" y="4752575"/>
              <a:ext cx="752225" cy="91500"/>
              <a:chOff x="1435225" y="4752575"/>
              <a:chExt cx="752225" cy="91500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1435225" y="47525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655467" y="47525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5708" y="47525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2095950" y="47525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44" name="Google Shape;44;p2"/>
            <p:cNvGrpSpPr/>
            <p:nvPr/>
          </p:nvGrpSpPr>
          <p:grpSpPr>
            <a:xfrm>
              <a:off x="1435225" y="4981175"/>
              <a:ext cx="752225" cy="91500"/>
              <a:chOff x="1511425" y="4981175"/>
              <a:chExt cx="752225" cy="91500"/>
            </a:xfrm>
          </p:grpSpPr>
          <p:sp>
            <p:nvSpPr>
              <p:cNvPr id="45" name="Google Shape;45;p2"/>
              <p:cNvSpPr/>
              <p:nvPr/>
            </p:nvSpPr>
            <p:spPr>
              <a:xfrm>
                <a:off x="1511425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1731667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1951908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2172150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49" name="Google Shape;49;p2"/>
            <p:cNvGrpSpPr/>
            <p:nvPr/>
          </p:nvGrpSpPr>
          <p:grpSpPr>
            <a:xfrm>
              <a:off x="1435225" y="5209775"/>
              <a:ext cx="752225" cy="91500"/>
              <a:chOff x="1511425" y="4981175"/>
              <a:chExt cx="752225" cy="91500"/>
            </a:xfrm>
          </p:grpSpPr>
          <p:sp>
            <p:nvSpPr>
              <p:cNvPr id="50" name="Google Shape;50;p2"/>
              <p:cNvSpPr/>
              <p:nvPr/>
            </p:nvSpPr>
            <p:spPr>
              <a:xfrm>
                <a:off x="1511425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731667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951908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2172150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54" name="Google Shape;54;p2"/>
          <p:cNvSpPr/>
          <p:nvPr/>
        </p:nvSpPr>
        <p:spPr>
          <a:xfrm>
            <a:off x="7870075" y="5105700"/>
            <a:ext cx="365700" cy="3657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/>
          <p:nvPr/>
        </p:nvSpPr>
        <p:spPr>
          <a:xfrm>
            <a:off x="7364037" y="5107200"/>
            <a:ext cx="365700" cy="3627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56;p2"/>
          <p:cNvSpPr/>
          <p:nvPr/>
        </p:nvSpPr>
        <p:spPr>
          <a:xfrm>
            <a:off x="6858000" y="5107200"/>
            <a:ext cx="365700" cy="362700"/>
          </a:xfrm>
          <a:prstGeom prst="ellipse">
            <a:avLst/>
          </a:prstGeom>
          <a:solidFill>
            <a:schemeClr val="accent6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5132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A08A6-C631-47C7-BAB5-2F4625212D7B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3F174-79CC-43DA-ABBE-90EF2013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374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">
  <p:cSld name="Just titl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"/>
          <p:cNvSpPr/>
          <p:nvPr/>
        </p:nvSpPr>
        <p:spPr>
          <a:xfrm flipH="1">
            <a:off x="384425" y="366125"/>
            <a:ext cx="11379900" cy="60960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9" name="Google Shape;59;p3"/>
          <p:cNvGrpSpPr/>
          <p:nvPr/>
        </p:nvGrpSpPr>
        <p:grpSpPr>
          <a:xfrm flipH="1">
            <a:off x="460129" y="384425"/>
            <a:ext cx="11273471" cy="6059399"/>
            <a:chOff x="415600" y="384425"/>
            <a:chExt cx="11442825" cy="6059399"/>
          </a:xfrm>
        </p:grpSpPr>
        <p:pic>
          <p:nvPicPr>
            <p:cNvPr id="60" name="Google Shape;60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5400000">
              <a:off x="1599075" y="-799050"/>
              <a:ext cx="6059399" cy="8426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" name="Google Shape;61;p3"/>
            <p:cNvPicPr preferRelativeResize="0"/>
            <p:nvPr/>
          </p:nvPicPr>
          <p:blipFill rotWithShape="1">
            <a:blip r:embed="rId2">
              <a:alphaModFix/>
            </a:blip>
            <a:srcRect t="62862"/>
            <a:stretch/>
          </p:blipFill>
          <p:spPr>
            <a:xfrm rot="5400000">
              <a:off x="7264087" y="1849487"/>
              <a:ext cx="6059399" cy="31292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2" name="Google Shape;62;p3"/>
          <p:cNvSpPr/>
          <p:nvPr/>
        </p:nvSpPr>
        <p:spPr>
          <a:xfrm flipH="1">
            <a:off x="10132750" y="615375"/>
            <a:ext cx="365700" cy="3657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63;p3"/>
          <p:cNvSpPr/>
          <p:nvPr/>
        </p:nvSpPr>
        <p:spPr>
          <a:xfrm flipH="1">
            <a:off x="10638788" y="616875"/>
            <a:ext cx="365700" cy="3627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64;p3"/>
          <p:cNvSpPr/>
          <p:nvPr/>
        </p:nvSpPr>
        <p:spPr>
          <a:xfrm flipH="1">
            <a:off x="11144825" y="616875"/>
            <a:ext cx="365700" cy="362700"/>
          </a:xfrm>
          <a:prstGeom prst="ellipse">
            <a:avLst/>
          </a:prstGeom>
          <a:solidFill>
            <a:schemeClr val="accent6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5" name="Google Shape;65;p3"/>
          <p:cNvGrpSpPr/>
          <p:nvPr/>
        </p:nvGrpSpPr>
        <p:grpSpPr>
          <a:xfrm flipH="1">
            <a:off x="607750" y="5724525"/>
            <a:ext cx="752225" cy="548700"/>
            <a:chOff x="1435225" y="4752575"/>
            <a:chExt cx="752225" cy="548700"/>
          </a:xfrm>
        </p:grpSpPr>
        <p:grpSp>
          <p:nvGrpSpPr>
            <p:cNvPr id="66" name="Google Shape;66;p3"/>
            <p:cNvGrpSpPr/>
            <p:nvPr/>
          </p:nvGrpSpPr>
          <p:grpSpPr>
            <a:xfrm>
              <a:off x="1435225" y="4752575"/>
              <a:ext cx="752225" cy="91500"/>
              <a:chOff x="1435225" y="4752575"/>
              <a:chExt cx="752225" cy="91500"/>
            </a:xfrm>
          </p:grpSpPr>
          <p:sp>
            <p:nvSpPr>
              <p:cNvPr id="67" name="Google Shape;67;p3"/>
              <p:cNvSpPr/>
              <p:nvPr/>
            </p:nvSpPr>
            <p:spPr>
              <a:xfrm>
                <a:off x="1435225" y="47525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655467" y="47525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1875708" y="47525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3"/>
              <p:cNvSpPr/>
              <p:nvPr/>
            </p:nvSpPr>
            <p:spPr>
              <a:xfrm>
                <a:off x="2095950" y="47525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71" name="Google Shape;71;p3"/>
            <p:cNvGrpSpPr/>
            <p:nvPr/>
          </p:nvGrpSpPr>
          <p:grpSpPr>
            <a:xfrm>
              <a:off x="1435225" y="4981175"/>
              <a:ext cx="752225" cy="91500"/>
              <a:chOff x="1511425" y="4981175"/>
              <a:chExt cx="752225" cy="91500"/>
            </a:xfrm>
          </p:grpSpPr>
          <p:sp>
            <p:nvSpPr>
              <p:cNvPr id="72" name="Google Shape;72;p3"/>
              <p:cNvSpPr/>
              <p:nvPr/>
            </p:nvSpPr>
            <p:spPr>
              <a:xfrm>
                <a:off x="1511425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1731667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1951908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2172150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76" name="Google Shape;76;p3"/>
            <p:cNvGrpSpPr/>
            <p:nvPr/>
          </p:nvGrpSpPr>
          <p:grpSpPr>
            <a:xfrm>
              <a:off x="1435225" y="5209775"/>
              <a:ext cx="752225" cy="91500"/>
              <a:chOff x="1511425" y="4981175"/>
              <a:chExt cx="752225" cy="91500"/>
            </a:xfrm>
          </p:grpSpPr>
          <p:sp>
            <p:nvSpPr>
              <p:cNvPr id="77" name="Google Shape;77;p3"/>
              <p:cNvSpPr/>
              <p:nvPr/>
            </p:nvSpPr>
            <p:spPr>
              <a:xfrm>
                <a:off x="1511425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1731667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1951908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2172150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81" name="Google Shape;81;p3"/>
          <p:cNvSpPr txBox="1">
            <a:spLocks noGrp="1"/>
          </p:cNvSpPr>
          <p:nvPr>
            <p:ph type="title"/>
          </p:nvPr>
        </p:nvSpPr>
        <p:spPr>
          <a:xfrm>
            <a:off x="415650" y="421105"/>
            <a:ext cx="113607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09917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"/>
          <p:cNvSpPr/>
          <p:nvPr/>
        </p:nvSpPr>
        <p:spPr>
          <a:xfrm>
            <a:off x="384425" y="366125"/>
            <a:ext cx="11379900" cy="60960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4" name="Google Shape;84;p4"/>
          <p:cNvGrpSpPr/>
          <p:nvPr/>
        </p:nvGrpSpPr>
        <p:grpSpPr>
          <a:xfrm>
            <a:off x="415150" y="384425"/>
            <a:ext cx="11273471" cy="6059399"/>
            <a:chOff x="415600" y="384425"/>
            <a:chExt cx="11442825" cy="6059399"/>
          </a:xfrm>
        </p:grpSpPr>
        <p:pic>
          <p:nvPicPr>
            <p:cNvPr id="85" name="Google Shape;85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5400000">
              <a:off x="1599075" y="-799050"/>
              <a:ext cx="6059399" cy="8426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4"/>
            <p:cNvPicPr preferRelativeResize="0"/>
            <p:nvPr/>
          </p:nvPicPr>
          <p:blipFill rotWithShape="1">
            <a:blip r:embed="rId2">
              <a:alphaModFix/>
            </a:blip>
            <a:srcRect t="62862"/>
            <a:stretch/>
          </p:blipFill>
          <p:spPr>
            <a:xfrm rot="5400000">
              <a:off x="7264087" y="1849487"/>
              <a:ext cx="6059399" cy="31292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7" name="Google Shape;87;p4"/>
          <p:cNvSpPr txBox="1">
            <a:spLocks noGrp="1"/>
          </p:cNvSpPr>
          <p:nvPr>
            <p:ph type="title"/>
          </p:nvPr>
        </p:nvSpPr>
        <p:spPr>
          <a:xfrm>
            <a:off x="6072725" y="1583975"/>
            <a:ext cx="5322600" cy="1324800"/>
          </a:xfrm>
          <a:prstGeom prst="rect">
            <a:avLst/>
          </a:prstGeom>
          <a:effectLst>
            <a:outerShdw dist="66675" dir="10320000" algn="bl" rotWithShape="0">
              <a:srgbClr val="000000"/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400"/>
              <a:buFont typeface="Aldrich"/>
              <a:buNone/>
              <a:defRPr sz="6400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0"/>
              <a:buFont typeface="Abril Fatface"/>
              <a:buNone/>
              <a:defRPr sz="7000">
                <a:solidFill>
                  <a:schemeClr val="accent3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0"/>
              <a:buFont typeface="Abril Fatface"/>
              <a:buNone/>
              <a:defRPr sz="7000">
                <a:solidFill>
                  <a:schemeClr val="accent3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0"/>
              <a:buFont typeface="Abril Fatface"/>
              <a:buNone/>
              <a:defRPr sz="7000">
                <a:solidFill>
                  <a:schemeClr val="accent3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0"/>
              <a:buFont typeface="Abril Fatface"/>
              <a:buNone/>
              <a:defRPr sz="7000">
                <a:solidFill>
                  <a:schemeClr val="accent3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0"/>
              <a:buFont typeface="Abril Fatface"/>
              <a:buNone/>
              <a:defRPr sz="7000">
                <a:solidFill>
                  <a:schemeClr val="accent3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0"/>
              <a:buFont typeface="Abril Fatface"/>
              <a:buNone/>
              <a:defRPr sz="7000">
                <a:solidFill>
                  <a:schemeClr val="accent3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0"/>
              <a:buFont typeface="Abril Fatface"/>
              <a:buNone/>
              <a:defRPr sz="7000">
                <a:solidFill>
                  <a:schemeClr val="accent3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7000"/>
              <a:buFont typeface="Abril Fatface"/>
              <a:buNone/>
              <a:defRPr sz="7000">
                <a:solidFill>
                  <a:schemeClr val="accent3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body" idx="1"/>
          </p:nvPr>
        </p:nvSpPr>
        <p:spPr>
          <a:xfrm>
            <a:off x="6072700" y="2988275"/>
            <a:ext cx="53226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89" name="Google Shape;89;p4"/>
          <p:cNvGrpSpPr/>
          <p:nvPr/>
        </p:nvGrpSpPr>
        <p:grpSpPr>
          <a:xfrm>
            <a:off x="10750675" y="561575"/>
            <a:ext cx="752225" cy="548700"/>
            <a:chOff x="1435225" y="4752575"/>
            <a:chExt cx="752225" cy="548700"/>
          </a:xfrm>
        </p:grpSpPr>
        <p:grpSp>
          <p:nvGrpSpPr>
            <p:cNvPr id="90" name="Google Shape;90;p4"/>
            <p:cNvGrpSpPr/>
            <p:nvPr/>
          </p:nvGrpSpPr>
          <p:grpSpPr>
            <a:xfrm>
              <a:off x="1435225" y="4752575"/>
              <a:ext cx="752225" cy="91500"/>
              <a:chOff x="1435225" y="4752575"/>
              <a:chExt cx="752225" cy="91500"/>
            </a:xfrm>
          </p:grpSpPr>
          <p:sp>
            <p:nvSpPr>
              <p:cNvPr id="91" name="Google Shape;91;p4"/>
              <p:cNvSpPr/>
              <p:nvPr/>
            </p:nvSpPr>
            <p:spPr>
              <a:xfrm>
                <a:off x="1435225" y="47525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4"/>
              <p:cNvSpPr/>
              <p:nvPr/>
            </p:nvSpPr>
            <p:spPr>
              <a:xfrm>
                <a:off x="1655467" y="47525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>
                <a:off x="1875708" y="47525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4"/>
              <p:cNvSpPr/>
              <p:nvPr/>
            </p:nvSpPr>
            <p:spPr>
              <a:xfrm>
                <a:off x="2095950" y="47525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" name="Google Shape;95;p4"/>
            <p:cNvGrpSpPr/>
            <p:nvPr/>
          </p:nvGrpSpPr>
          <p:grpSpPr>
            <a:xfrm>
              <a:off x="1435225" y="4981175"/>
              <a:ext cx="752225" cy="91500"/>
              <a:chOff x="1511425" y="4981175"/>
              <a:chExt cx="752225" cy="91500"/>
            </a:xfrm>
          </p:grpSpPr>
          <p:sp>
            <p:nvSpPr>
              <p:cNvPr id="96" name="Google Shape;96;p4"/>
              <p:cNvSpPr/>
              <p:nvPr/>
            </p:nvSpPr>
            <p:spPr>
              <a:xfrm>
                <a:off x="1511425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4"/>
              <p:cNvSpPr/>
              <p:nvPr/>
            </p:nvSpPr>
            <p:spPr>
              <a:xfrm>
                <a:off x="1731667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4"/>
              <p:cNvSpPr/>
              <p:nvPr/>
            </p:nvSpPr>
            <p:spPr>
              <a:xfrm>
                <a:off x="1951908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4"/>
              <p:cNvSpPr/>
              <p:nvPr/>
            </p:nvSpPr>
            <p:spPr>
              <a:xfrm>
                <a:off x="2172150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00" name="Google Shape;100;p4"/>
            <p:cNvGrpSpPr/>
            <p:nvPr/>
          </p:nvGrpSpPr>
          <p:grpSpPr>
            <a:xfrm>
              <a:off x="1435225" y="5209775"/>
              <a:ext cx="752225" cy="91500"/>
              <a:chOff x="1511425" y="4981175"/>
              <a:chExt cx="752225" cy="91500"/>
            </a:xfrm>
          </p:grpSpPr>
          <p:sp>
            <p:nvSpPr>
              <p:cNvPr id="101" name="Google Shape;101;p4"/>
              <p:cNvSpPr/>
              <p:nvPr/>
            </p:nvSpPr>
            <p:spPr>
              <a:xfrm>
                <a:off x="1511425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4"/>
              <p:cNvSpPr/>
              <p:nvPr/>
            </p:nvSpPr>
            <p:spPr>
              <a:xfrm>
                <a:off x="1731667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4"/>
              <p:cNvSpPr/>
              <p:nvPr/>
            </p:nvSpPr>
            <p:spPr>
              <a:xfrm>
                <a:off x="1951908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2172150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" name="Google Shape;105;p4"/>
          <p:cNvGrpSpPr/>
          <p:nvPr/>
        </p:nvGrpSpPr>
        <p:grpSpPr>
          <a:xfrm>
            <a:off x="539875" y="5743575"/>
            <a:ext cx="752225" cy="548700"/>
            <a:chOff x="1435225" y="4752575"/>
            <a:chExt cx="752225" cy="548700"/>
          </a:xfrm>
        </p:grpSpPr>
        <p:grpSp>
          <p:nvGrpSpPr>
            <p:cNvPr id="106" name="Google Shape;106;p4"/>
            <p:cNvGrpSpPr/>
            <p:nvPr/>
          </p:nvGrpSpPr>
          <p:grpSpPr>
            <a:xfrm>
              <a:off x="1435225" y="4752575"/>
              <a:ext cx="752225" cy="91500"/>
              <a:chOff x="1435225" y="4752575"/>
              <a:chExt cx="752225" cy="91500"/>
            </a:xfrm>
          </p:grpSpPr>
          <p:sp>
            <p:nvSpPr>
              <p:cNvPr id="107" name="Google Shape;107;p4"/>
              <p:cNvSpPr/>
              <p:nvPr/>
            </p:nvSpPr>
            <p:spPr>
              <a:xfrm>
                <a:off x="1435225" y="47525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4"/>
              <p:cNvSpPr/>
              <p:nvPr/>
            </p:nvSpPr>
            <p:spPr>
              <a:xfrm>
                <a:off x="1655467" y="47525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4"/>
              <p:cNvSpPr/>
              <p:nvPr/>
            </p:nvSpPr>
            <p:spPr>
              <a:xfrm>
                <a:off x="1875708" y="47525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4"/>
              <p:cNvSpPr/>
              <p:nvPr/>
            </p:nvSpPr>
            <p:spPr>
              <a:xfrm>
                <a:off x="2095950" y="47525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11" name="Google Shape;111;p4"/>
            <p:cNvGrpSpPr/>
            <p:nvPr/>
          </p:nvGrpSpPr>
          <p:grpSpPr>
            <a:xfrm>
              <a:off x="1435225" y="4981175"/>
              <a:ext cx="752225" cy="91500"/>
              <a:chOff x="1511425" y="4981175"/>
              <a:chExt cx="752225" cy="91500"/>
            </a:xfrm>
          </p:grpSpPr>
          <p:sp>
            <p:nvSpPr>
              <p:cNvPr id="112" name="Google Shape;112;p4"/>
              <p:cNvSpPr/>
              <p:nvPr/>
            </p:nvSpPr>
            <p:spPr>
              <a:xfrm>
                <a:off x="1511425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113;p4"/>
              <p:cNvSpPr/>
              <p:nvPr/>
            </p:nvSpPr>
            <p:spPr>
              <a:xfrm>
                <a:off x="1731667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114;p4"/>
              <p:cNvSpPr/>
              <p:nvPr/>
            </p:nvSpPr>
            <p:spPr>
              <a:xfrm>
                <a:off x="1951908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115;p4"/>
              <p:cNvSpPr/>
              <p:nvPr/>
            </p:nvSpPr>
            <p:spPr>
              <a:xfrm>
                <a:off x="2172150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16" name="Google Shape;116;p4"/>
            <p:cNvGrpSpPr/>
            <p:nvPr/>
          </p:nvGrpSpPr>
          <p:grpSpPr>
            <a:xfrm>
              <a:off x="1435225" y="5209775"/>
              <a:ext cx="752225" cy="91500"/>
              <a:chOff x="1511425" y="4981175"/>
              <a:chExt cx="752225" cy="91500"/>
            </a:xfrm>
          </p:grpSpPr>
          <p:sp>
            <p:nvSpPr>
              <p:cNvPr id="117" name="Google Shape;117;p4"/>
              <p:cNvSpPr/>
              <p:nvPr/>
            </p:nvSpPr>
            <p:spPr>
              <a:xfrm>
                <a:off x="1511425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118;p4"/>
              <p:cNvSpPr/>
              <p:nvPr/>
            </p:nvSpPr>
            <p:spPr>
              <a:xfrm>
                <a:off x="1731667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>
                <a:off x="1951908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>
                <a:off x="2172150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21" name="Google Shape;121;p4"/>
          <p:cNvSpPr/>
          <p:nvPr/>
        </p:nvSpPr>
        <p:spPr>
          <a:xfrm>
            <a:off x="11137200" y="5835075"/>
            <a:ext cx="365700" cy="3657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" name="Google Shape;122;p4"/>
          <p:cNvSpPr/>
          <p:nvPr/>
        </p:nvSpPr>
        <p:spPr>
          <a:xfrm>
            <a:off x="10631162" y="5836575"/>
            <a:ext cx="365700" cy="3627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123;p4"/>
          <p:cNvSpPr/>
          <p:nvPr/>
        </p:nvSpPr>
        <p:spPr>
          <a:xfrm>
            <a:off x="10125125" y="5836575"/>
            <a:ext cx="365700" cy="362700"/>
          </a:xfrm>
          <a:prstGeom prst="ellipse">
            <a:avLst/>
          </a:prstGeom>
          <a:solidFill>
            <a:schemeClr val="accent6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28325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/>
          <p:nvPr/>
        </p:nvSpPr>
        <p:spPr>
          <a:xfrm>
            <a:off x="19050" y="0"/>
            <a:ext cx="12192000" cy="6858000"/>
          </a:xfrm>
          <a:prstGeom prst="rect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6" name="Google Shape;126;p5"/>
          <p:cNvGrpSpPr/>
          <p:nvPr/>
        </p:nvGrpSpPr>
        <p:grpSpPr>
          <a:xfrm>
            <a:off x="-19" y="0"/>
            <a:ext cx="12192019" cy="6858030"/>
            <a:chOff x="415600" y="384423"/>
            <a:chExt cx="10934546" cy="6059401"/>
          </a:xfrm>
        </p:grpSpPr>
        <p:pic>
          <p:nvPicPr>
            <p:cNvPr id="127" name="Google Shape;127;p5"/>
            <p:cNvPicPr preferRelativeResize="0"/>
            <p:nvPr/>
          </p:nvPicPr>
          <p:blipFill>
            <a:blip r:embed="rId2">
              <a:alphaModFix amt="52999"/>
            </a:blip>
            <a:stretch>
              <a:fillRect/>
            </a:stretch>
          </p:blipFill>
          <p:spPr>
            <a:xfrm rot="5400000">
              <a:off x="1599075" y="-799050"/>
              <a:ext cx="6059399" cy="8426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" name="Google Shape;128;p5"/>
            <p:cNvPicPr preferRelativeResize="0"/>
            <p:nvPr/>
          </p:nvPicPr>
          <p:blipFill rotWithShape="1">
            <a:blip r:embed="rId2">
              <a:alphaModFix amt="52999"/>
            </a:blip>
            <a:srcRect t="68892" b="1708"/>
            <a:stretch/>
          </p:blipFill>
          <p:spPr>
            <a:xfrm rot="5400000">
              <a:off x="7081771" y="2175444"/>
              <a:ext cx="6059396" cy="247735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9" name="Google Shape;129;p5"/>
          <p:cNvSpPr txBox="1">
            <a:spLocks noGrp="1"/>
          </p:cNvSpPr>
          <p:nvPr>
            <p:ph type="title"/>
          </p:nvPr>
        </p:nvSpPr>
        <p:spPr>
          <a:xfrm>
            <a:off x="720400" y="517175"/>
            <a:ext cx="11055900" cy="763500"/>
          </a:xfrm>
          <a:prstGeom prst="rect">
            <a:avLst/>
          </a:prstGeom>
          <a:effectLst>
            <a:outerShdw dist="66675" dir="10320000" algn="bl" rotWithShape="0">
              <a:srgbClr val="000000"/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ldrich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bril Fatface"/>
              <a:buNone/>
              <a:defRPr sz="48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bril Fatface"/>
              <a:buNone/>
              <a:defRPr sz="48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bril Fatface"/>
              <a:buNone/>
              <a:defRPr sz="48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bril Fatface"/>
              <a:buNone/>
              <a:defRPr sz="48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bril Fatface"/>
              <a:buNone/>
              <a:defRPr sz="48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bril Fatface"/>
              <a:buNone/>
              <a:defRPr sz="48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bril Fatface"/>
              <a:buNone/>
              <a:defRPr sz="48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bril Fatface"/>
              <a:buNone/>
              <a:defRPr sz="480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30" name="Google Shape;130;p5"/>
          <p:cNvSpPr txBox="1">
            <a:spLocks noGrp="1"/>
          </p:cNvSpPr>
          <p:nvPr>
            <p:ph type="body" idx="1"/>
          </p:nvPr>
        </p:nvSpPr>
        <p:spPr>
          <a:xfrm>
            <a:off x="1390650" y="2917800"/>
            <a:ext cx="4266300" cy="1221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31" name="Google Shape;131;p5"/>
          <p:cNvSpPr txBox="1">
            <a:spLocks noGrp="1"/>
          </p:cNvSpPr>
          <p:nvPr>
            <p:ph type="body" idx="2"/>
          </p:nvPr>
        </p:nvSpPr>
        <p:spPr>
          <a:xfrm>
            <a:off x="6744577" y="2917800"/>
            <a:ext cx="4266300" cy="1221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32" name="Google Shape;132;p5"/>
          <p:cNvSpPr txBox="1">
            <a:spLocks noGrp="1"/>
          </p:cNvSpPr>
          <p:nvPr>
            <p:ph type="body" idx="3"/>
          </p:nvPr>
        </p:nvSpPr>
        <p:spPr>
          <a:xfrm>
            <a:off x="1390650" y="5370370"/>
            <a:ext cx="4266300" cy="1221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33" name="Google Shape;133;p5"/>
          <p:cNvSpPr txBox="1">
            <a:spLocks noGrp="1"/>
          </p:cNvSpPr>
          <p:nvPr>
            <p:ph type="body" idx="4"/>
          </p:nvPr>
        </p:nvSpPr>
        <p:spPr>
          <a:xfrm>
            <a:off x="6744577" y="5370370"/>
            <a:ext cx="4266300" cy="1221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134" name="Google Shape;134;p5"/>
          <p:cNvGrpSpPr/>
          <p:nvPr/>
        </p:nvGrpSpPr>
        <p:grpSpPr>
          <a:xfrm>
            <a:off x="11211738" y="6105125"/>
            <a:ext cx="752225" cy="548700"/>
            <a:chOff x="1435225" y="4752575"/>
            <a:chExt cx="752225" cy="548700"/>
          </a:xfrm>
        </p:grpSpPr>
        <p:grpSp>
          <p:nvGrpSpPr>
            <p:cNvPr id="135" name="Google Shape;135;p5"/>
            <p:cNvGrpSpPr/>
            <p:nvPr/>
          </p:nvGrpSpPr>
          <p:grpSpPr>
            <a:xfrm>
              <a:off x="1435225" y="4752575"/>
              <a:ext cx="752225" cy="91500"/>
              <a:chOff x="1435225" y="4752575"/>
              <a:chExt cx="752225" cy="91500"/>
            </a:xfrm>
          </p:grpSpPr>
          <p:sp>
            <p:nvSpPr>
              <p:cNvPr id="136" name="Google Shape;136;p5"/>
              <p:cNvSpPr/>
              <p:nvPr/>
            </p:nvSpPr>
            <p:spPr>
              <a:xfrm>
                <a:off x="1435225" y="4752575"/>
                <a:ext cx="91500" cy="9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5"/>
              <p:cNvSpPr/>
              <p:nvPr/>
            </p:nvSpPr>
            <p:spPr>
              <a:xfrm>
                <a:off x="1655467" y="4752575"/>
                <a:ext cx="91500" cy="9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5"/>
              <p:cNvSpPr/>
              <p:nvPr/>
            </p:nvSpPr>
            <p:spPr>
              <a:xfrm>
                <a:off x="1875708" y="4752575"/>
                <a:ext cx="91500" cy="9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5"/>
              <p:cNvSpPr/>
              <p:nvPr/>
            </p:nvSpPr>
            <p:spPr>
              <a:xfrm>
                <a:off x="2095950" y="4752575"/>
                <a:ext cx="91500" cy="9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0" name="Google Shape;140;p5"/>
            <p:cNvGrpSpPr/>
            <p:nvPr/>
          </p:nvGrpSpPr>
          <p:grpSpPr>
            <a:xfrm>
              <a:off x="1435225" y="4981175"/>
              <a:ext cx="752225" cy="91500"/>
              <a:chOff x="1511425" y="4981175"/>
              <a:chExt cx="752225" cy="91500"/>
            </a:xfrm>
          </p:grpSpPr>
          <p:sp>
            <p:nvSpPr>
              <p:cNvPr id="141" name="Google Shape;141;p5"/>
              <p:cNvSpPr/>
              <p:nvPr/>
            </p:nvSpPr>
            <p:spPr>
              <a:xfrm>
                <a:off x="1511425" y="4981175"/>
                <a:ext cx="91500" cy="9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5"/>
              <p:cNvSpPr/>
              <p:nvPr/>
            </p:nvSpPr>
            <p:spPr>
              <a:xfrm>
                <a:off x="1731667" y="4981175"/>
                <a:ext cx="91500" cy="9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5"/>
              <p:cNvSpPr/>
              <p:nvPr/>
            </p:nvSpPr>
            <p:spPr>
              <a:xfrm>
                <a:off x="1951908" y="4981175"/>
                <a:ext cx="91500" cy="9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5"/>
              <p:cNvSpPr/>
              <p:nvPr/>
            </p:nvSpPr>
            <p:spPr>
              <a:xfrm>
                <a:off x="2172150" y="4981175"/>
                <a:ext cx="91500" cy="9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5" name="Google Shape;145;p5"/>
            <p:cNvGrpSpPr/>
            <p:nvPr/>
          </p:nvGrpSpPr>
          <p:grpSpPr>
            <a:xfrm>
              <a:off x="1435225" y="5209775"/>
              <a:ext cx="752225" cy="91500"/>
              <a:chOff x="1511425" y="4981175"/>
              <a:chExt cx="752225" cy="91500"/>
            </a:xfrm>
          </p:grpSpPr>
          <p:sp>
            <p:nvSpPr>
              <p:cNvPr id="146" name="Google Shape;146;p5"/>
              <p:cNvSpPr/>
              <p:nvPr/>
            </p:nvSpPr>
            <p:spPr>
              <a:xfrm>
                <a:off x="1511425" y="4981175"/>
                <a:ext cx="91500" cy="9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5"/>
              <p:cNvSpPr/>
              <p:nvPr/>
            </p:nvSpPr>
            <p:spPr>
              <a:xfrm>
                <a:off x="1731667" y="4981175"/>
                <a:ext cx="91500" cy="9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148;p5"/>
              <p:cNvSpPr/>
              <p:nvPr/>
            </p:nvSpPr>
            <p:spPr>
              <a:xfrm>
                <a:off x="1951908" y="4981175"/>
                <a:ext cx="91500" cy="9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" name="Google Shape;149;p5"/>
              <p:cNvSpPr/>
              <p:nvPr/>
            </p:nvSpPr>
            <p:spPr>
              <a:xfrm>
                <a:off x="2172150" y="4981175"/>
                <a:ext cx="91500" cy="9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50" name="Google Shape;150;p5"/>
          <p:cNvSpPr/>
          <p:nvPr/>
        </p:nvSpPr>
        <p:spPr>
          <a:xfrm>
            <a:off x="1268062" y="151475"/>
            <a:ext cx="365700" cy="3657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1" name="Google Shape;151;p5"/>
          <p:cNvSpPr/>
          <p:nvPr/>
        </p:nvSpPr>
        <p:spPr>
          <a:xfrm>
            <a:off x="762025" y="152975"/>
            <a:ext cx="365700" cy="3627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2" name="Google Shape;152;p5"/>
          <p:cNvSpPr/>
          <p:nvPr/>
        </p:nvSpPr>
        <p:spPr>
          <a:xfrm>
            <a:off x="255988" y="152975"/>
            <a:ext cx="365700" cy="362700"/>
          </a:xfrm>
          <a:prstGeom prst="ellipse">
            <a:avLst/>
          </a:prstGeom>
          <a:solidFill>
            <a:schemeClr val="accent6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08724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"/>
          <p:cNvSpPr/>
          <p:nvPr/>
        </p:nvSpPr>
        <p:spPr>
          <a:xfrm>
            <a:off x="384425" y="366125"/>
            <a:ext cx="11379900" cy="60960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55" name="Google Shape;155;p6"/>
          <p:cNvGrpSpPr/>
          <p:nvPr/>
        </p:nvGrpSpPr>
        <p:grpSpPr>
          <a:xfrm>
            <a:off x="415150" y="384425"/>
            <a:ext cx="11273471" cy="6059399"/>
            <a:chOff x="415600" y="384425"/>
            <a:chExt cx="11442825" cy="6059399"/>
          </a:xfrm>
        </p:grpSpPr>
        <p:pic>
          <p:nvPicPr>
            <p:cNvPr id="156" name="Google Shape;156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5400000">
              <a:off x="1599075" y="-799050"/>
              <a:ext cx="6059399" cy="8426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7" name="Google Shape;157;p6"/>
            <p:cNvPicPr preferRelativeResize="0"/>
            <p:nvPr/>
          </p:nvPicPr>
          <p:blipFill rotWithShape="1">
            <a:blip r:embed="rId2">
              <a:alphaModFix/>
            </a:blip>
            <a:srcRect t="62862"/>
            <a:stretch/>
          </p:blipFill>
          <p:spPr>
            <a:xfrm rot="5400000">
              <a:off x="7264087" y="1849487"/>
              <a:ext cx="6059399" cy="31292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8" name="Google Shape;158;p6"/>
          <p:cNvSpPr txBox="1">
            <a:spLocks noGrp="1"/>
          </p:cNvSpPr>
          <p:nvPr>
            <p:ph type="body" idx="1"/>
          </p:nvPr>
        </p:nvSpPr>
        <p:spPr>
          <a:xfrm>
            <a:off x="5657850" y="4019550"/>
            <a:ext cx="5486400" cy="102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59" name="Google Shape;159;p6"/>
          <p:cNvSpPr txBox="1">
            <a:spLocks noGrp="1"/>
          </p:cNvSpPr>
          <p:nvPr>
            <p:ph type="title"/>
          </p:nvPr>
        </p:nvSpPr>
        <p:spPr>
          <a:xfrm>
            <a:off x="5657850" y="2041175"/>
            <a:ext cx="5486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0" name="Google Shape;160;p6"/>
          <p:cNvSpPr/>
          <p:nvPr/>
        </p:nvSpPr>
        <p:spPr>
          <a:xfrm>
            <a:off x="1650300" y="615375"/>
            <a:ext cx="365700" cy="3657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1" name="Google Shape;161;p6"/>
          <p:cNvSpPr/>
          <p:nvPr/>
        </p:nvSpPr>
        <p:spPr>
          <a:xfrm>
            <a:off x="1144262" y="616875"/>
            <a:ext cx="365700" cy="3627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2" name="Google Shape;162;p6"/>
          <p:cNvSpPr/>
          <p:nvPr/>
        </p:nvSpPr>
        <p:spPr>
          <a:xfrm>
            <a:off x="638225" y="616875"/>
            <a:ext cx="365700" cy="362700"/>
          </a:xfrm>
          <a:prstGeom prst="ellipse">
            <a:avLst/>
          </a:prstGeom>
          <a:solidFill>
            <a:schemeClr val="accent6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3" name="Google Shape;163;p6"/>
          <p:cNvGrpSpPr/>
          <p:nvPr/>
        </p:nvGrpSpPr>
        <p:grpSpPr>
          <a:xfrm>
            <a:off x="10788775" y="5724525"/>
            <a:ext cx="752225" cy="548700"/>
            <a:chOff x="1435225" y="4752575"/>
            <a:chExt cx="752225" cy="548700"/>
          </a:xfrm>
        </p:grpSpPr>
        <p:grpSp>
          <p:nvGrpSpPr>
            <p:cNvPr id="164" name="Google Shape;164;p6"/>
            <p:cNvGrpSpPr/>
            <p:nvPr/>
          </p:nvGrpSpPr>
          <p:grpSpPr>
            <a:xfrm>
              <a:off x="1435225" y="4752575"/>
              <a:ext cx="752225" cy="91500"/>
              <a:chOff x="1435225" y="4752575"/>
              <a:chExt cx="752225" cy="91500"/>
            </a:xfrm>
          </p:grpSpPr>
          <p:sp>
            <p:nvSpPr>
              <p:cNvPr id="165" name="Google Shape;165;p6"/>
              <p:cNvSpPr/>
              <p:nvPr/>
            </p:nvSpPr>
            <p:spPr>
              <a:xfrm>
                <a:off x="1435225" y="47525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6"/>
              <p:cNvSpPr/>
              <p:nvPr/>
            </p:nvSpPr>
            <p:spPr>
              <a:xfrm>
                <a:off x="1655467" y="47525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6"/>
              <p:cNvSpPr/>
              <p:nvPr/>
            </p:nvSpPr>
            <p:spPr>
              <a:xfrm>
                <a:off x="1875708" y="47525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6"/>
              <p:cNvSpPr/>
              <p:nvPr/>
            </p:nvSpPr>
            <p:spPr>
              <a:xfrm>
                <a:off x="2095950" y="47525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69" name="Google Shape;169;p6"/>
            <p:cNvGrpSpPr/>
            <p:nvPr/>
          </p:nvGrpSpPr>
          <p:grpSpPr>
            <a:xfrm>
              <a:off x="1435225" y="4981175"/>
              <a:ext cx="752225" cy="91500"/>
              <a:chOff x="1511425" y="4981175"/>
              <a:chExt cx="752225" cy="91500"/>
            </a:xfrm>
          </p:grpSpPr>
          <p:sp>
            <p:nvSpPr>
              <p:cNvPr id="170" name="Google Shape;170;p6"/>
              <p:cNvSpPr/>
              <p:nvPr/>
            </p:nvSpPr>
            <p:spPr>
              <a:xfrm>
                <a:off x="1511425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6"/>
              <p:cNvSpPr/>
              <p:nvPr/>
            </p:nvSpPr>
            <p:spPr>
              <a:xfrm>
                <a:off x="1731667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6"/>
              <p:cNvSpPr/>
              <p:nvPr/>
            </p:nvSpPr>
            <p:spPr>
              <a:xfrm>
                <a:off x="1951908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6"/>
              <p:cNvSpPr/>
              <p:nvPr/>
            </p:nvSpPr>
            <p:spPr>
              <a:xfrm>
                <a:off x="2172150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74" name="Google Shape;174;p6"/>
            <p:cNvGrpSpPr/>
            <p:nvPr/>
          </p:nvGrpSpPr>
          <p:grpSpPr>
            <a:xfrm>
              <a:off x="1435225" y="5209775"/>
              <a:ext cx="752225" cy="91500"/>
              <a:chOff x="1511425" y="4981175"/>
              <a:chExt cx="752225" cy="91500"/>
            </a:xfrm>
          </p:grpSpPr>
          <p:sp>
            <p:nvSpPr>
              <p:cNvPr id="175" name="Google Shape;175;p6"/>
              <p:cNvSpPr/>
              <p:nvPr/>
            </p:nvSpPr>
            <p:spPr>
              <a:xfrm>
                <a:off x="1511425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6"/>
              <p:cNvSpPr/>
              <p:nvPr/>
            </p:nvSpPr>
            <p:spPr>
              <a:xfrm>
                <a:off x="1731667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6"/>
              <p:cNvSpPr/>
              <p:nvPr/>
            </p:nvSpPr>
            <p:spPr>
              <a:xfrm>
                <a:off x="1951908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6"/>
              <p:cNvSpPr/>
              <p:nvPr/>
            </p:nvSpPr>
            <p:spPr>
              <a:xfrm>
                <a:off x="2172150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752640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oogle Shape;180;p7"/>
          <p:cNvGrpSpPr/>
          <p:nvPr/>
        </p:nvGrpSpPr>
        <p:grpSpPr>
          <a:xfrm>
            <a:off x="-19" y="0"/>
            <a:ext cx="12192019" cy="6858030"/>
            <a:chOff x="415600" y="384423"/>
            <a:chExt cx="10934546" cy="6059401"/>
          </a:xfrm>
        </p:grpSpPr>
        <p:pic>
          <p:nvPicPr>
            <p:cNvPr id="181" name="Google Shape;181;p7"/>
            <p:cNvPicPr preferRelativeResize="0"/>
            <p:nvPr/>
          </p:nvPicPr>
          <p:blipFill>
            <a:blip r:embed="rId2">
              <a:alphaModFix amt="52999"/>
            </a:blip>
            <a:stretch>
              <a:fillRect/>
            </a:stretch>
          </p:blipFill>
          <p:spPr>
            <a:xfrm rot="5400000">
              <a:off x="1599075" y="-799050"/>
              <a:ext cx="6059399" cy="8426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2" name="Google Shape;182;p7"/>
            <p:cNvPicPr preferRelativeResize="0"/>
            <p:nvPr/>
          </p:nvPicPr>
          <p:blipFill rotWithShape="1">
            <a:blip r:embed="rId2">
              <a:alphaModFix amt="52999"/>
            </a:blip>
            <a:srcRect t="69673" b="1575"/>
            <a:stretch/>
          </p:blipFill>
          <p:spPr>
            <a:xfrm rot="5400000">
              <a:off x="7064685" y="2158359"/>
              <a:ext cx="6059396" cy="25115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3" name="Google Shape;183;p7"/>
          <p:cNvSpPr/>
          <p:nvPr/>
        </p:nvSpPr>
        <p:spPr>
          <a:xfrm>
            <a:off x="1039349" y="1967419"/>
            <a:ext cx="10113300" cy="44484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4" name="Google Shape;184;p7"/>
          <p:cNvSpPr/>
          <p:nvPr/>
        </p:nvSpPr>
        <p:spPr>
          <a:xfrm>
            <a:off x="298799" y="1346301"/>
            <a:ext cx="11594400" cy="44484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85" name="Google Shape;185;p7"/>
          <p:cNvGrpSpPr/>
          <p:nvPr/>
        </p:nvGrpSpPr>
        <p:grpSpPr>
          <a:xfrm>
            <a:off x="1007712" y="442213"/>
            <a:ext cx="10176575" cy="1338824"/>
            <a:chOff x="991600" y="381000"/>
            <a:chExt cx="10176575" cy="1338824"/>
          </a:xfrm>
        </p:grpSpPr>
        <p:sp>
          <p:nvSpPr>
            <p:cNvPr id="186" name="Google Shape;186;p7"/>
            <p:cNvSpPr/>
            <p:nvPr/>
          </p:nvSpPr>
          <p:spPr>
            <a:xfrm flipH="1">
              <a:off x="10594991" y="836295"/>
              <a:ext cx="573184" cy="852435"/>
            </a:xfrm>
            <a:custGeom>
              <a:avLst/>
              <a:gdLst/>
              <a:ahLst/>
              <a:cxnLst/>
              <a:rect l="l" t="t" r="r" b="b"/>
              <a:pathLst>
                <a:path w="28194" h="23372" extrusionOk="0">
                  <a:moveTo>
                    <a:pt x="0" y="0"/>
                  </a:moveTo>
                  <a:lnTo>
                    <a:pt x="28194" y="0"/>
                  </a:lnTo>
                  <a:lnTo>
                    <a:pt x="28194" y="23372"/>
                  </a:lnTo>
                  <a:lnTo>
                    <a:pt x="0" y="23372"/>
                  </a:lnTo>
                  <a:lnTo>
                    <a:pt x="8939" y="11430"/>
                  </a:ln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87" name="Google Shape;187;p7"/>
            <p:cNvSpPr/>
            <p:nvPr/>
          </p:nvSpPr>
          <p:spPr>
            <a:xfrm>
              <a:off x="991600" y="867389"/>
              <a:ext cx="573184" cy="852435"/>
            </a:xfrm>
            <a:custGeom>
              <a:avLst/>
              <a:gdLst/>
              <a:ahLst/>
              <a:cxnLst/>
              <a:rect l="l" t="t" r="r" b="b"/>
              <a:pathLst>
                <a:path w="28194" h="23372" extrusionOk="0">
                  <a:moveTo>
                    <a:pt x="0" y="0"/>
                  </a:moveTo>
                  <a:lnTo>
                    <a:pt x="28194" y="0"/>
                  </a:lnTo>
                  <a:lnTo>
                    <a:pt x="28194" y="23372"/>
                  </a:lnTo>
                  <a:lnTo>
                    <a:pt x="0" y="23372"/>
                  </a:lnTo>
                  <a:lnTo>
                    <a:pt x="8939" y="11430"/>
                  </a:ln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88" name="Google Shape;188;p7"/>
            <p:cNvSpPr/>
            <p:nvPr/>
          </p:nvSpPr>
          <p:spPr>
            <a:xfrm rot="10800000">
              <a:off x="1309175" y="1450284"/>
              <a:ext cx="255600" cy="246900"/>
            </a:xfrm>
            <a:prstGeom prst="rtTriangle">
              <a:avLst/>
            </a:prstGeom>
            <a:solidFill>
              <a:schemeClr val="accent4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>
              <a:off x="1309075" y="381000"/>
              <a:ext cx="9541500" cy="10695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4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190;p7"/>
            <p:cNvSpPr/>
            <p:nvPr/>
          </p:nvSpPr>
          <p:spPr>
            <a:xfrm rot="10800000" flipH="1">
              <a:off x="10594995" y="1450284"/>
              <a:ext cx="255600" cy="246900"/>
            </a:xfrm>
            <a:prstGeom prst="rtTriangle">
              <a:avLst/>
            </a:prstGeom>
            <a:solidFill>
              <a:schemeClr val="accent4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91" name="Google Shape;191;p7"/>
          <p:cNvSpPr txBox="1">
            <a:spLocks noGrp="1"/>
          </p:cNvSpPr>
          <p:nvPr>
            <p:ph type="subTitle" idx="1"/>
          </p:nvPr>
        </p:nvSpPr>
        <p:spPr>
          <a:xfrm>
            <a:off x="873360" y="1966175"/>
            <a:ext cx="4961100" cy="64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92" name="Google Shape;192;p7"/>
          <p:cNvSpPr txBox="1">
            <a:spLocks noGrp="1"/>
          </p:cNvSpPr>
          <p:nvPr>
            <p:ph type="subTitle" idx="2"/>
          </p:nvPr>
        </p:nvSpPr>
        <p:spPr>
          <a:xfrm>
            <a:off x="6464157" y="1966175"/>
            <a:ext cx="4960800" cy="64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93" name="Google Shape;193;p7"/>
          <p:cNvSpPr txBox="1">
            <a:spLocks noGrp="1"/>
          </p:cNvSpPr>
          <p:nvPr>
            <p:ph type="title"/>
          </p:nvPr>
        </p:nvSpPr>
        <p:spPr>
          <a:xfrm>
            <a:off x="1485900" y="484425"/>
            <a:ext cx="9486900" cy="1115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ldrich"/>
              <a:buNone/>
              <a:defRPr sz="57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bril Fatface"/>
              <a:buNone/>
              <a:defRPr sz="57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bril Fatface"/>
              <a:buNone/>
              <a:defRPr sz="57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bril Fatface"/>
              <a:buNone/>
              <a:defRPr sz="57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bril Fatface"/>
              <a:buNone/>
              <a:defRPr sz="57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bril Fatface"/>
              <a:buNone/>
              <a:defRPr sz="57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bril Fatface"/>
              <a:buNone/>
              <a:defRPr sz="57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bril Fatface"/>
              <a:buNone/>
              <a:defRPr sz="57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bril Fatface"/>
              <a:buNone/>
              <a:defRPr sz="57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94" name="Google Shape;194;p7"/>
          <p:cNvSpPr txBox="1">
            <a:spLocks noGrp="1"/>
          </p:cNvSpPr>
          <p:nvPr>
            <p:ph type="body" idx="3"/>
          </p:nvPr>
        </p:nvSpPr>
        <p:spPr>
          <a:xfrm>
            <a:off x="873350" y="2810330"/>
            <a:ext cx="4960800" cy="2809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95" name="Google Shape;195;p7"/>
          <p:cNvSpPr txBox="1">
            <a:spLocks noGrp="1"/>
          </p:cNvSpPr>
          <p:nvPr>
            <p:ph type="body" idx="4"/>
          </p:nvPr>
        </p:nvSpPr>
        <p:spPr>
          <a:xfrm>
            <a:off x="6464148" y="2799744"/>
            <a:ext cx="4961100" cy="2809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96" name="Google Shape;196;p7"/>
          <p:cNvSpPr/>
          <p:nvPr/>
        </p:nvSpPr>
        <p:spPr>
          <a:xfrm>
            <a:off x="2182462" y="5923625"/>
            <a:ext cx="365700" cy="3657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7" name="Google Shape;197;p7"/>
          <p:cNvSpPr/>
          <p:nvPr/>
        </p:nvSpPr>
        <p:spPr>
          <a:xfrm>
            <a:off x="1676425" y="5925125"/>
            <a:ext cx="365700" cy="3627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8" name="Google Shape;198;p7"/>
          <p:cNvSpPr/>
          <p:nvPr/>
        </p:nvSpPr>
        <p:spPr>
          <a:xfrm>
            <a:off x="1170388" y="5925125"/>
            <a:ext cx="365700" cy="362700"/>
          </a:xfrm>
          <a:prstGeom prst="ellipse">
            <a:avLst/>
          </a:prstGeom>
          <a:solidFill>
            <a:schemeClr val="accent6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91029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rtificate">
  <p:cSld name="Certificate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oogle Shape;200;p8"/>
          <p:cNvGrpSpPr/>
          <p:nvPr/>
        </p:nvGrpSpPr>
        <p:grpSpPr>
          <a:xfrm>
            <a:off x="-19" y="0"/>
            <a:ext cx="12192019" cy="6858030"/>
            <a:chOff x="415600" y="384423"/>
            <a:chExt cx="10934546" cy="6059401"/>
          </a:xfrm>
        </p:grpSpPr>
        <p:pic>
          <p:nvPicPr>
            <p:cNvPr id="201" name="Google Shape;201;p8"/>
            <p:cNvPicPr preferRelativeResize="0"/>
            <p:nvPr/>
          </p:nvPicPr>
          <p:blipFill>
            <a:blip r:embed="rId2">
              <a:alphaModFix amt="52999"/>
            </a:blip>
            <a:stretch>
              <a:fillRect/>
            </a:stretch>
          </p:blipFill>
          <p:spPr>
            <a:xfrm rot="5400000">
              <a:off x="1599075" y="-799050"/>
              <a:ext cx="6059399" cy="8426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2" name="Google Shape;202;p8"/>
            <p:cNvPicPr preferRelativeResize="0"/>
            <p:nvPr/>
          </p:nvPicPr>
          <p:blipFill rotWithShape="1">
            <a:blip r:embed="rId2">
              <a:alphaModFix amt="52999"/>
            </a:blip>
            <a:srcRect t="69673" b="1575"/>
            <a:stretch/>
          </p:blipFill>
          <p:spPr>
            <a:xfrm rot="5400000">
              <a:off x="7064685" y="2158359"/>
              <a:ext cx="6059396" cy="25115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3" name="Google Shape;203;p8"/>
          <p:cNvSpPr/>
          <p:nvPr/>
        </p:nvSpPr>
        <p:spPr>
          <a:xfrm>
            <a:off x="1039349" y="1967419"/>
            <a:ext cx="10113300" cy="44484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4" name="Google Shape;204;p8"/>
          <p:cNvSpPr/>
          <p:nvPr/>
        </p:nvSpPr>
        <p:spPr>
          <a:xfrm>
            <a:off x="298799" y="1346301"/>
            <a:ext cx="11594400" cy="44484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05" name="Google Shape;205;p8"/>
          <p:cNvGrpSpPr/>
          <p:nvPr/>
        </p:nvGrpSpPr>
        <p:grpSpPr>
          <a:xfrm>
            <a:off x="1007712" y="442213"/>
            <a:ext cx="10176575" cy="1338824"/>
            <a:chOff x="991600" y="381000"/>
            <a:chExt cx="10176575" cy="1338824"/>
          </a:xfrm>
        </p:grpSpPr>
        <p:sp>
          <p:nvSpPr>
            <p:cNvPr id="206" name="Google Shape;206;p8"/>
            <p:cNvSpPr/>
            <p:nvPr/>
          </p:nvSpPr>
          <p:spPr>
            <a:xfrm flipH="1">
              <a:off x="10594991" y="836295"/>
              <a:ext cx="573184" cy="852435"/>
            </a:xfrm>
            <a:custGeom>
              <a:avLst/>
              <a:gdLst/>
              <a:ahLst/>
              <a:cxnLst/>
              <a:rect l="l" t="t" r="r" b="b"/>
              <a:pathLst>
                <a:path w="28194" h="23372" extrusionOk="0">
                  <a:moveTo>
                    <a:pt x="0" y="0"/>
                  </a:moveTo>
                  <a:lnTo>
                    <a:pt x="28194" y="0"/>
                  </a:lnTo>
                  <a:lnTo>
                    <a:pt x="28194" y="23372"/>
                  </a:lnTo>
                  <a:lnTo>
                    <a:pt x="0" y="23372"/>
                  </a:lnTo>
                  <a:lnTo>
                    <a:pt x="8939" y="11430"/>
                  </a:ln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07" name="Google Shape;207;p8"/>
            <p:cNvSpPr/>
            <p:nvPr/>
          </p:nvSpPr>
          <p:spPr>
            <a:xfrm>
              <a:off x="991600" y="867389"/>
              <a:ext cx="573184" cy="852435"/>
            </a:xfrm>
            <a:custGeom>
              <a:avLst/>
              <a:gdLst/>
              <a:ahLst/>
              <a:cxnLst/>
              <a:rect l="l" t="t" r="r" b="b"/>
              <a:pathLst>
                <a:path w="28194" h="23372" extrusionOk="0">
                  <a:moveTo>
                    <a:pt x="0" y="0"/>
                  </a:moveTo>
                  <a:lnTo>
                    <a:pt x="28194" y="0"/>
                  </a:lnTo>
                  <a:lnTo>
                    <a:pt x="28194" y="23372"/>
                  </a:lnTo>
                  <a:lnTo>
                    <a:pt x="0" y="23372"/>
                  </a:lnTo>
                  <a:lnTo>
                    <a:pt x="8939" y="11430"/>
                  </a:ln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08" name="Google Shape;208;p8"/>
            <p:cNvSpPr/>
            <p:nvPr/>
          </p:nvSpPr>
          <p:spPr>
            <a:xfrm rot="10800000">
              <a:off x="1309175" y="1450284"/>
              <a:ext cx="255600" cy="246900"/>
            </a:xfrm>
            <a:prstGeom prst="rtTriangle">
              <a:avLst/>
            </a:prstGeom>
            <a:solidFill>
              <a:schemeClr val="accent3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1309075" y="381000"/>
              <a:ext cx="9541500" cy="10695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0;p8"/>
            <p:cNvSpPr/>
            <p:nvPr/>
          </p:nvSpPr>
          <p:spPr>
            <a:xfrm rot="10800000" flipH="1">
              <a:off x="10594995" y="1450284"/>
              <a:ext cx="255600" cy="246900"/>
            </a:xfrm>
            <a:prstGeom prst="rtTriangle">
              <a:avLst/>
            </a:prstGeom>
            <a:solidFill>
              <a:schemeClr val="accent3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1" name="Google Shape;211;p8"/>
          <p:cNvSpPr/>
          <p:nvPr/>
        </p:nvSpPr>
        <p:spPr>
          <a:xfrm>
            <a:off x="2182462" y="5923625"/>
            <a:ext cx="365700" cy="3657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2" name="Google Shape;212;p8"/>
          <p:cNvSpPr/>
          <p:nvPr/>
        </p:nvSpPr>
        <p:spPr>
          <a:xfrm>
            <a:off x="1676425" y="5925125"/>
            <a:ext cx="365700" cy="3627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3" name="Google Shape;213;p8"/>
          <p:cNvSpPr/>
          <p:nvPr/>
        </p:nvSpPr>
        <p:spPr>
          <a:xfrm>
            <a:off x="1170388" y="5925125"/>
            <a:ext cx="365700" cy="362700"/>
          </a:xfrm>
          <a:prstGeom prst="ellipse">
            <a:avLst/>
          </a:prstGeom>
          <a:solidFill>
            <a:schemeClr val="accent6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cxnSp>
        <p:nvCxnSpPr>
          <p:cNvPr id="214" name="Google Shape;214;p8"/>
          <p:cNvCxnSpPr/>
          <p:nvPr/>
        </p:nvCxnSpPr>
        <p:spPr>
          <a:xfrm>
            <a:off x="1194000" y="3278275"/>
            <a:ext cx="980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5" name="Google Shape;215;p8"/>
          <p:cNvSpPr/>
          <p:nvPr/>
        </p:nvSpPr>
        <p:spPr>
          <a:xfrm flipH="1">
            <a:off x="9798100" y="1965500"/>
            <a:ext cx="952500" cy="601500"/>
          </a:xfrm>
          <a:prstGeom prst="wedgeRoundRectCallout">
            <a:avLst>
              <a:gd name="adj1" fmla="val -20000"/>
              <a:gd name="adj2" fmla="val 70777"/>
              <a:gd name="adj3" fmla="val 0"/>
            </a:avLst>
          </a:prstGeom>
          <a:solidFill>
            <a:schemeClr val="accent1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6" name="Google Shape;216;p8"/>
          <p:cNvSpPr/>
          <p:nvPr/>
        </p:nvSpPr>
        <p:spPr>
          <a:xfrm>
            <a:off x="10045750" y="2082963"/>
            <a:ext cx="457200" cy="362100"/>
          </a:xfrm>
          <a:prstGeom prst="heart">
            <a:avLst/>
          </a:prstGeom>
          <a:solidFill>
            <a:schemeClr val="accent6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7" name="Google Shape;217;p8"/>
          <p:cNvSpPr/>
          <p:nvPr/>
        </p:nvSpPr>
        <p:spPr>
          <a:xfrm rot="1238305" flipH="1">
            <a:off x="10826095" y="2898657"/>
            <a:ext cx="952423" cy="601440"/>
          </a:xfrm>
          <a:prstGeom prst="wedgeRoundRectCallout">
            <a:avLst>
              <a:gd name="adj1" fmla="val -20000"/>
              <a:gd name="adj2" fmla="val 70777"/>
              <a:gd name="adj3" fmla="val 0"/>
            </a:avLst>
          </a:prstGeom>
          <a:solidFill>
            <a:schemeClr val="accent2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" name="Google Shape;218;p8"/>
          <p:cNvSpPr/>
          <p:nvPr/>
        </p:nvSpPr>
        <p:spPr>
          <a:xfrm rot="1238116">
            <a:off x="11074444" y="3016113"/>
            <a:ext cx="457128" cy="362009"/>
          </a:xfrm>
          <a:prstGeom prst="heart">
            <a:avLst/>
          </a:prstGeom>
          <a:solidFill>
            <a:schemeClr val="accent6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8"/>
          <p:cNvSpPr/>
          <p:nvPr/>
        </p:nvSpPr>
        <p:spPr>
          <a:xfrm flipH="1">
            <a:off x="10044075" y="3831775"/>
            <a:ext cx="952500" cy="601500"/>
          </a:xfrm>
          <a:prstGeom prst="wedgeRoundRectCallout">
            <a:avLst>
              <a:gd name="adj1" fmla="val -20000"/>
              <a:gd name="adj2" fmla="val 70777"/>
              <a:gd name="adj3" fmla="val 0"/>
            </a:avLst>
          </a:prstGeom>
          <a:solidFill>
            <a:schemeClr val="accent4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" name="Google Shape;220;p8"/>
          <p:cNvSpPr/>
          <p:nvPr/>
        </p:nvSpPr>
        <p:spPr>
          <a:xfrm>
            <a:off x="10291725" y="3949238"/>
            <a:ext cx="457200" cy="362100"/>
          </a:xfrm>
          <a:prstGeom prst="heart">
            <a:avLst/>
          </a:prstGeom>
          <a:solidFill>
            <a:schemeClr val="accent6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1" name="Google Shape;221;p8"/>
          <p:cNvSpPr/>
          <p:nvPr/>
        </p:nvSpPr>
        <p:spPr>
          <a:xfrm rot="1238305" flipH="1">
            <a:off x="11072070" y="4581807"/>
            <a:ext cx="952423" cy="601440"/>
          </a:xfrm>
          <a:prstGeom prst="wedgeRoundRectCallout">
            <a:avLst>
              <a:gd name="adj1" fmla="val -20000"/>
              <a:gd name="adj2" fmla="val 70777"/>
              <a:gd name="adj3" fmla="val 0"/>
            </a:avLst>
          </a:prstGeom>
          <a:solidFill>
            <a:schemeClr val="accent3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2" name="Google Shape;222;p8"/>
          <p:cNvSpPr/>
          <p:nvPr/>
        </p:nvSpPr>
        <p:spPr>
          <a:xfrm rot="1238116">
            <a:off x="11320419" y="4699263"/>
            <a:ext cx="457128" cy="362009"/>
          </a:xfrm>
          <a:prstGeom prst="heart">
            <a:avLst/>
          </a:prstGeom>
          <a:solidFill>
            <a:schemeClr val="accent6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17389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9"/>
          <p:cNvSpPr/>
          <p:nvPr/>
        </p:nvSpPr>
        <p:spPr>
          <a:xfrm>
            <a:off x="384425" y="366125"/>
            <a:ext cx="11379900" cy="60960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5" name="Google Shape;225;p9"/>
          <p:cNvGrpSpPr/>
          <p:nvPr/>
        </p:nvGrpSpPr>
        <p:grpSpPr>
          <a:xfrm>
            <a:off x="415150" y="384425"/>
            <a:ext cx="11273471" cy="6059399"/>
            <a:chOff x="415600" y="384425"/>
            <a:chExt cx="11442825" cy="6059399"/>
          </a:xfrm>
        </p:grpSpPr>
        <p:pic>
          <p:nvPicPr>
            <p:cNvPr id="226" name="Google Shape;226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5400000">
              <a:off x="1599075" y="-799050"/>
              <a:ext cx="6059399" cy="8426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7" name="Google Shape;227;p9"/>
            <p:cNvPicPr preferRelativeResize="0"/>
            <p:nvPr/>
          </p:nvPicPr>
          <p:blipFill rotWithShape="1">
            <a:blip r:embed="rId2">
              <a:alphaModFix/>
            </a:blip>
            <a:srcRect t="62862"/>
            <a:stretch/>
          </p:blipFill>
          <p:spPr>
            <a:xfrm rot="5400000">
              <a:off x="7264087" y="1849487"/>
              <a:ext cx="6059399" cy="31292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8" name="Google Shape;228;p9"/>
          <p:cNvSpPr/>
          <p:nvPr/>
        </p:nvSpPr>
        <p:spPr>
          <a:xfrm rot="10800000">
            <a:off x="986125" y="2526225"/>
            <a:ext cx="314400" cy="303600"/>
          </a:xfrm>
          <a:prstGeom prst="rtTriangle">
            <a:avLst/>
          </a:prstGeom>
          <a:solidFill>
            <a:schemeClr val="accent4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9" name="Google Shape;229;p9"/>
          <p:cNvSpPr/>
          <p:nvPr/>
        </p:nvSpPr>
        <p:spPr>
          <a:xfrm>
            <a:off x="1665007" y="1030925"/>
            <a:ext cx="7813800" cy="5079900"/>
          </a:xfrm>
          <a:prstGeom prst="rect">
            <a:avLst/>
          </a:prstGeom>
          <a:solidFill>
            <a:schemeClr val="accent1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0" name="Google Shape;230;p9"/>
          <p:cNvSpPr/>
          <p:nvPr/>
        </p:nvSpPr>
        <p:spPr>
          <a:xfrm>
            <a:off x="1300426" y="754525"/>
            <a:ext cx="7728000" cy="4930500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1" name="Google Shape;231;p9"/>
          <p:cNvSpPr/>
          <p:nvPr/>
        </p:nvSpPr>
        <p:spPr>
          <a:xfrm>
            <a:off x="1300439" y="754525"/>
            <a:ext cx="7728000" cy="433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2" name="Google Shape;232;p9"/>
          <p:cNvSpPr/>
          <p:nvPr/>
        </p:nvSpPr>
        <p:spPr>
          <a:xfrm>
            <a:off x="8528797" y="754525"/>
            <a:ext cx="499800" cy="4332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3" name="Google Shape;233;p9"/>
          <p:cNvSpPr/>
          <p:nvPr/>
        </p:nvSpPr>
        <p:spPr>
          <a:xfrm>
            <a:off x="986125" y="1525125"/>
            <a:ext cx="10578300" cy="1001100"/>
          </a:xfrm>
          <a:prstGeom prst="rect">
            <a:avLst/>
          </a:prstGeom>
          <a:solidFill>
            <a:schemeClr val="accent4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34" name="Google Shape;234;p9"/>
          <p:cNvGrpSpPr/>
          <p:nvPr/>
        </p:nvGrpSpPr>
        <p:grpSpPr>
          <a:xfrm>
            <a:off x="10750675" y="561575"/>
            <a:ext cx="752225" cy="548700"/>
            <a:chOff x="1435225" y="4752575"/>
            <a:chExt cx="752225" cy="548700"/>
          </a:xfrm>
        </p:grpSpPr>
        <p:grpSp>
          <p:nvGrpSpPr>
            <p:cNvPr id="235" name="Google Shape;235;p9"/>
            <p:cNvGrpSpPr/>
            <p:nvPr/>
          </p:nvGrpSpPr>
          <p:grpSpPr>
            <a:xfrm>
              <a:off x="1435225" y="4752575"/>
              <a:ext cx="752225" cy="91500"/>
              <a:chOff x="1435225" y="4752575"/>
              <a:chExt cx="752225" cy="91500"/>
            </a:xfrm>
          </p:grpSpPr>
          <p:sp>
            <p:nvSpPr>
              <p:cNvPr id="236" name="Google Shape;236;p9"/>
              <p:cNvSpPr/>
              <p:nvPr/>
            </p:nvSpPr>
            <p:spPr>
              <a:xfrm>
                <a:off x="1435225" y="47525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" name="Google Shape;237;p9"/>
              <p:cNvSpPr/>
              <p:nvPr/>
            </p:nvSpPr>
            <p:spPr>
              <a:xfrm>
                <a:off x="1655467" y="47525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8" name="Google Shape;238;p9"/>
              <p:cNvSpPr/>
              <p:nvPr/>
            </p:nvSpPr>
            <p:spPr>
              <a:xfrm>
                <a:off x="1875708" y="47525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9" name="Google Shape;239;p9"/>
              <p:cNvSpPr/>
              <p:nvPr/>
            </p:nvSpPr>
            <p:spPr>
              <a:xfrm>
                <a:off x="2095950" y="47525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40" name="Google Shape;240;p9"/>
            <p:cNvGrpSpPr/>
            <p:nvPr/>
          </p:nvGrpSpPr>
          <p:grpSpPr>
            <a:xfrm>
              <a:off x="1435225" y="4981175"/>
              <a:ext cx="752225" cy="91500"/>
              <a:chOff x="1511425" y="4981175"/>
              <a:chExt cx="752225" cy="91500"/>
            </a:xfrm>
          </p:grpSpPr>
          <p:sp>
            <p:nvSpPr>
              <p:cNvPr id="241" name="Google Shape;241;p9"/>
              <p:cNvSpPr/>
              <p:nvPr/>
            </p:nvSpPr>
            <p:spPr>
              <a:xfrm>
                <a:off x="1511425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2" name="Google Shape;242;p9"/>
              <p:cNvSpPr/>
              <p:nvPr/>
            </p:nvSpPr>
            <p:spPr>
              <a:xfrm>
                <a:off x="1731667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3" name="Google Shape;243;p9"/>
              <p:cNvSpPr/>
              <p:nvPr/>
            </p:nvSpPr>
            <p:spPr>
              <a:xfrm>
                <a:off x="1951908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4" name="Google Shape;244;p9"/>
              <p:cNvSpPr/>
              <p:nvPr/>
            </p:nvSpPr>
            <p:spPr>
              <a:xfrm>
                <a:off x="2172150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45" name="Google Shape;245;p9"/>
            <p:cNvGrpSpPr/>
            <p:nvPr/>
          </p:nvGrpSpPr>
          <p:grpSpPr>
            <a:xfrm>
              <a:off x="1435225" y="5209775"/>
              <a:ext cx="752225" cy="91500"/>
              <a:chOff x="1511425" y="4981175"/>
              <a:chExt cx="752225" cy="91500"/>
            </a:xfrm>
          </p:grpSpPr>
          <p:sp>
            <p:nvSpPr>
              <p:cNvPr id="246" name="Google Shape;246;p9"/>
              <p:cNvSpPr/>
              <p:nvPr/>
            </p:nvSpPr>
            <p:spPr>
              <a:xfrm>
                <a:off x="1511425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7" name="Google Shape;247;p9"/>
              <p:cNvSpPr/>
              <p:nvPr/>
            </p:nvSpPr>
            <p:spPr>
              <a:xfrm>
                <a:off x="1731667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8" name="Google Shape;248;p9"/>
              <p:cNvSpPr/>
              <p:nvPr/>
            </p:nvSpPr>
            <p:spPr>
              <a:xfrm>
                <a:off x="1951908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9" name="Google Shape;249;p9"/>
              <p:cNvSpPr/>
              <p:nvPr/>
            </p:nvSpPr>
            <p:spPr>
              <a:xfrm>
                <a:off x="2172150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50" name="Google Shape;250;p9"/>
          <p:cNvSpPr/>
          <p:nvPr/>
        </p:nvSpPr>
        <p:spPr>
          <a:xfrm>
            <a:off x="11137200" y="5886750"/>
            <a:ext cx="365700" cy="3657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1" name="Google Shape;251;p9"/>
          <p:cNvSpPr/>
          <p:nvPr/>
        </p:nvSpPr>
        <p:spPr>
          <a:xfrm>
            <a:off x="10631162" y="5888250"/>
            <a:ext cx="365700" cy="3627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2" name="Google Shape;252;p9"/>
          <p:cNvSpPr/>
          <p:nvPr/>
        </p:nvSpPr>
        <p:spPr>
          <a:xfrm>
            <a:off x="10125125" y="5888250"/>
            <a:ext cx="365700" cy="362700"/>
          </a:xfrm>
          <a:prstGeom prst="ellipse">
            <a:avLst/>
          </a:prstGeom>
          <a:solidFill>
            <a:schemeClr val="accent6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3" name="Google Shape;253;p9"/>
          <p:cNvSpPr txBox="1">
            <a:spLocks noGrp="1"/>
          </p:cNvSpPr>
          <p:nvPr>
            <p:ph type="subTitle" idx="1"/>
          </p:nvPr>
        </p:nvSpPr>
        <p:spPr>
          <a:xfrm>
            <a:off x="1664995" y="2761325"/>
            <a:ext cx="70599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54" name="Google Shape;254;p9"/>
          <p:cNvSpPr txBox="1">
            <a:spLocks noGrp="1"/>
          </p:cNvSpPr>
          <p:nvPr>
            <p:ph type="title"/>
          </p:nvPr>
        </p:nvSpPr>
        <p:spPr>
          <a:xfrm>
            <a:off x="986150" y="1525125"/>
            <a:ext cx="10578300" cy="1001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ldrich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bril Fatface"/>
              <a:buNone/>
              <a:defRPr sz="64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bril Fatface"/>
              <a:buNone/>
              <a:defRPr sz="64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bril Fatface"/>
              <a:buNone/>
              <a:defRPr sz="64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bril Fatface"/>
              <a:buNone/>
              <a:defRPr sz="64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bril Fatface"/>
              <a:buNone/>
              <a:defRPr sz="64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bril Fatface"/>
              <a:buNone/>
              <a:defRPr sz="64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bril Fatface"/>
              <a:buNone/>
              <a:defRPr sz="64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bril Fatface"/>
              <a:buNone/>
              <a:defRPr sz="64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55" name="Google Shape;255;p9"/>
          <p:cNvSpPr txBox="1">
            <a:spLocks noGrp="1"/>
          </p:cNvSpPr>
          <p:nvPr>
            <p:ph type="body" idx="2"/>
          </p:nvPr>
        </p:nvSpPr>
        <p:spPr>
          <a:xfrm>
            <a:off x="1665000" y="3421500"/>
            <a:ext cx="7059900" cy="200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72066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0"/>
          <p:cNvSpPr/>
          <p:nvPr/>
        </p:nvSpPr>
        <p:spPr>
          <a:xfrm>
            <a:off x="384425" y="366125"/>
            <a:ext cx="11379900" cy="60960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58" name="Google Shape;258;p10"/>
          <p:cNvGrpSpPr/>
          <p:nvPr/>
        </p:nvGrpSpPr>
        <p:grpSpPr>
          <a:xfrm>
            <a:off x="415150" y="384425"/>
            <a:ext cx="11273471" cy="6059399"/>
            <a:chOff x="415600" y="384425"/>
            <a:chExt cx="11442825" cy="6059399"/>
          </a:xfrm>
        </p:grpSpPr>
        <p:pic>
          <p:nvPicPr>
            <p:cNvPr id="259" name="Google Shape;259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5400000">
              <a:off x="1599075" y="-799050"/>
              <a:ext cx="6059399" cy="8426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0" name="Google Shape;260;p10"/>
            <p:cNvPicPr preferRelativeResize="0"/>
            <p:nvPr/>
          </p:nvPicPr>
          <p:blipFill rotWithShape="1">
            <a:blip r:embed="rId2">
              <a:alphaModFix/>
            </a:blip>
            <a:srcRect t="62862"/>
            <a:stretch/>
          </p:blipFill>
          <p:spPr>
            <a:xfrm rot="5400000">
              <a:off x="7264087" y="1849487"/>
              <a:ext cx="6059399" cy="31292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1" name="Google Shape;261;p10"/>
          <p:cNvSpPr txBox="1">
            <a:spLocks noGrp="1"/>
          </p:cNvSpPr>
          <p:nvPr>
            <p:ph type="title"/>
          </p:nvPr>
        </p:nvSpPr>
        <p:spPr>
          <a:xfrm>
            <a:off x="558100" y="1873525"/>
            <a:ext cx="110955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62" name="Google Shape;262;p10"/>
          <p:cNvSpPr txBox="1">
            <a:spLocks noGrp="1"/>
          </p:cNvSpPr>
          <p:nvPr>
            <p:ph type="subTitle" idx="1"/>
          </p:nvPr>
        </p:nvSpPr>
        <p:spPr>
          <a:xfrm>
            <a:off x="328075" y="5767075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263" name="Google Shape;263;p10"/>
          <p:cNvGrpSpPr/>
          <p:nvPr/>
        </p:nvGrpSpPr>
        <p:grpSpPr>
          <a:xfrm>
            <a:off x="10750675" y="561575"/>
            <a:ext cx="752225" cy="548700"/>
            <a:chOff x="1435225" y="4752575"/>
            <a:chExt cx="752225" cy="548700"/>
          </a:xfrm>
        </p:grpSpPr>
        <p:grpSp>
          <p:nvGrpSpPr>
            <p:cNvPr id="264" name="Google Shape;264;p10"/>
            <p:cNvGrpSpPr/>
            <p:nvPr/>
          </p:nvGrpSpPr>
          <p:grpSpPr>
            <a:xfrm>
              <a:off x="1435225" y="4752575"/>
              <a:ext cx="752225" cy="91500"/>
              <a:chOff x="1435225" y="4752575"/>
              <a:chExt cx="752225" cy="91500"/>
            </a:xfrm>
          </p:grpSpPr>
          <p:sp>
            <p:nvSpPr>
              <p:cNvPr id="265" name="Google Shape;265;p10"/>
              <p:cNvSpPr/>
              <p:nvPr/>
            </p:nvSpPr>
            <p:spPr>
              <a:xfrm>
                <a:off x="1435225" y="47525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6" name="Google Shape;266;p10"/>
              <p:cNvSpPr/>
              <p:nvPr/>
            </p:nvSpPr>
            <p:spPr>
              <a:xfrm>
                <a:off x="1655467" y="47525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7" name="Google Shape;267;p10"/>
              <p:cNvSpPr/>
              <p:nvPr/>
            </p:nvSpPr>
            <p:spPr>
              <a:xfrm>
                <a:off x="1875708" y="47525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" name="Google Shape;268;p10"/>
              <p:cNvSpPr/>
              <p:nvPr/>
            </p:nvSpPr>
            <p:spPr>
              <a:xfrm>
                <a:off x="2095950" y="47525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69" name="Google Shape;269;p10"/>
            <p:cNvGrpSpPr/>
            <p:nvPr/>
          </p:nvGrpSpPr>
          <p:grpSpPr>
            <a:xfrm>
              <a:off x="1435225" y="4981175"/>
              <a:ext cx="752225" cy="91500"/>
              <a:chOff x="1511425" y="4981175"/>
              <a:chExt cx="752225" cy="91500"/>
            </a:xfrm>
          </p:grpSpPr>
          <p:sp>
            <p:nvSpPr>
              <p:cNvPr id="270" name="Google Shape;270;p10"/>
              <p:cNvSpPr/>
              <p:nvPr/>
            </p:nvSpPr>
            <p:spPr>
              <a:xfrm>
                <a:off x="1511425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" name="Google Shape;271;p10"/>
              <p:cNvSpPr/>
              <p:nvPr/>
            </p:nvSpPr>
            <p:spPr>
              <a:xfrm>
                <a:off x="1731667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" name="Google Shape;272;p10"/>
              <p:cNvSpPr/>
              <p:nvPr/>
            </p:nvSpPr>
            <p:spPr>
              <a:xfrm>
                <a:off x="1951908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" name="Google Shape;273;p10"/>
              <p:cNvSpPr/>
              <p:nvPr/>
            </p:nvSpPr>
            <p:spPr>
              <a:xfrm>
                <a:off x="2172150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74" name="Google Shape;274;p10"/>
            <p:cNvGrpSpPr/>
            <p:nvPr/>
          </p:nvGrpSpPr>
          <p:grpSpPr>
            <a:xfrm>
              <a:off x="1435225" y="5209775"/>
              <a:ext cx="752225" cy="91500"/>
              <a:chOff x="1511425" y="4981175"/>
              <a:chExt cx="752225" cy="91500"/>
            </a:xfrm>
          </p:grpSpPr>
          <p:sp>
            <p:nvSpPr>
              <p:cNvPr id="275" name="Google Shape;275;p10"/>
              <p:cNvSpPr/>
              <p:nvPr/>
            </p:nvSpPr>
            <p:spPr>
              <a:xfrm>
                <a:off x="1511425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6" name="Google Shape;276;p10"/>
              <p:cNvSpPr/>
              <p:nvPr/>
            </p:nvSpPr>
            <p:spPr>
              <a:xfrm>
                <a:off x="1731667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7" name="Google Shape;277;p10"/>
              <p:cNvSpPr/>
              <p:nvPr/>
            </p:nvSpPr>
            <p:spPr>
              <a:xfrm>
                <a:off x="1951908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8" name="Google Shape;278;p10"/>
              <p:cNvSpPr/>
              <p:nvPr/>
            </p:nvSpPr>
            <p:spPr>
              <a:xfrm>
                <a:off x="2172150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79" name="Google Shape;279;p10"/>
          <p:cNvGrpSpPr/>
          <p:nvPr/>
        </p:nvGrpSpPr>
        <p:grpSpPr>
          <a:xfrm>
            <a:off x="539875" y="5743575"/>
            <a:ext cx="752225" cy="548700"/>
            <a:chOff x="1435225" y="4752575"/>
            <a:chExt cx="752225" cy="548700"/>
          </a:xfrm>
        </p:grpSpPr>
        <p:grpSp>
          <p:nvGrpSpPr>
            <p:cNvPr id="280" name="Google Shape;280;p10"/>
            <p:cNvGrpSpPr/>
            <p:nvPr/>
          </p:nvGrpSpPr>
          <p:grpSpPr>
            <a:xfrm>
              <a:off x="1435225" y="4752575"/>
              <a:ext cx="752225" cy="91500"/>
              <a:chOff x="1435225" y="4752575"/>
              <a:chExt cx="752225" cy="91500"/>
            </a:xfrm>
          </p:grpSpPr>
          <p:sp>
            <p:nvSpPr>
              <p:cNvPr id="281" name="Google Shape;281;p10"/>
              <p:cNvSpPr/>
              <p:nvPr/>
            </p:nvSpPr>
            <p:spPr>
              <a:xfrm>
                <a:off x="1435225" y="47525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2" name="Google Shape;282;p10"/>
              <p:cNvSpPr/>
              <p:nvPr/>
            </p:nvSpPr>
            <p:spPr>
              <a:xfrm>
                <a:off x="1655467" y="47525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3" name="Google Shape;283;p10"/>
              <p:cNvSpPr/>
              <p:nvPr/>
            </p:nvSpPr>
            <p:spPr>
              <a:xfrm>
                <a:off x="1875708" y="47525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4" name="Google Shape;284;p10"/>
              <p:cNvSpPr/>
              <p:nvPr/>
            </p:nvSpPr>
            <p:spPr>
              <a:xfrm>
                <a:off x="2095950" y="47525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85" name="Google Shape;285;p10"/>
            <p:cNvGrpSpPr/>
            <p:nvPr/>
          </p:nvGrpSpPr>
          <p:grpSpPr>
            <a:xfrm>
              <a:off x="1435225" y="4981175"/>
              <a:ext cx="752225" cy="91500"/>
              <a:chOff x="1511425" y="4981175"/>
              <a:chExt cx="752225" cy="91500"/>
            </a:xfrm>
          </p:grpSpPr>
          <p:sp>
            <p:nvSpPr>
              <p:cNvPr id="286" name="Google Shape;286;p10"/>
              <p:cNvSpPr/>
              <p:nvPr/>
            </p:nvSpPr>
            <p:spPr>
              <a:xfrm>
                <a:off x="1511425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" name="Google Shape;287;p10"/>
              <p:cNvSpPr/>
              <p:nvPr/>
            </p:nvSpPr>
            <p:spPr>
              <a:xfrm>
                <a:off x="1731667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" name="Google Shape;288;p10"/>
              <p:cNvSpPr/>
              <p:nvPr/>
            </p:nvSpPr>
            <p:spPr>
              <a:xfrm>
                <a:off x="1951908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" name="Google Shape;289;p10"/>
              <p:cNvSpPr/>
              <p:nvPr/>
            </p:nvSpPr>
            <p:spPr>
              <a:xfrm>
                <a:off x="2172150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90" name="Google Shape;290;p10"/>
            <p:cNvGrpSpPr/>
            <p:nvPr/>
          </p:nvGrpSpPr>
          <p:grpSpPr>
            <a:xfrm>
              <a:off x="1435225" y="5209775"/>
              <a:ext cx="752225" cy="91500"/>
              <a:chOff x="1511425" y="4981175"/>
              <a:chExt cx="752225" cy="91500"/>
            </a:xfrm>
          </p:grpSpPr>
          <p:sp>
            <p:nvSpPr>
              <p:cNvPr id="291" name="Google Shape;291;p10"/>
              <p:cNvSpPr/>
              <p:nvPr/>
            </p:nvSpPr>
            <p:spPr>
              <a:xfrm>
                <a:off x="1511425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2" name="Google Shape;292;p10"/>
              <p:cNvSpPr/>
              <p:nvPr/>
            </p:nvSpPr>
            <p:spPr>
              <a:xfrm>
                <a:off x="1731667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3" name="Google Shape;293;p10"/>
              <p:cNvSpPr/>
              <p:nvPr/>
            </p:nvSpPr>
            <p:spPr>
              <a:xfrm>
                <a:off x="1951908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4" name="Google Shape;294;p10"/>
              <p:cNvSpPr/>
              <p:nvPr/>
            </p:nvSpPr>
            <p:spPr>
              <a:xfrm>
                <a:off x="2172150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95" name="Google Shape;295;p10"/>
          <p:cNvSpPr/>
          <p:nvPr/>
        </p:nvSpPr>
        <p:spPr>
          <a:xfrm>
            <a:off x="1570175" y="561575"/>
            <a:ext cx="365700" cy="3657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6" name="Google Shape;296;p10"/>
          <p:cNvSpPr/>
          <p:nvPr/>
        </p:nvSpPr>
        <p:spPr>
          <a:xfrm>
            <a:off x="1064137" y="563075"/>
            <a:ext cx="365700" cy="3627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7" name="Google Shape;297;p10"/>
          <p:cNvSpPr/>
          <p:nvPr/>
        </p:nvSpPr>
        <p:spPr>
          <a:xfrm>
            <a:off x="558100" y="563075"/>
            <a:ext cx="365700" cy="362700"/>
          </a:xfrm>
          <a:prstGeom prst="ellipse">
            <a:avLst/>
          </a:prstGeom>
          <a:solidFill>
            <a:schemeClr val="accent6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87067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009 Big Title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9" name="Google Shape;299;p11"/>
          <p:cNvGrpSpPr/>
          <p:nvPr/>
        </p:nvGrpSpPr>
        <p:grpSpPr>
          <a:xfrm>
            <a:off x="-19" y="0"/>
            <a:ext cx="12192019" cy="6858030"/>
            <a:chOff x="415600" y="384423"/>
            <a:chExt cx="10934546" cy="6059401"/>
          </a:xfrm>
        </p:grpSpPr>
        <p:pic>
          <p:nvPicPr>
            <p:cNvPr id="300" name="Google Shape;300;p11"/>
            <p:cNvPicPr preferRelativeResize="0"/>
            <p:nvPr/>
          </p:nvPicPr>
          <p:blipFill>
            <a:blip r:embed="rId2">
              <a:alphaModFix amt="52999"/>
            </a:blip>
            <a:stretch>
              <a:fillRect/>
            </a:stretch>
          </p:blipFill>
          <p:spPr>
            <a:xfrm rot="5400000">
              <a:off x="1599075" y="-799050"/>
              <a:ext cx="6059399" cy="8426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1" name="Google Shape;301;p11"/>
            <p:cNvPicPr preferRelativeResize="0"/>
            <p:nvPr/>
          </p:nvPicPr>
          <p:blipFill rotWithShape="1">
            <a:blip r:embed="rId2">
              <a:alphaModFix amt="52999"/>
            </a:blip>
            <a:srcRect t="68892" b="1708"/>
            <a:stretch/>
          </p:blipFill>
          <p:spPr>
            <a:xfrm rot="5400000">
              <a:off x="7081771" y="2175444"/>
              <a:ext cx="6059396" cy="247735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2" name="Google Shape;302;p11"/>
          <p:cNvGrpSpPr/>
          <p:nvPr/>
        </p:nvGrpSpPr>
        <p:grpSpPr>
          <a:xfrm>
            <a:off x="548192" y="895350"/>
            <a:ext cx="11095616" cy="4416721"/>
            <a:chOff x="548192" y="666750"/>
            <a:chExt cx="11095616" cy="4416721"/>
          </a:xfrm>
        </p:grpSpPr>
        <p:sp>
          <p:nvSpPr>
            <p:cNvPr id="303" name="Google Shape;303;p11"/>
            <p:cNvSpPr/>
            <p:nvPr/>
          </p:nvSpPr>
          <p:spPr>
            <a:xfrm flipH="1">
              <a:off x="10611132" y="2733650"/>
              <a:ext cx="1032676" cy="2349821"/>
            </a:xfrm>
            <a:custGeom>
              <a:avLst/>
              <a:gdLst/>
              <a:ahLst/>
              <a:cxnLst/>
              <a:rect l="l" t="t" r="r" b="b"/>
              <a:pathLst>
                <a:path w="28194" h="23372" extrusionOk="0">
                  <a:moveTo>
                    <a:pt x="0" y="0"/>
                  </a:moveTo>
                  <a:lnTo>
                    <a:pt x="28194" y="0"/>
                  </a:lnTo>
                  <a:lnTo>
                    <a:pt x="28194" y="23372"/>
                  </a:lnTo>
                  <a:lnTo>
                    <a:pt x="0" y="23372"/>
                  </a:lnTo>
                  <a:lnTo>
                    <a:pt x="8939" y="11430"/>
                  </a:lnTo>
                  <a:close/>
                </a:path>
              </a:pathLst>
            </a:custGeom>
            <a:solidFill>
              <a:schemeClr val="lt2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04" name="Google Shape;304;p11"/>
            <p:cNvSpPr/>
            <p:nvPr/>
          </p:nvSpPr>
          <p:spPr>
            <a:xfrm>
              <a:off x="548192" y="2733650"/>
              <a:ext cx="1032676" cy="2349821"/>
            </a:xfrm>
            <a:custGeom>
              <a:avLst/>
              <a:gdLst/>
              <a:ahLst/>
              <a:cxnLst/>
              <a:rect l="l" t="t" r="r" b="b"/>
              <a:pathLst>
                <a:path w="28194" h="23372" extrusionOk="0">
                  <a:moveTo>
                    <a:pt x="0" y="0"/>
                  </a:moveTo>
                  <a:lnTo>
                    <a:pt x="28194" y="0"/>
                  </a:lnTo>
                  <a:lnTo>
                    <a:pt x="28194" y="23372"/>
                  </a:lnTo>
                  <a:lnTo>
                    <a:pt x="0" y="23372"/>
                  </a:lnTo>
                  <a:lnTo>
                    <a:pt x="8939" y="11430"/>
                  </a:lnTo>
                  <a:close/>
                </a:path>
              </a:pathLst>
            </a:custGeom>
            <a:solidFill>
              <a:schemeClr val="lt2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05" name="Google Shape;305;p11"/>
            <p:cNvSpPr/>
            <p:nvPr/>
          </p:nvSpPr>
          <p:spPr>
            <a:xfrm rot="10800000">
              <a:off x="1325300" y="4813946"/>
              <a:ext cx="255600" cy="246900"/>
            </a:xfrm>
            <a:prstGeom prst="rtTriangle">
              <a:avLst/>
            </a:prstGeom>
            <a:solidFill>
              <a:schemeClr val="lt2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6" name="Google Shape;306;p11"/>
            <p:cNvSpPr/>
            <p:nvPr/>
          </p:nvSpPr>
          <p:spPr>
            <a:xfrm rot="10800000" flipH="1">
              <a:off x="10611120" y="4813946"/>
              <a:ext cx="255600" cy="246900"/>
            </a:xfrm>
            <a:prstGeom prst="rtTriangle">
              <a:avLst/>
            </a:prstGeom>
            <a:solidFill>
              <a:schemeClr val="lt2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" name="Google Shape;307;p11"/>
            <p:cNvSpPr/>
            <p:nvPr/>
          </p:nvSpPr>
          <p:spPr>
            <a:xfrm>
              <a:off x="1325200" y="666750"/>
              <a:ext cx="9541500" cy="4147200"/>
            </a:xfrm>
            <a:prstGeom prst="round2SameRect">
              <a:avLst>
                <a:gd name="adj1" fmla="val 5710"/>
                <a:gd name="adj2" fmla="val 0"/>
              </a:avLst>
            </a:prstGeom>
            <a:solidFill>
              <a:schemeClr val="lt2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08" name="Google Shape;308;p11"/>
          <p:cNvSpPr txBox="1">
            <a:spLocks noGrp="1"/>
          </p:cNvSpPr>
          <p:nvPr>
            <p:ph type="title"/>
          </p:nvPr>
        </p:nvSpPr>
        <p:spPr>
          <a:xfrm>
            <a:off x="1447800" y="895350"/>
            <a:ext cx="9087000" cy="411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1"/>
          <p:cNvSpPr txBox="1">
            <a:spLocks noGrp="1"/>
          </p:cNvSpPr>
          <p:nvPr>
            <p:ph type="body" idx="1"/>
          </p:nvPr>
        </p:nvSpPr>
        <p:spPr>
          <a:xfrm>
            <a:off x="548200" y="5734050"/>
            <a:ext cx="11095500" cy="644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10924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008 Three columns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2"/>
          <p:cNvSpPr/>
          <p:nvPr/>
        </p:nvSpPr>
        <p:spPr>
          <a:xfrm>
            <a:off x="384425" y="366125"/>
            <a:ext cx="11379900" cy="60960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12" name="Google Shape;312;p12"/>
          <p:cNvGrpSpPr/>
          <p:nvPr/>
        </p:nvGrpSpPr>
        <p:grpSpPr>
          <a:xfrm>
            <a:off x="415150" y="384425"/>
            <a:ext cx="11273471" cy="6059399"/>
            <a:chOff x="415600" y="384425"/>
            <a:chExt cx="11442825" cy="6059399"/>
          </a:xfrm>
        </p:grpSpPr>
        <p:pic>
          <p:nvPicPr>
            <p:cNvPr id="313" name="Google Shape;313;p1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5400000">
              <a:off x="1599075" y="-799050"/>
              <a:ext cx="6059399" cy="8426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4" name="Google Shape;314;p12"/>
            <p:cNvPicPr preferRelativeResize="0"/>
            <p:nvPr/>
          </p:nvPicPr>
          <p:blipFill rotWithShape="1">
            <a:blip r:embed="rId2">
              <a:alphaModFix/>
            </a:blip>
            <a:srcRect t="62862"/>
            <a:stretch/>
          </p:blipFill>
          <p:spPr>
            <a:xfrm rot="5400000">
              <a:off x="7264087" y="1849487"/>
              <a:ext cx="6059399" cy="31292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5" name="Google Shape;315;p12"/>
          <p:cNvSpPr/>
          <p:nvPr/>
        </p:nvSpPr>
        <p:spPr>
          <a:xfrm rot="10800000">
            <a:off x="986100" y="1611825"/>
            <a:ext cx="652200" cy="303600"/>
          </a:xfrm>
          <a:prstGeom prst="rtTriangle">
            <a:avLst/>
          </a:prstGeom>
          <a:solidFill>
            <a:schemeClr val="accent4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6" name="Google Shape;316;p12"/>
          <p:cNvSpPr/>
          <p:nvPr/>
        </p:nvSpPr>
        <p:spPr>
          <a:xfrm>
            <a:off x="1619250" y="1030925"/>
            <a:ext cx="9734700" cy="5079900"/>
          </a:xfrm>
          <a:prstGeom prst="rect">
            <a:avLst/>
          </a:prstGeom>
          <a:solidFill>
            <a:schemeClr val="accent1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7" name="Google Shape;317;p12"/>
          <p:cNvSpPr/>
          <p:nvPr/>
        </p:nvSpPr>
        <p:spPr>
          <a:xfrm>
            <a:off x="986125" y="610725"/>
            <a:ext cx="10578300" cy="1001100"/>
          </a:xfrm>
          <a:prstGeom prst="rect">
            <a:avLst/>
          </a:prstGeom>
          <a:solidFill>
            <a:schemeClr val="accent4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18" name="Google Shape;318;p12"/>
          <p:cNvGrpSpPr/>
          <p:nvPr/>
        </p:nvGrpSpPr>
        <p:grpSpPr>
          <a:xfrm>
            <a:off x="548200" y="5781275"/>
            <a:ext cx="752225" cy="548700"/>
            <a:chOff x="1435225" y="4752575"/>
            <a:chExt cx="752225" cy="548700"/>
          </a:xfrm>
        </p:grpSpPr>
        <p:grpSp>
          <p:nvGrpSpPr>
            <p:cNvPr id="319" name="Google Shape;319;p12"/>
            <p:cNvGrpSpPr/>
            <p:nvPr/>
          </p:nvGrpSpPr>
          <p:grpSpPr>
            <a:xfrm>
              <a:off x="1435225" y="4752575"/>
              <a:ext cx="752225" cy="91500"/>
              <a:chOff x="1435225" y="4752575"/>
              <a:chExt cx="752225" cy="91500"/>
            </a:xfrm>
          </p:grpSpPr>
          <p:sp>
            <p:nvSpPr>
              <p:cNvPr id="320" name="Google Shape;320;p12"/>
              <p:cNvSpPr/>
              <p:nvPr/>
            </p:nvSpPr>
            <p:spPr>
              <a:xfrm>
                <a:off x="1435225" y="47525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p12"/>
              <p:cNvSpPr/>
              <p:nvPr/>
            </p:nvSpPr>
            <p:spPr>
              <a:xfrm>
                <a:off x="1655467" y="47525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2" name="Google Shape;322;p12"/>
              <p:cNvSpPr/>
              <p:nvPr/>
            </p:nvSpPr>
            <p:spPr>
              <a:xfrm>
                <a:off x="1875708" y="47525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12"/>
              <p:cNvSpPr/>
              <p:nvPr/>
            </p:nvSpPr>
            <p:spPr>
              <a:xfrm>
                <a:off x="2095950" y="47525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24" name="Google Shape;324;p12"/>
            <p:cNvGrpSpPr/>
            <p:nvPr/>
          </p:nvGrpSpPr>
          <p:grpSpPr>
            <a:xfrm>
              <a:off x="1435225" y="4981175"/>
              <a:ext cx="752225" cy="91500"/>
              <a:chOff x="1511425" y="4981175"/>
              <a:chExt cx="752225" cy="91500"/>
            </a:xfrm>
          </p:grpSpPr>
          <p:sp>
            <p:nvSpPr>
              <p:cNvPr id="325" name="Google Shape;325;p12"/>
              <p:cNvSpPr/>
              <p:nvPr/>
            </p:nvSpPr>
            <p:spPr>
              <a:xfrm>
                <a:off x="1511425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6" name="Google Shape;326;p12"/>
              <p:cNvSpPr/>
              <p:nvPr/>
            </p:nvSpPr>
            <p:spPr>
              <a:xfrm>
                <a:off x="1731667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7" name="Google Shape;327;p12"/>
              <p:cNvSpPr/>
              <p:nvPr/>
            </p:nvSpPr>
            <p:spPr>
              <a:xfrm>
                <a:off x="1951908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8" name="Google Shape;328;p12"/>
              <p:cNvSpPr/>
              <p:nvPr/>
            </p:nvSpPr>
            <p:spPr>
              <a:xfrm>
                <a:off x="2172150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29" name="Google Shape;329;p12"/>
            <p:cNvGrpSpPr/>
            <p:nvPr/>
          </p:nvGrpSpPr>
          <p:grpSpPr>
            <a:xfrm>
              <a:off x="1435225" y="5209775"/>
              <a:ext cx="752225" cy="91500"/>
              <a:chOff x="1511425" y="4981175"/>
              <a:chExt cx="752225" cy="91500"/>
            </a:xfrm>
          </p:grpSpPr>
          <p:sp>
            <p:nvSpPr>
              <p:cNvPr id="330" name="Google Shape;330;p12"/>
              <p:cNvSpPr/>
              <p:nvPr/>
            </p:nvSpPr>
            <p:spPr>
              <a:xfrm>
                <a:off x="1511425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12"/>
              <p:cNvSpPr/>
              <p:nvPr/>
            </p:nvSpPr>
            <p:spPr>
              <a:xfrm>
                <a:off x="1731667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12"/>
              <p:cNvSpPr/>
              <p:nvPr/>
            </p:nvSpPr>
            <p:spPr>
              <a:xfrm>
                <a:off x="1951908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3" name="Google Shape;333;p12"/>
              <p:cNvSpPr/>
              <p:nvPr/>
            </p:nvSpPr>
            <p:spPr>
              <a:xfrm>
                <a:off x="2172150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334" name="Google Shape;334;p12"/>
          <p:cNvSpPr txBox="1">
            <a:spLocks noGrp="1"/>
          </p:cNvSpPr>
          <p:nvPr>
            <p:ph type="subTitle" idx="1"/>
          </p:nvPr>
        </p:nvSpPr>
        <p:spPr>
          <a:xfrm>
            <a:off x="5056206" y="1729975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35" name="Google Shape;335;p12"/>
          <p:cNvSpPr txBox="1">
            <a:spLocks noGrp="1"/>
          </p:cNvSpPr>
          <p:nvPr>
            <p:ph type="subTitle" idx="2"/>
          </p:nvPr>
        </p:nvSpPr>
        <p:spPr>
          <a:xfrm>
            <a:off x="5056206" y="3334868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36" name="Google Shape;336;p12"/>
          <p:cNvSpPr txBox="1">
            <a:spLocks noGrp="1"/>
          </p:cNvSpPr>
          <p:nvPr>
            <p:ph type="subTitle" idx="3"/>
          </p:nvPr>
        </p:nvSpPr>
        <p:spPr>
          <a:xfrm>
            <a:off x="5056206" y="4939762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37" name="Google Shape;337;p12"/>
          <p:cNvSpPr txBox="1">
            <a:spLocks noGrp="1"/>
          </p:cNvSpPr>
          <p:nvPr>
            <p:ph type="title"/>
          </p:nvPr>
        </p:nvSpPr>
        <p:spPr>
          <a:xfrm>
            <a:off x="986125" y="593375"/>
            <a:ext cx="10367700" cy="1001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ldrich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bril Fatface"/>
              <a:buNone/>
              <a:defRPr sz="44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bril Fatface"/>
              <a:buNone/>
              <a:defRPr sz="44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bril Fatface"/>
              <a:buNone/>
              <a:defRPr sz="44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bril Fatface"/>
              <a:buNone/>
              <a:defRPr sz="44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bril Fatface"/>
              <a:buNone/>
              <a:defRPr sz="44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bril Fatface"/>
              <a:buNone/>
              <a:defRPr sz="44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bril Fatface"/>
              <a:buNone/>
              <a:defRPr sz="44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bril Fatface"/>
              <a:buNone/>
              <a:defRPr sz="44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38" name="Google Shape;338;p12"/>
          <p:cNvSpPr txBox="1">
            <a:spLocks noGrp="1"/>
          </p:cNvSpPr>
          <p:nvPr>
            <p:ph type="body" idx="4"/>
          </p:nvPr>
        </p:nvSpPr>
        <p:spPr>
          <a:xfrm>
            <a:off x="5056200" y="2167925"/>
            <a:ext cx="64068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339" name="Google Shape;339;p12"/>
          <p:cNvSpPr txBox="1">
            <a:spLocks noGrp="1"/>
          </p:cNvSpPr>
          <p:nvPr>
            <p:ph type="body" idx="5"/>
          </p:nvPr>
        </p:nvSpPr>
        <p:spPr>
          <a:xfrm>
            <a:off x="5056200" y="3761388"/>
            <a:ext cx="64068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340" name="Google Shape;340;p12"/>
          <p:cNvSpPr txBox="1">
            <a:spLocks noGrp="1"/>
          </p:cNvSpPr>
          <p:nvPr>
            <p:ph type="body" idx="6"/>
          </p:nvPr>
        </p:nvSpPr>
        <p:spPr>
          <a:xfrm>
            <a:off x="5056200" y="5353050"/>
            <a:ext cx="64077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341" name="Google Shape;341;p12"/>
          <p:cNvSpPr/>
          <p:nvPr/>
        </p:nvSpPr>
        <p:spPr>
          <a:xfrm rot="5400000">
            <a:off x="548212" y="3894062"/>
            <a:ext cx="365700" cy="3657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2" name="Google Shape;342;p12"/>
          <p:cNvSpPr/>
          <p:nvPr/>
        </p:nvSpPr>
        <p:spPr>
          <a:xfrm rot="5400000">
            <a:off x="548212" y="3389525"/>
            <a:ext cx="365700" cy="3627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3" name="Google Shape;343;p12"/>
          <p:cNvSpPr/>
          <p:nvPr/>
        </p:nvSpPr>
        <p:spPr>
          <a:xfrm rot="5400000">
            <a:off x="548212" y="2883488"/>
            <a:ext cx="365700" cy="362700"/>
          </a:xfrm>
          <a:prstGeom prst="ellipse">
            <a:avLst/>
          </a:prstGeom>
          <a:solidFill>
            <a:schemeClr val="accent6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8259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A08A6-C631-47C7-BAB5-2F4625212D7B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3F174-79CC-43DA-ABBE-90EF2013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0880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eam">
  <p:cSld name="008 Team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13"/>
          <p:cNvGrpSpPr/>
          <p:nvPr/>
        </p:nvGrpSpPr>
        <p:grpSpPr>
          <a:xfrm>
            <a:off x="-19" y="0"/>
            <a:ext cx="12192019" cy="6858030"/>
            <a:chOff x="415600" y="384423"/>
            <a:chExt cx="10934546" cy="6059401"/>
          </a:xfrm>
        </p:grpSpPr>
        <p:pic>
          <p:nvPicPr>
            <p:cNvPr id="346" name="Google Shape;346;p13"/>
            <p:cNvPicPr preferRelativeResize="0"/>
            <p:nvPr/>
          </p:nvPicPr>
          <p:blipFill>
            <a:blip r:embed="rId2">
              <a:alphaModFix amt="52999"/>
            </a:blip>
            <a:stretch>
              <a:fillRect/>
            </a:stretch>
          </p:blipFill>
          <p:spPr>
            <a:xfrm rot="5400000">
              <a:off x="1599075" y="-799050"/>
              <a:ext cx="6059399" cy="8426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7" name="Google Shape;347;p13"/>
            <p:cNvPicPr preferRelativeResize="0"/>
            <p:nvPr/>
          </p:nvPicPr>
          <p:blipFill rotWithShape="1">
            <a:blip r:embed="rId2">
              <a:alphaModFix amt="52999"/>
            </a:blip>
            <a:srcRect t="68892" b="1708"/>
            <a:stretch/>
          </p:blipFill>
          <p:spPr>
            <a:xfrm rot="5400000">
              <a:off x="7081771" y="2175444"/>
              <a:ext cx="6059396" cy="247735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8" name="Google Shape;348;p13"/>
          <p:cNvGrpSpPr/>
          <p:nvPr/>
        </p:nvGrpSpPr>
        <p:grpSpPr>
          <a:xfrm>
            <a:off x="11211738" y="6105125"/>
            <a:ext cx="752225" cy="548700"/>
            <a:chOff x="1435225" y="4752575"/>
            <a:chExt cx="752225" cy="548700"/>
          </a:xfrm>
        </p:grpSpPr>
        <p:grpSp>
          <p:nvGrpSpPr>
            <p:cNvPr id="349" name="Google Shape;349;p13"/>
            <p:cNvGrpSpPr/>
            <p:nvPr/>
          </p:nvGrpSpPr>
          <p:grpSpPr>
            <a:xfrm>
              <a:off x="1435225" y="4752575"/>
              <a:ext cx="752225" cy="91500"/>
              <a:chOff x="1435225" y="4752575"/>
              <a:chExt cx="752225" cy="91500"/>
            </a:xfrm>
          </p:grpSpPr>
          <p:sp>
            <p:nvSpPr>
              <p:cNvPr id="350" name="Google Shape;350;p13"/>
              <p:cNvSpPr/>
              <p:nvPr/>
            </p:nvSpPr>
            <p:spPr>
              <a:xfrm>
                <a:off x="1435225" y="4752575"/>
                <a:ext cx="91500" cy="9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13"/>
              <p:cNvSpPr/>
              <p:nvPr/>
            </p:nvSpPr>
            <p:spPr>
              <a:xfrm>
                <a:off x="1655467" y="4752575"/>
                <a:ext cx="91500" cy="9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13"/>
              <p:cNvSpPr/>
              <p:nvPr/>
            </p:nvSpPr>
            <p:spPr>
              <a:xfrm>
                <a:off x="1875708" y="4752575"/>
                <a:ext cx="91500" cy="9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13"/>
              <p:cNvSpPr/>
              <p:nvPr/>
            </p:nvSpPr>
            <p:spPr>
              <a:xfrm>
                <a:off x="2095950" y="4752575"/>
                <a:ext cx="91500" cy="9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54" name="Google Shape;354;p13"/>
            <p:cNvGrpSpPr/>
            <p:nvPr/>
          </p:nvGrpSpPr>
          <p:grpSpPr>
            <a:xfrm>
              <a:off x="1435225" y="4981175"/>
              <a:ext cx="752225" cy="91500"/>
              <a:chOff x="1511425" y="4981175"/>
              <a:chExt cx="752225" cy="91500"/>
            </a:xfrm>
          </p:grpSpPr>
          <p:sp>
            <p:nvSpPr>
              <p:cNvPr id="355" name="Google Shape;355;p13"/>
              <p:cNvSpPr/>
              <p:nvPr/>
            </p:nvSpPr>
            <p:spPr>
              <a:xfrm>
                <a:off x="1511425" y="4981175"/>
                <a:ext cx="91500" cy="9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6" name="Google Shape;356;p13"/>
              <p:cNvSpPr/>
              <p:nvPr/>
            </p:nvSpPr>
            <p:spPr>
              <a:xfrm>
                <a:off x="1731667" y="4981175"/>
                <a:ext cx="91500" cy="9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13"/>
              <p:cNvSpPr/>
              <p:nvPr/>
            </p:nvSpPr>
            <p:spPr>
              <a:xfrm>
                <a:off x="1951908" y="4981175"/>
                <a:ext cx="91500" cy="9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13"/>
              <p:cNvSpPr/>
              <p:nvPr/>
            </p:nvSpPr>
            <p:spPr>
              <a:xfrm>
                <a:off x="2172150" y="4981175"/>
                <a:ext cx="91500" cy="9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59" name="Google Shape;359;p13"/>
            <p:cNvGrpSpPr/>
            <p:nvPr/>
          </p:nvGrpSpPr>
          <p:grpSpPr>
            <a:xfrm>
              <a:off x="1435225" y="5209775"/>
              <a:ext cx="752225" cy="91500"/>
              <a:chOff x="1511425" y="4981175"/>
              <a:chExt cx="752225" cy="91500"/>
            </a:xfrm>
          </p:grpSpPr>
          <p:sp>
            <p:nvSpPr>
              <p:cNvPr id="360" name="Google Shape;360;p13"/>
              <p:cNvSpPr/>
              <p:nvPr/>
            </p:nvSpPr>
            <p:spPr>
              <a:xfrm>
                <a:off x="1511425" y="4981175"/>
                <a:ext cx="91500" cy="9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13"/>
              <p:cNvSpPr/>
              <p:nvPr/>
            </p:nvSpPr>
            <p:spPr>
              <a:xfrm>
                <a:off x="1731667" y="4981175"/>
                <a:ext cx="91500" cy="9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13"/>
              <p:cNvSpPr/>
              <p:nvPr/>
            </p:nvSpPr>
            <p:spPr>
              <a:xfrm>
                <a:off x="1951908" y="4981175"/>
                <a:ext cx="91500" cy="9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13"/>
              <p:cNvSpPr/>
              <p:nvPr/>
            </p:nvSpPr>
            <p:spPr>
              <a:xfrm>
                <a:off x="2172150" y="4981175"/>
                <a:ext cx="91500" cy="9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364" name="Google Shape;364;p13"/>
          <p:cNvSpPr/>
          <p:nvPr/>
        </p:nvSpPr>
        <p:spPr>
          <a:xfrm>
            <a:off x="1268062" y="151475"/>
            <a:ext cx="365700" cy="3657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5" name="Google Shape;365;p13"/>
          <p:cNvSpPr/>
          <p:nvPr/>
        </p:nvSpPr>
        <p:spPr>
          <a:xfrm>
            <a:off x="762025" y="152975"/>
            <a:ext cx="365700" cy="3627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6" name="Google Shape;366;p13"/>
          <p:cNvSpPr/>
          <p:nvPr/>
        </p:nvSpPr>
        <p:spPr>
          <a:xfrm>
            <a:off x="255988" y="152975"/>
            <a:ext cx="365700" cy="362700"/>
          </a:xfrm>
          <a:prstGeom prst="ellipse">
            <a:avLst/>
          </a:prstGeom>
          <a:solidFill>
            <a:schemeClr val="accent6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7" name="Google Shape;367;p13"/>
          <p:cNvSpPr txBox="1">
            <a:spLocks noGrp="1"/>
          </p:cNvSpPr>
          <p:nvPr>
            <p:ph type="title"/>
          </p:nvPr>
        </p:nvSpPr>
        <p:spPr>
          <a:xfrm>
            <a:off x="1189050" y="669575"/>
            <a:ext cx="9707400" cy="763500"/>
          </a:xfrm>
          <a:prstGeom prst="rect">
            <a:avLst/>
          </a:prstGeom>
          <a:effectLst>
            <a:outerShdw dist="66675" dir="10320000" algn="bl" rotWithShape="0">
              <a:srgbClr val="000000"/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Aldrich"/>
              <a:buNone/>
              <a:defRPr sz="6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68" name="Google Shape;368;p13"/>
          <p:cNvSpPr txBox="1">
            <a:spLocks noGrp="1"/>
          </p:cNvSpPr>
          <p:nvPr>
            <p:ph type="body" idx="1"/>
          </p:nvPr>
        </p:nvSpPr>
        <p:spPr>
          <a:xfrm>
            <a:off x="1189050" y="4458625"/>
            <a:ext cx="26589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  <a:defRPr sz="1700">
                <a:solidFill>
                  <a:schemeClr val="lt1"/>
                </a:solidFill>
              </a:defRPr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700"/>
              <a:buChar char="○"/>
              <a:defRPr sz="1700">
                <a:solidFill>
                  <a:schemeClr val="lt1"/>
                </a:solidFill>
              </a:defRPr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700"/>
              <a:buChar char="■"/>
              <a:defRPr sz="1700">
                <a:solidFill>
                  <a:schemeClr val="lt1"/>
                </a:solidFill>
              </a:defRPr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  <a:defRPr sz="1700">
                <a:solidFill>
                  <a:schemeClr val="lt1"/>
                </a:solidFill>
              </a:defRPr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700"/>
              <a:buChar char="○"/>
              <a:defRPr sz="1700">
                <a:solidFill>
                  <a:schemeClr val="lt1"/>
                </a:solidFill>
              </a:defRPr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700"/>
              <a:buChar char="■"/>
              <a:defRPr sz="1700">
                <a:solidFill>
                  <a:schemeClr val="lt1"/>
                </a:solidFill>
              </a:defRPr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  <a:defRPr sz="1700">
                <a:solidFill>
                  <a:schemeClr val="lt1"/>
                </a:solidFill>
              </a:defRPr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700"/>
              <a:buChar char="○"/>
              <a:defRPr sz="1700">
                <a:solidFill>
                  <a:schemeClr val="lt1"/>
                </a:solidFill>
              </a:defRPr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1700"/>
              <a:buChar char="■"/>
              <a:defRPr sz="1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9" name="Google Shape;369;p13"/>
          <p:cNvSpPr txBox="1">
            <a:spLocks noGrp="1"/>
          </p:cNvSpPr>
          <p:nvPr>
            <p:ph type="body" idx="2"/>
          </p:nvPr>
        </p:nvSpPr>
        <p:spPr>
          <a:xfrm>
            <a:off x="4713300" y="4447196"/>
            <a:ext cx="2658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  <a:defRPr sz="1700">
                <a:solidFill>
                  <a:schemeClr val="lt1"/>
                </a:solidFill>
              </a:defRPr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700"/>
              <a:buChar char="○"/>
              <a:defRPr sz="1700">
                <a:solidFill>
                  <a:schemeClr val="lt1"/>
                </a:solidFill>
              </a:defRPr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700"/>
              <a:buChar char="■"/>
              <a:defRPr sz="1700">
                <a:solidFill>
                  <a:schemeClr val="lt1"/>
                </a:solidFill>
              </a:defRPr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  <a:defRPr sz="1700">
                <a:solidFill>
                  <a:schemeClr val="lt1"/>
                </a:solidFill>
              </a:defRPr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700"/>
              <a:buChar char="○"/>
              <a:defRPr sz="1700">
                <a:solidFill>
                  <a:schemeClr val="lt1"/>
                </a:solidFill>
              </a:defRPr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700"/>
              <a:buChar char="■"/>
              <a:defRPr sz="1700">
                <a:solidFill>
                  <a:schemeClr val="lt1"/>
                </a:solidFill>
              </a:defRPr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  <a:defRPr sz="1700">
                <a:solidFill>
                  <a:schemeClr val="lt1"/>
                </a:solidFill>
              </a:defRPr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700"/>
              <a:buChar char="○"/>
              <a:defRPr sz="1700">
                <a:solidFill>
                  <a:schemeClr val="lt1"/>
                </a:solidFill>
              </a:defRPr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1700"/>
              <a:buChar char="■"/>
              <a:defRPr sz="1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0" name="Google Shape;370;p13"/>
          <p:cNvSpPr txBox="1">
            <a:spLocks noGrp="1"/>
          </p:cNvSpPr>
          <p:nvPr>
            <p:ph type="body" idx="3"/>
          </p:nvPr>
        </p:nvSpPr>
        <p:spPr>
          <a:xfrm>
            <a:off x="8237550" y="4433967"/>
            <a:ext cx="2658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  <a:defRPr sz="1700">
                <a:solidFill>
                  <a:schemeClr val="lt1"/>
                </a:solidFill>
              </a:defRPr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700"/>
              <a:buChar char="○"/>
              <a:defRPr sz="1700">
                <a:solidFill>
                  <a:schemeClr val="lt1"/>
                </a:solidFill>
              </a:defRPr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700"/>
              <a:buChar char="■"/>
              <a:defRPr sz="1700">
                <a:solidFill>
                  <a:schemeClr val="lt1"/>
                </a:solidFill>
              </a:defRPr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  <a:defRPr sz="1700">
                <a:solidFill>
                  <a:schemeClr val="lt1"/>
                </a:solidFill>
              </a:defRPr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700"/>
              <a:buChar char="○"/>
              <a:defRPr sz="1700">
                <a:solidFill>
                  <a:schemeClr val="lt1"/>
                </a:solidFill>
              </a:defRPr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700"/>
              <a:buChar char="■"/>
              <a:defRPr sz="1700">
                <a:solidFill>
                  <a:schemeClr val="lt1"/>
                </a:solidFill>
              </a:defRPr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  <a:defRPr sz="1700">
                <a:solidFill>
                  <a:schemeClr val="lt1"/>
                </a:solidFill>
              </a:defRPr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700"/>
              <a:buChar char="○"/>
              <a:defRPr sz="1700">
                <a:solidFill>
                  <a:schemeClr val="lt1"/>
                </a:solidFill>
              </a:defRPr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1700"/>
              <a:buChar char="■"/>
              <a:defRPr sz="1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06487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Text and Image">
  <p:cSld name="010 Text and Image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2" name="Google Shape;372;p14"/>
          <p:cNvGrpSpPr/>
          <p:nvPr/>
        </p:nvGrpSpPr>
        <p:grpSpPr>
          <a:xfrm>
            <a:off x="-19" y="0"/>
            <a:ext cx="12192019" cy="6858030"/>
            <a:chOff x="415600" y="384423"/>
            <a:chExt cx="10934546" cy="6059401"/>
          </a:xfrm>
        </p:grpSpPr>
        <p:pic>
          <p:nvPicPr>
            <p:cNvPr id="373" name="Google Shape;373;p14"/>
            <p:cNvPicPr preferRelativeResize="0"/>
            <p:nvPr/>
          </p:nvPicPr>
          <p:blipFill>
            <a:blip r:embed="rId2">
              <a:alphaModFix amt="52999"/>
            </a:blip>
            <a:stretch>
              <a:fillRect/>
            </a:stretch>
          </p:blipFill>
          <p:spPr>
            <a:xfrm rot="5400000">
              <a:off x="1599075" y="-799050"/>
              <a:ext cx="6059399" cy="8426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4" name="Google Shape;374;p14"/>
            <p:cNvPicPr preferRelativeResize="0"/>
            <p:nvPr/>
          </p:nvPicPr>
          <p:blipFill rotWithShape="1">
            <a:blip r:embed="rId2">
              <a:alphaModFix amt="52999"/>
            </a:blip>
            <a:srcRect t="68892" b="1708"/>
            <a:stretch/>
          </p:blipFill>
          <p:spPr>
            <a:xfrm rot="5400000">
              <a:off x="7081771" y="2175444"/>
              <a:ext cx="6059396" cy="247735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5" name="Google Shape;375;p14"/>
          <p:cNvSpPr txBox="1">
            <a:spLocks noGrp="1"/>
          </p:cNvSpPr>
          <p:nvPr>
            <p:ph type="title"/>
          </p:nvPr>
        </p:nvSpPr>
        <p:spPr>
          <a:xfrm>
            <a:off x="411275" y="1727000"/>
            <a:ext cx="4146900" cy="237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376" name="Google Shape;376;p14"/>
          <p:cNvSpPr/>
          <p:nvPr/>
        </p:nvSpPr>
        <p:spPr>
          <a:xfrm>
            <a:off x="4923993" y="626483"/>
            <a:ext cx="7071000" cy="5721600"/>
          </a:xfrm>
          <a:prstGeom prst="rect">
            <a:avLst/>
          </a:prstGeom>
          <a:solidFill>
            <a:schemeClr val="accent4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7" name="Google Shape;377;p14"/>
          <p:cNvSpPr/>
          <p:nvPr/>
        </p:nvSpPr>
        <p:spPr>
          <a:xfrm>
            <a:off x="11451381" y="5779661"/>
            <a:ext cx="411900" cy="4119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8" name="Google Shape;378;p14"/>
          <p:cNvSpPr/>
          <p:nvPr/>
        </p:nvSpPr>
        <p:spPr>
          <a:xfrm>
            <a:off x="10881434" y="5781351"/>
            <a:ext cx="411900" cy="4086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9" name="Google Shape;379;p14"/>
          <p:cNvSpPr/>
          <p:nvPr/>
        </p:nvSpPr>
        <p:spPr>
          <a:xfrm>
            <a:off x="10311486" y="5781351"/>
            <a:ext cx="411900" cy="408600"/>
          </a:xfrm>
          <a:prstGeom prst="ellipse">
            <a:avLst/>
          </a:prstGeom>
          <a:solidFill>
            <a:schemeClr val="accent6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80" name="Google Shape;380;p14"/>
          <p:cNvGrpSpPr/>
          <p:nvPr/>
        </p:nvGrpSpPr>
        <p:grpSpPr>
          <a:xfrm>
            <a:off x="217125" y="217925"/>
            <a:ext cx="752225" cy="548700"/>
            <a:chOff x="1435225" y="4752575"/>
            <a:chExt cx="752225" cy="548700"/>
          </a:xfrm>
        </p:grpSpPr>
        <p:grpSp>
          <p:nvGrpSpPr>
            <p:cNvPr id="381" name="Google Shape;381;p14"/>
            <p:cNvGrpSpPr/>
            <p:nvPr/>
          </p:nvGrpSpPr>
          <p:grpSpPr>
            <a:xfrm>
              <a:off x="1435225" y="4752575"/>
              <a:ext cx="752225" cy="91500"/>
              <a:chOff x="1435225" y="4752575"/>
              <a:chExt cx="752225" cy="91500"/>
            </a:xfrm>
          </p:grpSpPr>
          <p:sp>
            <p:nvSpPr>
              <p:cNvPr id="382" name="Google Shape;382;p14"/>
              <p:cNvSpPr/>
              <p:nvPr/>
            </p:nvSpPr>
            <p:spPr>
              <a:xfrm>
                <a:off x="1435225" y="4752575"/>
                <a:ext cx="91500" cy="9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14"/>
              <p:cNvSpPr/>
              <p:nvPr/>
            </p:nvSpPr>
            <p:spPr>
              <a:xfrm>
                <a:off x="1655467" y="4752575"/>
                <a:ext cx="91500" cy="9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14"/>
              <p:cNvSpPr/>
              <p:nvPr/>
            </p:nvSpPr>
            <p:spPr>
              <a:xfrm>
                <a:off x="1875708" y="4752575"/>
                <a:ext cx="91500" cy="9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14"/>
              <p:cNvSpPr/>
              <p:nvPr/>
            </p:nvSpPr>
            <p:spPr>
              <a:xfrm>
                <a:off x="2095950" y="4752575"/>
                <a:ext cx="91500" cy="9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86" name="Google Shape;386;p14"/>
            <p:cNvGrpSpPr/>
            <p:nvPr/>
          </p:nvGrpSpPr>
          <p:grpSpPr>
            <a:xfrm>
              <a:off x="1435225" y="4981175"/>
              <a:ext cx="752225" cy="91500"/>
              <a:chOff x="1511425" y="4981175"/>
              <a:chExt cx="752225" cy="91500"/>
            </a:xfrm>
          </p:grpSpPr>
          <p:sp>
            <p:nvSpPr>
              <p:cNvPr id="387" name="Google Shape;387;p14"/>
              <p:cNvSpPr/>
              <p:nvPr/>
            </p:nvSpPr>
            <p:spPr>
              <a:xfrm>
                <a:off x="1511425" y="4981175"/>
                <a:ext cx="91500" cy="9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8" name="Google Shape;388;p14"/>
              <p:cNvSpPr/>
              <p:nvPr/>
            </p:nvSpPr>
            <p:spPr>
              <a:xfrm>
                <a:off x="1731667" y="4981175"/>
                <a:ext cx="91500" cy="9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9" name="Google Shape;389;p14"/>
              <p:cNvSpPr/>
              <p:nvPr/>
            </p:nvSpPr>
            <p:spPr>
              <a:xfrm>
                <a:off x="1951908" y="4981175"/>
                <a:ext cx="91500" cy="9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0" name="Google Shape;390;p14"/>
              <p:cNvSpPr/>
              <p:nvPr/>
            </p:nvSpPr>
            <p:spPr>
              <a:xfrm>
                <a:off x="2172150" y="4981175"/>
                <a:ext cx="91500" cy="9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91" name="Google Shape;391;p14"/>
            <p:cNvGrpSpPr/>
            <p:nvPr/>
          </p:nvGrpSpPr>
          <p:grpSpPr>
            <a:xfrm>
              <a:off x="1435225" y="5209775"/>
              <a:ext cx="752225" cy="91500"/>
              <a:chOff x="1511425" y="4981175"/>
              <a:chExt cx="752225" cy="91500"/>
            </a:xfrm>
          </p:grpSpPr>
          <p:sp>
            <p:nvSpPr>
              <p:cNvPr id="392" name="Google Shape;392;p14"/>
              <p:cNvSpPr/>
              <p:nvPr/>
            </p:nvSpPr>
            <p:spPr>
              <a:xfrm>
                <a:off x="1511425" y="4981175"/>
                <a:ext cx="91500" cy="9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1731667" y="4981175"/>
                <a:ext cx="91500" cy="9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4" name="Google Shape;394;p14"/>
              <p:cNvSpPr/>
              <p:nvPr/>
            </p:nvSpPr>
            <p:spPr>
              <a:xfrm>
                <a:off x="1951908" y="4981175"/>
                <a:ext cx="91500" cy="9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5" name="Google Shape;395;p14"/>
              <p:cNvSpPr/>
              <p:nvPr/>
            </p:nvSpPr>
            <p:spPr>
              <a:xfrm>
                <a:off x="2172150" y="4981175"/>
                <a:ext cx="91500" cy="9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830366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1 Background image">
  <p:cSld name="011 Background image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7" name="Google Shape;397;p15"/>
          <p:cNvGrpSpPr/>
          <p:nvPr/>
        </p:nvGrpSpPr>
        <p:grpSpPr>
          <a:xfrm>
            <a:off x="-19" y="0"/>
            <a:ext cx="12192019" cy="6858030"/>
            <a:chOff x="415600" y="384423"/>
            <a:chExt cx="10934546" cy="6059401"/>
          </a:xfrm>
        </p:grpSpPr>
        <p:pic>
          <p:nvPicPr>
            <p:cNvPr id="398" name="Google Shape;398;p15"/>
            <p:cNvPicPr preferRelativeResize="0"/>
            <p:nvPr/>
          </p:nvPicPr>
          <p:blipFill>
            <a:blip r:embed="rId2">
              <a:alphaModFix amt="52999"/>
            </a:blip>
            <a:stretch>
              <a:fillRect/>
            </a:stretch>
          </p:blipFill>
          <p:spPr>
            <a:xfrm rot="5400000">
              <a:off x="1599075" y="-799050"/>
              <a:ext cx="6059399" cy="8426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9" name="Google Shape;399;p15"/>
            <p:cNvPicPr preferRelativeResize="0"/>
            <p:nvPr/>
          </p:nvPicPr>
          <p:blipFill rotWithShape="1">
            <a:blip r:embed="rId2">
              <a:alphaModFix amt="52999"/>
            </a:blip>
            <a:srcRect t="68892" b="1708"/>
            <a:stretch/>
          </p:blipFill>
          <p:spPr>
            <a:xfrm rot="5400000">
              <a:off x="7081771" y="2175444"/>
              <a:ext cx="6059396" cy="247735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0" name="Google Shape;400;p15"/>
          <p:cNvSpPr txBox="1">
            <a:spLocks noGrp="1"/>
          </p:cNvSpPr>
          <p:nvPr>
            <p:ph type="title"/>
          </p:nvPr>
        </p:nvSpPr>
        <p:spPr>
          <a:xfrm>
            <a:off x="7223375" y="2088000"/>
            <a:ext cx="4458300" cy="237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0"/>
              <a:buNone/>
              <a:defRPr sz="15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401" name="Google Shape;401;p15"/>
          <p:cNvGrpSpPr/>
          <p:nvPr/>
        </p:nvGrpSpPr>
        <p:grpSpPr>
          <a:xfrm>
            <a:off x="255988" y="6105125"/>
            <a:ext cx="752225" cy="548700"/>
            <a:chOff x="1435225" y="4752575"/>
            <a:chExt cx="752225" cy="548700"/>
          </a:xfrm>
        </p:grpSpPr>
        <p:grpSp>
          <p:nvGrpSpPr>
            <p:cNvPr id="402" name="Google Shape;402;p15"/>
            <p:cNvGrpSpPr/>
            <p:nvPr/>
          </p:nvGrpSpPr>
          <p:grpSpPr>
            <a:xfrm>
              <a:off x="1435225" y="4752575"/>
              <a:ext cx="752225" cy="91500"/>
              <a:chOff x="1435225" y="4752575"/>
              <a:chExt cx="752225" cy="91500"/>
            </a:xfrm>
          </p:grpSpPr>
          <p:sp>
            <p:nvSpPr>
              <p:cNvPr id="403" name="Google Shape;403;p15"/>
              <p:cNvSpPr/>
              <p:nvPr/>
            </p:nvSpPr>
            <p:spPr>
              <a:xfrm>
                <a:off x="1435225" y="4752575"/>
                <a:ext cx="91500" cy="9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4" name="Google Shape;404;p15"/>
              <p:cNvSpPr/>
              <p:nvPr/>
            </p:nvSpPr>
            <p:spPr>
              <a:xfrm>
                <a:off x="1655467" y="4752575"/>
                <a:ext cx="91500" cy="9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5" name="Google Shape;405;p15"/>
              <p:cNvSpPr/>
              <p:nvPr/>
            </p:nvSpPr>
            <p:spPr>
              <a:xfrm>
                <a:off x="1875708" y="4752575"/>
                <a:ext cx="91500" cy="9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6" name="Google Shape;406;p15"/>
              <p:cNvSpPr/>
              <p:nvPr/>
            </p:nvSpPr>
            <p:spPr>
              <a:xfrm>
                <a:off x="2095950" y="4752575"/>
                <a:ext cx="91500" cy="9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407" name="Google Shape;407;p15"/>
            <p:cNvGrpSpPr/>
            <p:nvPr/>
          </p:nvGrpSpPr>
          <p:grpSpPr>
            <a:xfrm>
              <a:off x="1435225" y="4981175"/>
              <a:ext cx="752225" cy="91500"/>
              <a:chOff x="1511425" y="4981175"/>
              <a:chExt cx="752225" cy="91500"/>
            </a:xfrm>
          </p:grpSpPr>
          <p:sp>
            <p:nvSpPr>
              <p:cNvPr id="408" name="Google Shape;408;p15"/>
              <p:cNvSpPr/>
              <p:nvPr/>
            </p:nvSpPr>
            <p:spPr>
              <a:xfrm>
                <a:off x="1511425" y="4981175"/>
                <a:ext cx="91500" cy="9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15"/>
              <p:cNvSpPr/>
              <p:nvPr/>
            </p:nvSpPr>
            <p:spPr>
              <a:xfrm>
                <a:off x="1731667" y="4981175"/>
                <a:ext cx="91500" cy="9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15"/>
              <p:cNvSpPr/>
              <p:nvPr/>
            </p:nvSpPr>
            <p:spPr>
              <a:xfrm>
                <a:off x="1951908" y="4981175"/>
                <a:ext cx="91500" cy="9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15"/>
              <p:cNvSpPr/>
              <p:nvPr/>
            </p:nvSpPr>
            <p:spPr>
              <a:xfrm>
                <a:off x="2172150" y="4981175"/>
                <a:ext cx="91500" cy="9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412" name="Google Shape;412;p15"/>
            <p:cNvGrpSpPr/>
            <p:nvPr/>
          </p:nvGrpSpPr>
          <p:grpSpPr>
            <a:xfrm>
              <a:off x="1435225" y="5209775"/>
              <a:ext cx="752225" cy="91500"/>
              <a:chOff x="1511425" y="4981175"/>
              <a:chExt cx="752225" cy="91500"/>
            </a:xfrm>
          </p:grpSpPr>
          <p:sp>
            <p:nvSpPr>
              <p:cNvPr id="413" name="Google Shape;413;p15"/>
              <p:cNvSpPr/>
              <p:nvPr/>
            </p:nvSpPr>
            <p:spPr>
              <a:xfrm>
                <a:off x="1511425" y="4981175"/>
                <a:ext cx="91500" cy="9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15"/>
              <p:cNvSpPr/>
              <p:nvPr/>
            </p:nvSpPr>
            <p:spPr>
              <a:xfrm>
                <a:off x="1731667" y="4981175"/>
                <a:ext cx="91500" cy="9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5" name="Google Shape;415;p15"/>
              <p:cNvSpPr/>
              <p:nvPr/>
            </p:nvSpPr>
            <p:spPr>
              <a:xfrm>
                <a:off x="1951908" y="4981175"/>
                <a:ext cx="91500" cy="9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6" name="Google Shape;416;p15"/>
              <p:cNvSpPr/>
              <p:nvPr/>
            </p:nvSpPr>
            <p:spPr>
              <a:xfrm>
                <a:off x="2172150" y="4981175"/>
                <a:ext cx="91500" cy="9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417" name="Google Shape;417;p15"/>
          <p:cNvSpPr/>
          <p:nvPr/>
        </p:nvSpPr>
        <p:spPr>
          <a:xfrm>
            <a:off x="1268062" y="151475"/>
            <a:ext cx="365700" cy="3657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8" name="Google Shape;418;p15"/>
          <p:cNvSpPr/>
          <p:nvPr/>
        </p:nvSpPr>
        <p:spPr>
          <a:xfrm>
            <a:off x="762025" y="152975"/>
            <a:ext cx="365700" cy="3627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9" name="Google Shape;419;p15"/>
          <p:cNvSpPr/>
          <p:nvPr/>
        </p:nvSpPr>
        <p:spPr>
          <a:xfrm>
            <a:off x="255988" y="152975"/>
            <a:ext cx="365700" cy="362700"/>
          </a:xfrm>
          <a:prstGeom prst="ellipse">
            <a:avLst/>
          </a:prstGeom>
          <a:solidFill>
            <a:schemeClr val="accent6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15991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012 Percentages"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oogle Shape;421;p16"/>
          <p:cNvGrpSpPr/>
          <p:nvPr/>
        </p:nvGrpSpPr>
        <p:grpSpPr>
          <a:xfrm>
            <a:off x="-19" y="0"/>
            <a:ext cx="12192019" cy="6858030"/>
            <a:chOff x="415600" y="384423"/>
            <a:chExt cx="10934546" cy="6059401"/>
          </a:xfrm>
        </p:grpSpPr>
        <p:pic>
          <p:nvPicPr>
            <p:cNvPr id="422" name="Google Shape;422;p16"/>
            <p:cNvPicPr preferRelativeResize="0"/>
            <p:nvPr/>
          </p:nvPicPr>
          <p:blipFill>
            <a:blip r:embed="rId2">
              <a:alphaModFix amt="52999"/>
            </a:blip>
            <a:stretch>
              <a:fillRect/>
            </a:stretch>
          </p:blipFill>
          <p:spPr>
            <a:xfrm rot="5400000">
              <a:off x="1599075" y="-799050"/>
              <a:ext cx="6059399" cy="8426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3" name="Google Shape;423;p16"/>
            <p:cNvPicPr preferRelativeResize="0"/>
            <p:nvPr/>
          </p:nvPicPr>
          <p:blipFill rotWithShape="1">
            <a:blip r:embed="rId2">
              <a:alphaModFix amt="52999"/>
            </a:blip>
            <a:srcRect t="68892" b="1708"/>
            <a:stretch/>
          </p:blipFill>
          <p:spPr>
            <a:xfrm rot="5400000">
              <a:off x="7081771" y="2175444"/>
              <a:ext cx="6059396" cy="247735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4" name="Google Shape;424;p16"/>
          <p:cNvGrpSpPr/>
          <p:nvPr/>
        </p:nvGrpSpPr>
        <p:grpSpPr>
          <a:xfrm>
            <a:off x="11211738" y="6105125"/>
            <a:ext cx="752225" cy="548700"/>
            <a:chOff x="1435225" y="4752575"/>
            <a:chExt cx="752225" cy="548700"/>
          </a:xfrm>
        </p:grpSpPr>
        <p:grpSp>
          <p:nvGrpSpPr>
            <p:cNvPr id="425" name="Google Shape;425;p16"/>
            <p:cNvGrpSpPr/>
            <p:nvPr/>
          </p:nvGrpSpPr>
          <p:grpSpPr>
            <a:xfrm>
              <a:off x="1435225" y="4752575"/>
              <a:ext cx="752225" cy="91500"/>
              <a:chOff x="1435225" y="4752575"/>
              <a:chExt cx="752225" cy="91500"/>
            </a:xfrm>
          </p:grpSpPr>
          <p:sp>
            <p:nvSpPr>
              <p:cNvPr id="426" name="Google Shape;426;p16"/>
              <p:cNvSpPr/>
              <p:nvPr/>
            </p:nvSpPr>
            <p:spPr>
              <a:xfrm>
                <a:off x="1435225" y="4752575"/>
                <a:ext cx="91500" cy="9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16"/>
              <p:cNvSpPr/>
              <p:nvPr/>
            </p:nvSpPr>
            <p:spPr>
              <a:xfrm>
                <a:off x="1655467" y="4752575"/>
                <a:ext cx="91500" cy="9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16"/>
              <p:cNvSpPr/>
              <p:nvPr/>
            </p:nvSpPr>
            <p:spPr>
              <a:xfrm>
                <a:off x="1875708" y="4752575"/>
                <a:ext cx="91500" cy="9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9" name="Google Shape;429;p16"/>
              <p:cNvSpPr/>
              <p:nvPr/>
            </p:nvSpPr>
            <p:spPr>
              <a:xfrm>
                <a:off x="2095950" y="4752575"/>
                <a:ext cx="91500" cy="9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430" name="Google Shape;430;p16"/>
            <p:cNvGrpSpPr/>
            <p:nvPr/>
          </p:nvGrpSpPr>
          <p:grpSpPr>
            <a:xfrm>
              <a:off x="1435225" y="4981175"/>
              <a:ext cx="752225" cy="91500"/>
              <a:chOff x="1511425" y="4981175"/>
              <a:chExt cx="752225" cy="91500"/>
            </a:xfrm>
          </p:grpSpPr>
          <p:sp>
            <p:nvSpPr>
              <p:cNvPr id="431" name="Google Shape;431;p16"/>
              <p:cNvSpPr/>
              <p:nvPr/>
            </p:nvSpPr>
            <p:spPr>
              <a:xfrm>
                <a:off x="1511425" y="4981175"/>
                <a:ext cx="91500" cy="9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2" name="Google Shape;432;p16"/>
              <p:cNvSpPr/>
              <p:nvPr/>
            </p:nvSpPr>
            <p:spPr>
              <a:xfrm>
                <a:off x="1731667" y="4981175"/>
                <a:ext cx="91500" cy="9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3" name="Google Shape;433;p16"/>
              <p:cNvSpPr/>
              <p:nvPr/>
            </p:nvSpPr>
            <p:spPr>
              <a:xfrm>
                <a:off x="1951908" y="4981175"/>
                <a:ext cx="91500" cy="9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4" name="Google Shape;434;p16"/>
              <p:cNvSpPr/>
              <p:nvPr/>
            </p:nvSpPr>
            <p:spPr>
              <a:xfrm>
                <a:off x="2172150" y="4981175"/>
                <a:ext cx="91500" cy="9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435" name="Google Shape;435;p16"/>
            <p:cNvGrpSpPr/>
            <p:nvPr/>
          </p:nvGrpSpPr>
          <p:grpSpPr>
            <a:xfrm>
              <a:off x="1435225" y="5209775"/>
              <a:ext cx="752225" cy="91500"/>
              <a:chOff x="1511425" y="4981175"/>
              <a:chExt cx="752225" cy="91500"/>
            </a:xfrm>
          </p:grpSpPr>
          <p:sp>
            <p:nvSpPr>
              <p:cNvPr id="436" name="Google Shape;436;p16"/>
              <p:cNvSpPr/>
              <p:nvPr/>
            </p:nvSpPr>
            <p:spPr>
              <a:xfrm>
                <a:off x="1511425" y="4981175"/>
                <a:ext cx="91500" cy="9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7" name="Google Shape;437;p16"/>
              <p:cNvSpPr/>
              <p:nvPr/>
            </p:nvSpPr>
            <p:spPr>
              <a:xfrm>
                <a:off x="1731667" y="4981175"/>
                <a:ext cx="91500" cy="9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8" name="Google Shape;438;p16"/>
              <p:cNvSpPr/>
              <p:nvPr/>
            </p:nvSpPr>
            <p:spPr>
              <a:xfrm>
                <a:off x="1951908" y="4981175"/>
                <a:ext cx="91500" cy="9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9" name="Google Shape;439;p16"/>
              <p:cNvSpPr/>
              <p:nvPr/>
            </p:nvSpPr>
            <p:spPr>
              <a:xfrm>
                <a:off x="2172150" y="4981175"/>
                <a:ext cx="91500" cy="9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440" name="Google Shape;440;p16"/>
          <p:cNvSpPr txBox="1">
            <a:spLocks noGrp="1"/>
          </p:cNvSpPr>
          <p:nvPr>
            <p:ph type="body" idx="1"/>
          </p:nvPr>
        </p:nvSpPr>
        <p:spPr>
          <a:xfrm>
            <a:off x="8481446" y="361972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441" name="Google Shape;441;p16"/>
          <p:cNvSpPr txBox="1">
            <a:spLocks noGrp="1"/>
          </p:cNvSpPr>
          <p:nvPr>
            <p:ph type="body" idx="2"/>
          </p:nvPr>
        </p:nvSpPr>
        <p:spPr>
          <a:xfrm>
            <a:off x="451634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442" name="Google Shape;442;p16"/>
          <p:cNvSpPr txBox="1">
            <a:spLocks noGrp="1"/>
          </p:cNvSpPr>
          <p:nvPr>
            <p:ph type="body" idx="3"/>
          </p:nvPr>
        </p:nvSpPr>
        <p:spPr>
          <a:xfrm>
            <a:off x="71502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443" name="Google Shape;443;p16"/>
          <p:cNvSpPr txBox="1">
            <a:spLocks noGrp="1"/>
          </p:cNvSpPr>
          <p:nvPr>
            <p:ph type="title"/>
          </p:nvPr>
        </p:nvSpPr>
        <p:spPr>
          <a:xfrm>
            <a:off x="715025" y="898175"/>
            <a:ext cx="10714800" cy="7635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ldrich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Font typeface="Griffy"/>
              <a:buNone/>
              <a:defRPr sz="4000" b="0">
                <a:latin typeface="Griffy"/>
                <a:ea typeface="Griffy"/>
                <a:cs typeface="Griffy"/>
                <a:sym typeface="Griff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Font typeface="Griffy"/>
              <a:buNone/>
              <a:defRPr sz="4000" b="0">
                <a:latin typeface="Griffy"/>
                <a:ea typeface="Griffy"/>
                <a:cs typeface="Griffy"/>
                <a:sym typeface="Griff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Font typeface="Griffy"/>
              <a:buNone/>
              <a:defRPr sz="4000" b="0">
                <a:latin typeface="Griffy"/>
                <a:ea typeface="Griffy"/>
                <a:cs typeface="Griffy"/>
                <a:sym typeface="Griff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Font typeface="Griffy"/>
              <a:buNone/>
              <a:defRPr sz="4000" b="0">
                <a:latin typeface="Griffy"/>
                <a:ea typeface="Griffy"/>
                <a:cs typeface="Griffy"/>
                <a:sym typeface="Griff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Font typeface="Griffy"/>
              <a:buNone/>
              <a:defRPr sz="4000" b="0">
                <a:latin typeface="Griffy"/>
                <a:ea typeface="Griffy"/>
                <a:cs typeface="Griffy"/>
                <a:sym typeface="Griff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Font typeface="Griffy"/>
              <a:buNone/>
              <a:defRPr sz="4000" b="0">
                <a:latin typeface="Griffy"/>
                <a:ea typeface="Griffy"/>
                <a:cs typeface="Griffy"/>
                <a:sym typeface="Griff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Font typeface="Griffy"/>
              <a:buNone/>
              <a:defRPr sz="4000" b="0">
                <a:latin typeface="Griffy"/>
                <a:ea typeface="Griffy"/>
                <a:cs typeface="Griffy"/>
                <a:sym typeface="Griff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Font typeface="Griffy"/>
              <a:buNone/>
              <a:defRPr sz="4000" b="0"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444" name="Google Shape;444;p16"/>
          <p:cNvSpPr/>
          <p:nvPr/>
        </p:nvSpPr>
        <p:spPr>
          <a:xfrm>
            <a:off x="1335912" y="6307625"/>
            <a:ext cx="365700" cy="3657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5" name="Google Shape;445;p16"/>
          <p:cNvSpPr/>
          <p:nvPr/>
        </p:nvSpPr>
        <p:spPr>
          <a:xfrm>
            <a:off x="829875" y="6309125"/>
            <a:ext cx="365700" cy="3627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6" name="Google Shape;446;p16"/>
          <p:cNvSpPr/>
          <p:nvPr/>
        </p:nvSpPr>
        <p:spPr>
          <a:xfrm>
            <a:off x="323838" y="6309125"/>
            <a:ext cx="365700" cy="362700"/>
          </a:xfrm>
          <a:prstGeom prst="ellipse">
            <a:avLst/>
          </a:prstGeom>
          <a:solidFill>
            <a:schemeClr val="accent6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90251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3 Six columns">
  <p:cSld name="013 Six columns"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Google Shape;448;p17"/>
          <p:cNvGrpSpPr/>
          <p:nvPr/>
        </p:nvGrpSpPr>
        <p:grpSpPr>
          <a:xfrm>
            <a:off x="-19" y="0"/>
            <a:ext cx="12192019" cy="6858030"/>
            <a:chOff x="415600" y="384423"/>
            <a:chExt cx="10934546" cy="6059401"/>
          </a:xfrm>
        </p:grpSpPr>
        <p:pic>
          <p:nvPicPr>
            <p:cNvPr id="449" name="Google Shape;449;p17"/>
            <p:cNvPicPr preferRelativeResize="0"/>
            <p:nvPr/>
          </p:nvPicPr>
          <p:blipFill>
            <a:blip r:embed="rId2">
              <a:alphaModFix amt="52999"/>
            </a:blip>
            <a:stretch>
              <a:fillRect/>
            </a:stretch>
          </p:blipFill>
          <p:spPr>
            <a:xfrm rot="5400000">
              <a:off x="1599075" y="-799050"/>
              <a:ext cx="6059399" cy="8426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0" name="Google Shape;450;p17"/>
            <p:cNvPicPr preferRelativeResize="0"/>
            <p:nvPr/>
          </p:nvPicPr>
          <p:blipFill rotWithShape="1">
            <a:blip r:embed="rId2">
              <a:alphaModFix amt="52999"/>
            </a:blip>
            <a:srcRect t="69673" b="1575"/>
            <a:stretch/>
          </p:blipFill>
          <p:spPr>
            <a:xfrm rot="5400000">
              <a:off x="7064685" y="2158359"/>
              <a:ext cx="6059396" cy="25115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1" name="Google Shape;451;p17"/>
          <p:cNvSpPr/>
          <p:nvPr/>
        </p:nvSpPr>
        <p:spPr>
          <a:xfrm>
            <a:off x="1039349" y="1967419"/>
            <a:ext cx="10113300" cy="44484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2" name="Google Shape;452;p17"/>
          <p:cNvSpPr/>
          <p:nvPr/>
        </p:nvSpPr>
        <p:spPr>
          <a:xfrm>
            <a:off x="298799" y="1346301"/>
            <a:ext cx="11594400" cy="44484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53" name="Google Shape;453;p17"/>
          <p:cNvGrpSpPr/>
          <p:nvPr/>
        </p:nvGrpSpPr>
        <p:grpSpPr>
          <a:xfrm>
            <a:off x="1007712" y="442213"/>
            <a:ext cx="10176575" cy="1338824"/>
            <a:chOff x="991600" y="381000"/>
            <a:chExt cx="10176575" cy="1338824"/>
          </a:xfrm>
        </p:grpSpPr>
        <p:sp>
          <p:nvSpPr>
            <p:cNvPr id="454" name="Google Shape;454;p17"/>
            <p:cNvSpPr/>
            <p:nvPr/>
          </p:nvSpPr>
          <p:spPr>
            <a:xfrm flipH="1">
              <a:off x="10594991" y="836295"/>
              <a:ext cx="573184" cy="852435"/>
            </a:xfrm>
            <a:custGeom>
              <a:avLst/>
              <a:gdLst/>
              <a:ahLst/>
              <a:cxnLst/>
              <a:rect l="l" t="t" r="r" b="b"/>
              <a:pathLst>
                <a:path w="28194" h="23372" extrusionOk="0">
                  <a:moveTo>
                    <a:pt x="0" y="0"/>
                  </a:moveTo>
                  <a:lnTo>
                    <a:pt x="28194" y="0"/>
                  </a:lnTo>
                  <a:lnTo>
                    <a:pt x="28194" y="23372"/>
                  </a:lnTo>
                  <a:lnTo>
                    <a:pt x="0" y="23372"/>
                  </a:lnTo>
                  <a:lnTo>
                    <a:pt x="8939" y="11430"/>
                  </a:ln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455" name="Google Shape;455;p17"/>
            <p:cNvSpPr/>
            <p:nvPr/>
          </p:nvSpPr>
          <p:spPr>
            <a:xfrm>
              <a:off x="991600" y="867389"/>
              <a:ext cx="573184" cy="852435"/>
            </a:xfrm>
            <a:custGeom>
              <a:avLst/>
              <a:gdLst/>
              <a:ahLst/>
              <a:cxnLst/>
              <a:rect l="l" t="t" r="r" b="b"/>
              <a:pathLst>
                <a:path w="28194" h="23372" extrusionOk="0">
                  <a:moveTo>
                    <a:pt x="0" y="0"/>
                  </a:moveTo>
                  <a:lnTo>
                    <a:pt x="28194" y="0"/>
                  </a:lnTo>
                  <a:lnTo>
                    <a:pt x="28194" y="23372"/>
                  </a:lnTo>
                  <a:lnTo>
                    <a:pt x="0" y="23372"/>
                  </a:lnTo>
                  <a:lnTo>
                    <a:pt x="8939" y="11430"/>
                  </a:ln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456" name="Google Shape;456;p17"/>
            <p:cNvSpPr/>
            <p:nvPr/>
          </p:nvSpPr>
          <p:spPr>
            <a:xfrm rot="10800000">
              <a:off x="1309175" y="1450284"/>
              <a:ext cx="255600" cy="246900"/>
            </a:xfrm>
            <a:prstGeom prst="rtTriangle">
              <a:avLst/>
            </a:prstGeom>
            <a:solidFill>
              <a:schemeClr val="accent4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7" name="Google Shape;457;p17"/>
            <p:cNvSpPr/>
            <p:nvPr/>
          </p:nvSpPr>
          <p:spPr>
            <a:xfrm>
              <a:off x="1309075" y="381000"/>
              <a:ext cx="9541500" cy="10695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4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8" name="Google Shape;458;p17"/>
            <p:cNvSpPr/>
            <p:nvPr/>
          </p:nvSpPr>
          <p:spPr>
            <a:xfrm rot="10800000" flipH="1">
              <a:off x="10594995" y="1450284"/>
              <a:ext cx="255600" cy="246900"/>
            </a:xfrm>
            <a:prstGeom prst="rtTriangle">
              <a:avLst/>
            </a:prstGeom>
            <a:solidFill>
              <a:schemeClr val="accent4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59" name="Google Shape;459;p17"/>
          <p:cNvSpPr/>
          <p:nvPr/>
        </p:nvSpPr>
        <p:spPr>
          <a:xfrm>
            <a:off x="2182462" y="5923625"/>
            <a:ext cx="365700" cy="3657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0" name="Google Shape;460;p17"/>
          <p:cNvSpPr/>
          <p:nvPr/>
        </p:nvSpPr>
        <p:spPr>
          <a:xfrm>
            <a:off x="1676425" y="5925125"/>
            <a:ext cx="365700" cy="3627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1" name="Google Shape;461;p17"/>
          <p:cNvSpPr/>
          <p:nvPr/>
        </p:nvSpPr>
        <p:spPr>
          <a:xfrm>
            <a:off x="1170388" y="5925125"/>
            <a:ext cx="365700" cy="362700"/>
          </a:xfrm>
          <a:prstGeom prst="ellipse">
            <a:avLst/>
          </a:prstGeom>
          <a:solidFill>
            <a:schemeClr val="accent6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2" name="Google Shape;462;p17"/>
          <p:cNvSpPr txBox="1">
            <a:spLocks noGrp="1"/>
          </p:cNvSpPr>
          <p:nvPr>
            <p:ph type="subTitle" idx="1"/>
          </p:nvPr>
        </p:nvSpPr>
        <p:spPr>
          <a:xfrm>
            <a:off x="720400" y="216360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463" name="Google Shape;463;p17"/>
          <p:cNvSpPr txBox="1">
            <a:spLocks noGrp="1"/>
          </p:cNvSpPr>
          <p:nvPr>
            <p:ph type="subTitle" idx="2"/>
          </p:nvPr>
        </p:nvSpPr>
        <p:spPr>
          <a:xfrm>
            <a:off x="720400" y="4020325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464" name="Google Shape;464;p17"/>
          <p:cNvSpPr txBox="1">
            <a:spLocks noGrp="1"/>
          </p:cNvSpPr>
          <p:nvPr>
            <p:ph type="subTitle" idx="3"/>
          </p:nvPr>
        </p:nvSpPr>
        <p:spPr>
          <a:xfrm>
            <a:off x="8381787" y="217298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465" name="Google Shape;465;p17"/>
          <p:cNvSpPr txBox="1">
            <a:spLocks noGrp="1"/>
          </p:cNvSpPr>
          <p:nvPr>
            <p:ph type="subTitle" idx="4"/>
          </p:nvPr>
        </p:nvSpPr>
        <p:spPr>
          <a:xfrm>
            <a:off x="4571787" y="218095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466" name="Google Shape;466;p17"/>
          <p:cNvSpPr txBox="1">
            <a:spLocks noGrp="1"/>
          </p:cNvSpPr>
          <p:nvPr>
            <p:ph type="subTitle" idx="5"/>
          </p:nvPr>
        </p:nvSpPr>
        <p:spPr>
          <a:xfrm>
            <a:off x="4571787" y="4020325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467" name="Google Shape;467;p17"/>
          <p:cNvSpPr txBox="1">
            <a:spLocks noGrp="1"/>
          </p:cNvSpPr>
          <p:nvPr>
            <p:ph type="subTitle" idx="6"/>
          </p:nvPr>
        </p:nvSpPr>
        <p:spPr>
          <a:xfrm>
            <a:off x="8381787" y="400178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468" name="Google Shape;468;p17"/>
          <p:cNvSpPr txBox="1">
            <a:spLocks noGrp="1"/>
          </p:cNvSpPr>
          <p:nvPr>
            <p:ph type="title"/>
          </p:nvPr>
        </p:nvSpPr>
        <p:spPr>
          <a:xfrm>
            <a:off x="1333500" y="442225"/>
            <a:ext cx="9505800" cy="1043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ldrich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bril Fatface"/>
              <a:buNone/>
              <a:defRPr sz="64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bril Fatface"/>
              <a:buNone/>
              <a:defRPr sz="64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bril Fatface"/>
              <a:buNone/>
              <a:defRPr sz="64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bril Fatface"/>
              <a:buNone/>
              <a:defRPr sz="64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bril Fatface"/>
              <a:buNone/>
              <a:defRPr sz="64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bril Fatface"/>
              <a:buNone/>
              <a:defRPr sz="64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bril Fatface"/>
              <a:buNone/>
              <a:defRPr sz="64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bril Fatface"/>
              <a:buNone/>
              <a:defRPr sz="64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69" name="Google Shape;469;p17"/>
          <p:cNvSpPr txBox="1">
            <a:spLocks noGrp="1"/>
          </p:cNvSpPr>
          <p:nvPr>
            <p:ph type="body" idx="7"/>
          </p:nvPr>
        </p:nvSpPr>
        <p:spPr>
          <a:xfrm>
            <a:off x="4571787" y="25898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70" name="Google Shape;470;p17"/>
          <p:cNvSpPr txBox="1">
            <a:spLocks noGrp="1"/>
          </p:cNvSpPr>
          <p:nvPr>
            <p:ph type="body" idx="8"/>
          </p:nvPr>
        </p:nvSpPr>
        <p:spPr>
          <a:xfrm>
            <a:off x="8381787" y="4418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71" name="Google Shape;471;p17"/>
          <p:cNvSpPr txBox="1">
            <a:spLocks noGrp="1"/>
          </p:cNvSpPr>
          <p:nvPr>
            <p:ph type="body" idx="9"/>
          </p:nvPr>
        </p:nvSpPr>
        <p:spPr>
          <a:xfrm>
            <a:off x="4571787" y="4418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72" name="Google Shape;472;p17"/>
          <p:cNvSpPr txBox="1">
            <a:spLocks noGrp="1"/>
          </p:cNvSpPr>
          <p:nvPr>
            <p:ph type="body" idx="13"/>
          </p:nvPr>
        </p:nvSpPr>
        <p:spPr>
          <a:xfrm>
            <a:off x="720400" y="25898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73" name="Google Shape;473;p17"/>
          <p:cNvSpPr txBox="1">
            <a:spLocks noGrp="1"/>
          </p:cNvSpPr>
          <p:nvPr>
            <p:ph type="body" idx="14"/>
          </p:nvPr>
        </p:nvSpPr>
        <p:spPr>
          <a:xfrm>
            <a:off x="8381787" y="25898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74" name="Google Shape;474;p17"/>
          <p:cNvSpPr txBox="1">
            <a:spLocks noGrp="1"/>
          </p:cNvSpPr>
          <p:nvPr>
            <p:ph type="body" idx="15"/>
          </p:nvPr>
        </p:nvSpPr>
        <p:spPr>
          <a:xfrm>
            <a:off x="720400" y="4418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63970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4 Map">
  <p:cSld name="014 Map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18"/>
          <p:cNvGrpSpPr/>
          <p:nvPr/>
        </p:nvGrpSpPr>
        <p:grpSpPr>
          <a:xfrm>
            <a:off x="-19" y="0"/>
            <a:ext cx="12192019" cy="6858030"/>
            <a:chOff x="415600" y="384423"/>
            <a:chExt cx="10934546" cy="6059401"/>
          </a:xfrm>
        </p:grpSpPr>
        <p:pic>
          <p:nvPicPr>
            <p:cNvPr id="477" name="Google Shape;477;p18"/>
            <p:cNvPicPr preferRelativeResize="0"/>
            <p:nvPr/>
          </p:nvPicPr>
          <p:blipFill>
            <a:blip r:embed="rId2">
              <a:alphaModFix amt="52999"/>
            </a:blip>
            <a:stretch>
              <a:fillRect/>
            </a:stretch>
          </p:blipFill>
          <p:spPr>
            <a:xfrm rot="5400000">
              <a:off x="1599075" y="-799050"/>
              <a:ext cx="6059399" cy="8426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8" name="Google Shape;478;p18"/>
            <p:cNvPicPr preferRelativeResize="0"/>
            <p:nvPr/>
          </p:nvPicPr>
          <p:blipFill rotWithShape="1">
            <a:blip r:embed="rId2">
              <a:alphaModFix amt="52999"/>
            </a:blip>
            <a:srcRect t="69673" b="1575"/>
            <a:stretch/>
          </p:blipFill>
          <p:spPr>
            <a:xfrm rot="5400000">
              <a:off x="7064685" y="2158359"/>
              <a:ext cx="6059396" cy="25115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79" name="Google Shape;479;p18"/>
          <p:cNvSpPr/>
          <p:nvPr/>
        </p:nvSpPr>
        <p:spPr>
          <a:xfrm>
            <a:off x="1039349" y="1967419"/>
            <a:ext cx="10113300" cy="44484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0" name="Google Shape;480;p18"/>
          <p:cNvSpPr/>
          <p:nvPr/>
        </p:nvSpPr>
        <p:spPr>
          <a:xfrm>
            <a:off x="298799" y="1346301"/>
            <a:ext cx="11594400" cy="44484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81" name="Google Shape;481;p18"/>
          <p:cNvGrpSpPr/>
          <p:nvPr/>
        </p:nvGrpSpPr>
        <p:grpSpPr>
          <a:xfrm>
            <a:off x="1007712" y="442213"/>
            <a:ext cx="10176575" cy="1338824"/>
            <a:chOff x="991600" y="381000"/>
            <a:chExt cx="10176575" cy="1338824"/>
          </a:xfrm>
        </p:grpSpPr>
        <p:sp>
          <p:nvSpPr>
            <p:cNvPr id="482" name="Google Shape;482;p18"/>
            <p:cNvSpPr/>
            <p:nvPr/>
          </p:nvSpPr>
          <p:spPr>
            <a:xfrm flipH="1">
              <a:off x="10594991" y="836295"/>
              <a:ext cx="573184" cy="852435"/>
            </a:xfrm>
            <a:custGeom>
              <a:avLst/>
              <a:gdLst/>
              <a:ahLst/>
              <a:cxnLst/>
              <a:rect l="l" t="t" r="r" b="b"/>
              <a:pathLst>
                <a:path w="28194" h="23372" extrusionOk="0">
                  <a:moveTo>
                    <a:pt x="0" y="0"/>
                  </a:moveTo>
                  <a:lnTo>
                    <a:pt x="28194" y="0"/>
                  </a:lnTo>
                  <a:lnTo>
                    <a:pt x="28194" y="23372"/>
                  </a:lnTo>
                  <a:lnTo>
                    <a:pt x="0" y="23372"/>
                  </a:lnTo>
                  <a:lnTo>
                    <a:pt x="8939" y="11430"/>
                  </a:ln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483" name="Google Shape;483;p18"/>
            <p:cNvSpPr/>
            <p:nvPr/>
          </p:nvSpPr>
          <p:spPr>
            <a:xfrm>
              <a:off x="991600" y="867389"/>
              <a:ext cx="573184" cy="852435"/>
            </a:xfrm>
            <a:custGeom>
              <a:avLst/>
              <a:gdLst/>
              <a:ahLst/>
              <a:cxnLst/>
              <a:rect l="l" t="t" r="r" b="b"/>
              <a:pathLst>
                <a:path w="28194" h="23372" extrusionOk="0">
                  <a:moveTo>
                    <a:pt x="0" y="0"/>
                  </a:moveTo>
                  <a:lnTo>
                    <a:pt x="28194" y="0"/>
                  </a:lnTo>
                  <a:lnTo>
                    <a:pt x="28194" y="23372"/>
                  </a:lnTo>
                  <a:lnTo>
                    <a:pt x="0" y="23372"/>
                  </a:lnTo>
                  <a:lnTo>
                    <a:pt x="8939" y="11430"/>
                  </a:ln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484" name="Google Shape;484;p18"/>
            <p:cNvSpPr/>
            <p:nvPr/>
          </p:nvSpPr>
          <p:spPr>
            <a:xfrm rot="10800000">
              <a:off x="1309175" y="1450284"/>
              <a:ext cx="255600" cy="246900"/>
            </a:xfrm>
            <a:prstGeom prst="rtTriangle">
              <a:avLst/>
            </a:prstGeom>
            <a:solidFill>
              <a:schemeClr val="accent3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5" name="Google Shape;485;p18"/>
            <p:cNvSpPr/>
            <p:nvPr/>
          </p:nvSpPr>
          <p:spPr>
            <a:xfrm>
              <a:off x="1309075" y="381000"/>
              <a:ext cx="9541500" cy="10695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6" name="Google Shape;486;p18"/>
            <p:cNvSpPr/>
            <p:nvPr/>
          </p:nvSpPr>
          <p:spPr>
            <a:xfrm rot="10800000" flipH="1">
              <a:off x="10594995" y="1450284"/>
              <a:ext cx="255600" cy="246900"/>
            </a:xfrm>
            <a:prstGeom prst="rtTriangle">
              <a:avLst/>
            </a:prstGeom>
            <a:solidFill>
              <a:schemeClr val="accent3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7" name="Google Shape;487;p18"/>
          <p:cNvSpPr/>
          <p:nvPr/>
        </p:nvSpPr>
        <p:spPr>
          <a:xfrm>
            <a:off x="2182462" y="5923625"/>
            <a:ext cx="365700" cy="3657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8" name="Google Shape;488;p18"/>
          <p:cNvSpPr/>
          <p:nvPr/>
        </p:nvSpPr>
        <p:spPr>
          <a:xfrm>
            <a:off x="1676425" y="5925125"/>
            <a:ext cx="365700" cy="3627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9" name="Google Shape;489;p18"/>
          <p:cNvSpPr/>
          <p:nvPr/>
        </p:nvSpPr>
        <p:spPr>
          <a:xfrm>
            <a:off x="1170388" y="5925125"/>
            <a:ext cx="365700" cy="362700"/>
          </a:xfrm>
          <a:prstGeom prst="ellipse">
            <a:avLst/>
          </a:prstGeom>
          <a:solidFill>
            <a:schemeClr val="accent6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90" name="Google Shape;490;p18"/>
          <p:cNvSpPr txBox="1">
            <a:spLocks noGrp="1"/>
          </p:cNvSpPr>
          <p:nvPr>
            <p:ph type="title"/>
          </p:nvPr>
        </p:nvSpPr>
        <p:spPr>
          <a:xfrm>
            <a:off x="1354675" y="442225"/>
            <a:ext cx="9446100" cy="10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35111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5 Timeline">
  <p:cSld name="015 Timeline"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2" name="Google Shape;492;p19"/>
          <p:cNvGrpSpPr/>
          <p:nvPr/>
        </p:nvGrpSpPr>
        <p:grpSpPr>
          <a:xfrm>
            <a:off x="-19" y="0"/>
            <a:ext cx="12192019" cy="6858030"/>
            <a:chOff x="415600" y="384423"/>
            <a:chExt cx="10934546" cy="6059401"/>
          </a:xfrm>
        </p:grpSpPr>
        <p:pic>
          <p:nvPicPr>
            <p:cNvPr id="493" name="Google Shape;493;p19"/>
            <p:cNvPicPr preferRelativeResize="0"/>
            <p:nvPr/>
          </p:nvPicPr>
          <p:blipFill>
            <a:blip r:embed="rId2">
              <a:alphaModFix amt="52999"/>
            </a:blip>
            <a:stretch>
              <a:fillRect/>
            </a:stretch>
          </p:blipFill>
          <p:spPr>
            <a:xfrm rot="5400000">
              <a:off x="1599075" y="-799050"/>
              <a:ext cx="6059399" cy="8426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4" name="Google Shape;494;p19"/>
            <p:cNvPicPr preferRelativeResize="0"/>
            <p:nvPr/>
          </p:nvPicPr>
          <p:blipFill rotWithShape="1">
            <a:blip r:embed="rId2">
              <a:alphaModFix amt="52999"/>
            </a:blip>
            <a:srcRect t="68892" b="1708"/>
            <a:stretch/>
          </p:blipFill>
          <p:spPr>
            <a:xfrm rot="5400000">
              <a:off x="7081771" y="2175444"/>
              <a:ext cx="6059396" cy="247735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95" name="Google Shape;495;p19"/>
          <p:cNvSpPr txBox="1">
            <a:spLocks noGrp="1"/>
          </p:cNvSpPr>
          <p:nvPr>
            <p:ph type="subTitle" idx="1"/>
          </p:nvPr>
        </p:nvSpPr>
        <p:spPr>
          <a:xfrm>
            <a:off x="415600" y="23160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496" name="Google Shape;496;p19"/>
          <p:cNvSpPr txBox="1">
            <a:spLocks noGrp="1"/>
          </p:cNvSpPr>
          <p:nvPr>
            <p:ph type="subTitle" idx="2"/>
          </p:nvPr>
        </p:nvSpPr>
        <p:spPr>
          <a:xfrm>
            <a:off x="2775377" y="23160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497" name="Google Shape;497;p19"/>
          <p:cNvSpPr txBox="1">
            <a:spLocks noGrp="1"/>
          </p:cNvSpPr>
          <p:nvPr>
            <p:ph type="subTitle" idx="3"/>
          </p:nvPr>
        </p:nvSpPr>
        <p:spPr>
          <a:xfrm>
            <a:off x="5135153" y="23425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498" name="Google Shape;498;p19"/>
          <p:cNvSpPr txBox="1">
            <a:spLocks noGrp="1"/>
          </p:cNvSpPr>
          <p:nvPr>
            <p:ph type="subTitle" idx="4"/>
          </p:nvPr>
        </p:nvSpPr>
        <p:spPr>
          <a:xfrm>
            <a:off x="7494930" y="23425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499" name="Google Shape;499;p19"/>
          <p:cNvSpPr txBox="1">
            <a:spLocks noGrp="1"/>
          </p:cNvSpPr>
          <p:nvPr>
            <p:ph type="subTitle" idx="5"/>
          </p:nvPr>
        </p:nvSpPr>
        <p:spPr>
          <a:xfrm>
            <a:off x="9854707" y="23160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500" name="Google Shape;500;p19"/>
          <p:cNvSpPr txBox="1">
            <a:spLocks noGrp="1"/>
          </p:cNvSpPr>
          <p:nvPr>
            <p:ph type="title"/>
          </p:nvPr>
        </p:nvSpPr>
        <p:spPr>
          <a:xfrm>
            <a:off x="1812325" y="713950"/>
            <a:ext cx="10379700" cy="1023900"/>
          </a:xfrm>
          <a:prstGeom prst="rect">
            <a:avLst/>
          </a:prstGeom>
          <a:solidFill>
            <a:schemeClr val="accent4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01" name="Google Shape;501;p19"/>
          <p:cNvSpPr txBox="1">
            <a:spLocks noGrp="1"/>
          </p:cNvSpPr>
          <p:nvPr>
            <p:ph type="body" idx="6"/>
          </p:nvPr>
        </p:nvSpPr>
        <p:spPr>
          <a:xfrm>
            <a:off x="415600" y="32386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02" name="Google Shape;502;p19"/>
          <p:cNvSpPr txBox="1">
            <a:spLocks noGrp="1"/>
          </p:cNvSpPr>
          <p:nvPr>
            <p:ph type="body" idx="7"/>
          </p:nvPr>
        </p:nvSpPr>
        <p:spPr>
          <a:xfrm>
            <a:off x="2775375" y="32386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03" name="Google Shape;503;p19"/>
          <p:cNvSpPr txBox="1">
            <a:spLocks noGrp="1"/>
          </p:cNvSpPr>
          <p:nvPr>
            <p:ph type="body" idx="8"/>
          </p:nvPr>
        </p:nvSpPr>
        <p:spPr>
          <a:xfrm>
            <a:off x="5135150" y="32386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04" name="Google Shape;504;p19"/>
          <p:cNvSpPr txBox="1">
            <a:spLocks noGrp="1"/>
          </p:cNvSpPr>
          <p:nvPr>
            <p:ph type="body" idx="9"/>
          </p:nvPr>
        </p:nvSpPr>
        <p:spPr>
          <a:xfrm>
            <a:off x="7494925" y="32386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05" name="Google Shape;505;p19"/>
          <p:cNvSpPr txBox="1">
            <a:spLocks noGrp="1"/>
          </p:cNvSpPr>
          <p:nvPr>
            <p:ph type="body" idx="13"/>
          </p:nvPr>
        </p:nvSpPr>
        <p:spPr>
          <a:xfrm>
            <a:off x="9854700" y="32386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506" name="Google Shape;506;p19"/>
          <p:cNvGrpSpPr/>
          <p:nvPr/>
        </p:nvGrpSpPr>
        <p:grpSpPr>
          <a:xfrm>
            <a:off x="11211738" y="6105125"/>
            <a:ext cx="752225" cy="548700"/>
            <a:chOff x="1435225" y="4752575"/>
            <a:chExt cx="752225" cy="548700"/>
          </a:xfrm>
        </p:grpSpPr>
        <p:grpSp>
          <p:nvGrpSpPr>
            <p:cNvPr id="507" name="Google Shape;507;p19"/>
            <p:cNvGrpSpPr/>
            <p:nvPr/>
          </p:nvGrpSpPr>
          <p:grpSpPr>
            <a:xfrm>
              <a:off x="1435225" y="4752575"/>
              <a:ext cx="752225" cy="91500"/>
              <a:chOff x="1435225" y="4752575"/>
              <a:chExt cx="752225" cy="91500"/>
            </a:xfrm>
          </p:grpSpPr>
          <p:sp>
            <p:nvSpPr>
              <p:cNvPr id="508" name="Google Shape;508;p19"/>
              <p:cNvSpPr/>
              <p:nvPr/>
            </p:nvSpPr>
            <p:spPr>
              <a:xfrm>
                <a:off x="1435225" y="4752575"/>
                <a:ext cx="91500" cy="9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9" name="Google Shape;509;p19"/>
              <p:cNvSpPr/>
              <p:nvPr/>
            </p:nvSpPr>
            <p:spPr>
              <a:xfrm>
                <a:off x="1655467" y="4752575"/>
                <a:ext cx="91500" cy="9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0" name="Google Shape;510;p19"/>
              <p:cNvSpPr/>
              <p:nvPr/>
            </p:nvSpPr>
            <p:spPr>
              <a:xfrm>
                <a:off x="1875708" y="4752575"/>
                <a:ext cx="91500" cy="9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1" name="Google Shape;511;p19"/>
              <p:cNvSpPr/>
              <p:nvPr/>
            </p:nvSpPr>
            <p:spPr>
              <a:xfrm>
                <a:off x="2095950" y="4752575"/>
                <a:ext cx="91500" cy="9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12" name="Google Shape;512;p19"/>
            <p:cNvGrpSpPr/>
            <p:nvPr/>
          </p:nvGrpSpPr>
          <p:grpSpPr>
            <a:xfrm>
              <a:off x="1435225" y="4981175"/>
              <a:ext cx="752225" cy="91500"/>
              <a:chOff x="1511425" y="4981175"/>
              <a:chExt cx="752225" cy="91500"/>
            </a:xfrm>
          </p:grpSpPr>
          <p:sp>
            <p:nvSpPr>
              <p:cNvPr id="513" name="Google Shape;513;p19"/>
              <p:cNvSpPr/>
              <p:nvPr/>
            </p:nvSpPr>
            <p:spPr>
              <a:xfrm>
                <a:off x="1511425" y="4981175"/>
                <a:ext cx="91500" cy="9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" name="Google Shape;514;p19"/>
              <p:cNvSpPr/>
              <p:nvPr/>
            </p:nvSpPr>
            <p:spPr>
              <a:xfrm>
                <a:off x="1731667" y="4981175"/>
                <a:ext cx="91500" cy="9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19"/>
              <p:cNvSpPr/>
              <p:nvPr/>
            </p:nvSpPr>
            <p:spPr>
              <a:xfrm>
                <a:off x="1951908" y="4981175"/>
                <a:ext cx="91500" cy="9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6" name="Google Shape;516;p19"/>
              <p:cNvSpPr/>
              <p:nvPr/>
            </p:nvSpPr>
            <p:spPr>
              <a:xfrm>
                <a:off x="2172150" y="4981175"/>
                <a:ext cx="91500" cy="9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17" name="Google Shape;517;p19"/>
            <p:cNvGrpSpPr/>
            <p:nvPr/>
          </p:nvGrpSpPr>
          <p:grpSpPr>
            <a:xfrm>
              <a:off x="1435225" y="5209775"/>
              <a:ext cx="752225" cy="91500"/>
              <a:chOff x="1511425" y="4981175"/>
              <a:chExt cx="752225" cy="91500"/>
            </a:xfrm>
          </p:grpSpPr>
          <p:sp>
            <p:nvSpPr>
              <p:cNvPr id="518" name="Google Shape;518;p19"/>
              <p:cNvSpPr/>
              <p:nvPr/>
            </p:nvSpPr>
            <p:spPr>
              <a:xfrm>
                <a:off x="1511425" y="4981175"/>
                <a:ext cx="91500" cy="9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9" name="Google Shape;519;p19"/>
              <p:cNvSpPr/>
              <p:nvPr/>
            </p:nvSpPr>
            <p:spPr>
              <a:xfrm>
                <a:off x="1731667" y="4981175"/>
                <a:ext cx="91500" cy="9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19"/>
              <p:cNvSpPr/>
              <p:nvPr/>
            </p:nvSpPr>
            <p:spPr>
              <a:xfrm>
                <a:off x="1951908" y="4981175"/>
                <a:ext cx="91500" cy="9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1" name="Google Shape;521;p19"/>
              <p:cNvSpPr/>
              <p:nvPr/>
            </p:nvSpPr>
            <p:spPr>
              <a:xfrm>
                <a:off x="2172150" y="4981175"/>
                <a:ext cx="91500" cy="91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522" name="Google Shape;522;p19"/>
          <p:cNvSpPr/>
          <p:nvPr/>
        </p:nvSpPr>
        <p:spPr>
          <a:xfrm>
            <a:off x="1335912" y="6307625"/>
            <a:ext cx="365700" cy="3657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3" name="Google Shape;523;p19"/>
          <p:cNvSpPr/>
          <p:nvPr/>
        </p:nvSpPr>
        <p:spPr>
          <a:xfrm>
            <a:off x="829875" y="6309125"/>
            <a:ext cx="365700" cy="3627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4" name="Google Shape;524;p19"/>
          <p:cNvSpPr/>
          <p:nvPr/>
        </p:nvSpPr>
        <p:spPr>
          <a:xfrm>
            <a:off x="323838" y="6309125"/>
            <a:ext cx="365700" cy="362700"/>
          </a:xfrm>
          <a:prstGeom prst="ellipse">
            <a:avLst/>
          </a:prstGeom>
          <a:solidFill>
            <a:schemeClr val="accent6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29521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">
  <p:cSld name="016 Title and text left"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20"/>
          <p:cNvSpPr/>
          <p:nvPr/>
        </p:nvSpPr>
        <p:spPr>
          <a:xfrm>
            <a:off x="384425" y="366125"/>
            <a:ext cx="11379900" cy="60960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27" name="Google Shape;527;p20"/>
          <p:cNvGrpSpPr/>
          <p:nvPr/>
        </p:nvGrpSpPr>
        <p:grpSpPr>
          <a:xfrm>
            <a:off x="415150" y="384425"/>
            <a:ext cx="11273471" cy="6059399"/>
            <a:chOff x="415600" y="384425"/>
            <a:chExt cx="11442825" cy="6059399"/>
          </a:xfrm>
        </p:grpSpPr>
        <p:pic>
          <p:nvPicPr>
            <p:cNvPr id="528" name="Google Shape;528;p2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5400000">
              <a:off x="1599075" y="-799050"/>
              <a:ext cx="6059399" cy="8426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9" name="Google Shape;529;p20"/>
            <p:cNvPicPr preferRelativeResize="0"/>
            <p:nvPr/>
          </p:nvPicPr>
          <p:blipFill rotWithShape="1">
            <a:blip r:embed="rId2">
              <a:alphaModFix/>
            </a:blip>
            <a:srcRect t="62862"/>
            <a:stretch/>
          </p:blipFill>
          <p:spPr>
            <a:xfrm rot="5400000">
              <a:off x="7264087" y="1849487"/>
              <a:ext cx="6059399" cy="31292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0" name="Google Shape;530;p20"/>
          <p:cNvSpPr/>
          <p:nvPr/>
        </p:nvSpPr>
        <p:spPr>
          <a:xfrm>
            <a:off x="1650300" y="615375"/>
            <a:ext cx="365700" cy="3657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1" name="Google Shape;531;p20"/>
          <p:cNvSpPr/>
          <p:nvPr/>
        </p:nvSpPr>
        <p:spPr>
          <a:xfrm>
            <a:off x="1144262" y="616875"/>
            <a:ext cx="365700" cy="3627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2" name="Google Shape;532;p20"/>
          <p:cNvSpPr/>
          <p:nvPr/>
        </p:nvSpPr>
        <p:spPr>
          <a:xfrm>
            <a:off x="638225" y="616875"/>
            <a:ext cx="365700" cy="362700"/>
          </a:xfrm>
          <a:prstGeom prst="ellipse">
            <a:avLst/>
          </a:prstGeom>
          <a:solidFill>
            <a:schemeClr val="accent6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33" name="Google Shape;533;p20"/>
          <p:cNvGrpSpPr/>
          <p:nvPr/>
        </p:nvGrpSpPr>
        <p:grpSpPr>
          <a:xfrm>
            <a:off x="10788775" y="5724525"/>
            <a:ext cx="752225" cy="548700"/>
            <a:chOff x="1435225" y="4752575"/>
            <a:chExt cx="752225" cy="548700"/>
          </a:xfrm>
        </p:grpSpPr>
        <p:grpSp>
          <p:nvGrpSpPr>
            <p:cNvPr id="534" name="Google Shape;534;p20"/>
            <p:cNvGrpSpPr/>
            <p:nvPr/>
          </p:nvGrpSpPr>
          <p:grpSpPr>
            <a:xfrm>
              <a:off x="1435225" y="4752575"/>
              <a:ext cx="752225" cy="91500"/>
              <a:chOff x="1435225" y="4752575"/>
              <a:chExt cx="752225" cy="91500"/>
            </a:xfrm>
          </p:grpSpPr>
          <p:sp>
            <p:nvSpPr>
              <p:cNvPr id="535" name="Google Shape;535;p20"/>
              <p:cNvSpPr/>
              <p:nvPr/>
            </p:nvSpPr>
            <p:spPr>
              <a:xfrm>
                <a:off x="1435225" y="47525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6" name="Google Shape;536;p20"/>
              <p:cNvSpPr/>
              <p:nvPr/>
            </p:nvSpPr>
            <p:spPr>
              <a:xfrm>
                <a:off x="1655467" y="47525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7" name="Google Shape;537;p20"/>
              <p:cNvSpPr/>
              <p:nvPr/>
            </p:nvSpPr>
            <p:spPr>
              <a:xfrm>
                <a:off x="1875708" y="47525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8" name="Google Shape;538;p20"/>
              <p:cNvSpPr/>
              <p:nvPr/>
            </p:nvSpPr>
            <p:spPr>
              <a:xfrm>
                <a:off x="2095950" y="47525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39" name="Google Shape;539;p20"/>
            <p:cNvGrpSpPr/>
            <p:nvPr/>
          </p:nvGrpSpPr>
          <p:grpSpPr>
            <a:xfrm>
              <a:off x="1435225" y="4981175"/>
              <a:ext cx="752225" cy="91500"/>
              <a:chOff x="1511425" y="4981175"/>
              <a:chExt cx="752225" cy="91500"/>
            </a:xfrm>
          </p:grpSpPr>
          <p:sp>
            <p:nvSpPr>
              <p:cNvPr id="540" name="Google Shape;540;p20"/>
              <p:cNvSpPr/>
              <p:nvPr/>
            </p:nvSpPr>
            <p:spPr>
              <a:xfrm>
                <a:off x="1511425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1" name="Google Shape;541;p20"/>
              <p:cNvSpPr/>
              <p:nvPr/>
            </p:nvSpPr>
            <p:spPr>
              <a:xfrm>
                <a:off x="1731667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20"/>
              <p:cNvSpPr/>
              <p:nvPr/>
            </p:nvSpPr>
            <p:spPr>
              <a:xfrm>
                <a:off x="1951908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3" name="Google Shape;543;p20"/>
              <p:cNvSpPr/>
              <p:nvPr/>
            </p:nvSpPr>
            <p:spPr>
              <a:xfrm>
                <a:off x="2172150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44" name="Google Shape;544;p20"/>
            <p:cNvGrpSpPr/>
            <p:nvPr/>
          </p:nvGrpSpPr>
          <p:grpSpPr>
            <a:xfrm>
              <a:off x="1435225" y="5209775"/>
              <a:ext cx="752225" cy="91500"/>
              <a:chOff x="1511425" y="4981175"/>
              <a:chExt cx="752225" cy="91500"/>
            </a:xfrm>
          </p:grpSpPr>
          <p:sp>
            <p:nvSpPr>
              <p:cNvPr id="545" name="Google Shape;545;p20"/>
              <p:cNvSpPr/>
              <p:nvPr/>
            </p:nvSpPr>
            <p:spPr>
              <a:xfrm>
                <a:off x="1511425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6" name="Google Shape;546;p20"/>
              <p:cNvSpPr/>
              <p:nvPr/>
            </p:nvSpPr>
            <p:spPr>
              <a:xfrm>
                <a:off x="1731667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7" name="Google Shape;547;p20"/>
              <p:cNvSpPr/>
              <p:nvPr/>
            </p:nvSpPr>
            <p:spPr>
              <a:xfrm>
                <a:off x="1951908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8" name="Google Shape;548;p20"/>
              <p:cNvSpPr/>
              <p:nvPr/>
            </p:nvSpPr>
            <p:spPr>
              <a:xfrm>
                <a:off x="2172150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549" name="Google Shape;549;p20"/>
          <p:cNvSpPr txBox="1">
            <a:spLocks noGrp="1"/>
          </p:cNvSpPr>
          <p:nvPr>
            <p:ph type="title"/>
          </p:nvPr>
        </p:nvSpPr>
        <p:spPr>
          <a:xfrm>
            <a:off x="1650423" y="1126775"/>
            <a:ext cx="4575300" cy="1789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50" name="Google Shape;550;p20"/>
          <p:cNvSpPr txBox="1">
            <a:spLocks noGrp="1"/>
          </p:cNvSpPr>
          <p:nvPr>
            <p:ph type="body" idx="1"/>
          </p:nvPr>
        </p:nvSpPr>
        <p:spPr>
          <a:xfrm>
            <a:off x="1650300" y="3246175"/>
            <a:ext cx="4575300" cy="2569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63023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017 Title and text right"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21"/>
          <p:cNvSpPr/>
          <p:nvPr/>
        </p:nvSpPr>
        <p:spPr>
          <a:xfrm flipH="1">
            <a:off x="384425" y="366125"/>
            <a:ext cx="11379900" cy="60960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53" name="Google Shape;553;p21"/>
          <p:cNvGrpSpPr/>
          <p:nvPr/>
        </p:nvGrpSpPr>
        <p:grpSpPr>
          <a:xfrm flipH="1">
            <a:off x="460129" y="384425"/>
            <a:ext cx="11273471" cy="6059399"/>
            <a:chOff x="415600" y="384425"/>
            <a:chExt cx="11442825" cy="6059399"/>
          </a:xfrm>
        </p:grpSpPr>
        <p:pic>
          <p:nvPicPr>
            <p:cNvPr id="554" name="Google Shape;554;p2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5400000">
              <a:off x="1599075" y="-799050"/>
              <a:ext cx="6059399" cy="8426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5" name="Google Shape;555;p21"/>
            <p:cNvPicPr preferRelativeResize="0"/>
            <p:nvPr/>
          </p:nvPicPr>
          <p:blipFill rotWithShape="1">
            <a:blip r:embed="rId2">
              <a:alphaModFix/>
            </a:blip>
            <a:srcRect t="62862"/>
            <a:stretch/>
          </p:blipFill>
          <p:spPr>
            <a:xfrm rot="5400000">
              <a:off x="7264087" y="1849487"/>
              <a:ext cx="6059399" cy="31292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56" name="Google Shape;556;p21"/>
          <p:cNvSpPr/>
          <p:nvPr/>
        </p:nvSpPr>
        <p:spPr>
          <a:xfrm flipH="1">
            <a:off x="10132750" y="615375"/>
            <a:ext cx="365700" cy="3657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7" name="Google Shape;557;p21"/>
          <p:cNvSpPr/>
          <p:nvPr/>
        </p:nvSpPr>
        <p:spPr>
          <a:xfrm flipH="1">
            <a:off x="10638788" y="616875"/>
            <a:ext cx="365700" cy="3627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8" name="Google Shape;558;p21"/>
          <p:cNvSpPr/>
          <p:nvPr/>
        </p:nvSpPr>
        <p:spPr>
          <a:xfrm flipH="1">
            <a:off x="11144825" y="616875"/>
            <a:ext cx="365700" cy="362700"/>
          </a:xfrm>
          <a:prstGeom prst="ellipse">
            <a:avLst/>
          </a:prstGeom>
          <a:solidFill>
            <a:schemeClr val="accent6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59" name="Google Shape;559;p21"/>
          <p:cNvGrpSpPr/>
          <p:nvPr/>
        </p:nvGrpSpPr>
        <p:grpSpPr>
          <a:xfrm flipH="1">
            <a:off x="607750" y="5724525"/>
            <a:ext cx="752225" cy="548700"/>
            <a:chOff x="1435225" y="4752575"/>
            <a:chExt cx="752225" cy="548700"/>
          </a:xfrm>
        </p:grpSpPr>
        <p:grpSp>
          <p:nvGrpSpPr>
            <p:cNvPr id="560" name="Google Shape;560;p21"/>
            <p:cNvGrpSpPr/>
            <p:nvPr/>
          </p:nvGrpSpPr>
          <p:grpSpPr>
            <a:xfrm>
              <a:off x="1435225" y="4752575"/>
              <a:ext cx="752225" cy="91500"/>
              <a:chOff x="1435225" y="4752575"/>
              <a:chExt cx="752225" cy="91500"/>
            </a:xfrm>
          </p:grpSpPr>
          <p:sp>
            <p:nvSpPr>
              <p:cNvPr id="561" name="Google Shape;561;p21"/>
              <p:cNvSpPr/>
              <p:nvPr/>
            </p:nvSpPr>
            <p:spPr>
              <a:xfrm>
                <a:off x="1435225" y="47525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2" name="Google Shape;562;p21"/>
              <p:cNvSpPr/>
              <p:nvPr/>
            </p:nvSpPr>
            <p:spPr>
              <a:xfrm>
                <a:off x="1655467" y="47525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3" name="Google Shape;563;p21"/>
              <p:cNvSpPr/>
              <p:nvPr/>
            </p:nvSpPr>
            <p:spPr>
              <a:xfrm>
                <a:off x="1875708" y="47525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4" name="Google Shape;564;p21"/>
              <p:cNvSpPr/>
              <p:nvPr/>
            </p:nvSpPr>
            <p:spPr>
              <a:xfrm>
                <a:off x="2095950" y="47525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65" name="Google Shape;565;p21"/>
            <p:cNvGrpSpPr/>
            <p:nvPr/>
          </p:nvGrpSpPr>
          <p:grpSpPr>
            <a:xfrm>
              <a:off x="1435225" y="4981175"/>
              <a:ext cx="752225" cy="91500"/>
              <a:chOff x="1511425" y="4981175"/>
              <a:chExt cx="752225" cy="91500"/>
            </a:xfrm>
          </p:grpSpPr>
          <p:sp>
            <p:nvSpPr>
              <p:cNvPr id="566" name="Google Shape;566;p21"/>
              <p:cNvSpPr/>
              <p:nvPr/>
            </p:nvSpPr>
            <p:spPr>
              <a:xfrm>
                <a:off x="1511425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7" name="Google Shape;567;p21"/>
              <p:cNvSpPr/>
              <p:nvPr/>
            </p:nvSpPr>
            <p:spPr>
              <a:xfrm>
                <a:off x="1731667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8" name="Google Shape;568;p21"/>
              <p:cNvSpPr/>
              <p:nvPr/>
            </p:nvSpPr>
            <p:spPr>
              <a:xfrm>
                <a:off x="1951908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9" name="Google Shape;569;p21"/>
              <p:cNvSpPr/>
              <p:nvPr/>
            </p:nvSpPr>
            <p:spPr>
              <a:xfrm>
                <a:off x="2172150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70" name="Google Shape;570;p21"/>
            <p:cNvGrpSpPr/>
            <p:nvPr/>
          </p:nvGrpSpPr>
          <p:grpSpPr>
            <a:xfrm>
              <a:off x="1435225" y="5209775"/>
              <a:ext cx="752225" cy="91500"/>
              <a:chOff x="1511425" y="4981175"/>
              <a:chExt cx="752225" cy="91500"/>
            </a:xfrm>
          </p:grpSpPr>
          <p:sp>
            <p:nvSpPr>
              <p:cNvPr id="571" name="Google Shape;571;p21"/>
              <p:cNvSpPr/>
              <p:nvPr/>
            </p:nvSpPr>
            <p:spPr>
              <a:xfrm>
                <a:off x="1511425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2" name="Google Shape;572;p21"/>
              <p:cNvSpPr/>
              <p:nvPr/>
            </p:nvSpPr>
            <p:spPr>
              <a:xfrm>
                <a:off x="1731667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3" name="Google Shape;573;p21"/>
              <p:cNvSpPr/>
              <p:nvPr/>
            </p:nvSpPr>
            <p:spPr>
              <a:xfrm>
                <a:off x="1951908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4" name="Google Shape;574;p21"/>
              <p:cNvSpPr/>
              <p:nvPr/>
            </p:nvSpPr>
            <p:spPr>
              <a:xfrm>
                <a:off x="2172150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575" name="Google Shape;575;p21"/>
          <p:cNvSpPr txBox="1">
            <a:spLocks noGrp="1"/>
          </p:cNvSpPr>
          <p:nvPr>
            <p:ph type="title"/>
          </p:nvPr>
        </p:nvSpPr>
        <p:spPr>
          <a:xfrm>
            <a:off x="5978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76" name="Google Shape;576;p21"/>
          <p:cNvSpPr txBox="1">
            <a:spLocks noGrp="1"/>
          </p:cNvSpPr>
          <p:nvPr>
            <p:ph type="body" idx="1"/>
          </p:nvPr>
        </p:nvSpPr>
        <p:spPr>
          <a:xfrm>
            <a:off x="5978300" y="2508425"/>
            <a:ext cx="5581500" cy="310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5916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22"/>
          <p:cNvSpPr/>
          <p:nvPr/>
        </p:nvSpPr>
        <p:spPr>
          <a:xfrm>
            <a:off x="384425" y="366125"/>
            <a:ext cx="11379900" cy="60960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79" name="Google Shape;579;p22"/>
          <p:cNvGrpSpPr/>
          <p:nvPr/>
        </p:nvGrpSpPr>
        <p:grpSpPr>
          <a:xfrm>
            <a:off x="415150" y="384425"/>
            <a:ext cx="11273471" cy="6059399"/>
            <a:chOff x="415600" y="384425"/>
            <a:chExt cx="11442825" cy="6059399"/>
          </a:xfrm>
        </p:grpSpPr>
        <p:pic>
          <p:nvPicPr>
            <p:cNvPr id="580" name="Google Shape;580;p2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5400000">
              <a:off x="1599075" y="-799050"/>
              <a:ext cx="6059399" cy="8426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1" name="Google Shape;581;p22"/>
            <p:cNvPicPr preferRelativeResize="0"/>
            <p:nvPr/>
          </p:nvPicPr>
          <p:blipFill rotWithShape="1">
            <a:blip r:embed="rId2">
              <a:alphaModFix/>
            </a:blip>
            <a:srcRect t="62862"/>
            <a:stretch/>
          </p:blipFill>
          <p:spPr>
            <a:xfrm rot="5400000">
              <a:off x="7264087" y="1849487"/>
              <a:ext cx="6059399" cy="31292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82" name="Google Shape;582;p22"/>
          <p:cNvGrpSpPr/>
          <p:nvPr/>
        </p:nvGrpSpPr>
        <p:grpSpPr>
          <a:xfrm>
            <a:off x="10750675" y="561575"/>
            <a:ext cx="752225" cy="548700"/>
            <a:chOff x="1435225" y="4752575"/>
            <a:chExt cx="752225" cy="548700"/>
          </a:xfrm>
        </p:grpSpPr>
        <p:grpSp>
          <p:nvGrpSpPr>
            <p:cNvPr id="583" name="Google Shape;583;p22"/>
            <p:cNvGrpSpPr/>
            <p:nvPr/>
          </p:nvGrpSpPr>
          <p:grpSpPr>
            <a:xfrm>
              <a:off x="1435225" y="4752575"/>
              <a:ext cx="752225" cy="91500"/>
              <a:chOff x="1435225" y="4752575"/>
              <a:chExt cx="752225" cy="91500"/>
            </a:xfrm>
          </p:grpSpPr>
          <p:sp>
            <p:nvSpPr>
              <p:cNvPr id="584" name="Google Shape;584;p22"/>
              <p:cNvSpPr/>
              <p:nvPr/>
            </p:nvSpPr>
            <p:spPr>
              <a:xfrm>
                <a:off x="1435225" y="47525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5" name="Google Shape;585;p22"/>
              <p:cNvSpPr/>
              <p:nvPr/>
            </p:nvSpPr>
            <p:spPr>
              <a:xfrm>
                <a:off x="1655467" y="47525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6" name="Google Shape;586;p22"/>
              <p:cNvSpPr/>
              <p:nvPr/>
            </p:nvSpPr>
            <p:spPr>
              <a:xfrm>
                <a:off x="1875708" y="47525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7" name="Google Shape;587;p22"/>
              <p:cNvSpPr/>
              <p:nvPr/>
            </p:nvSpPr>
            <p:spPr>
              <a:xfrm>
                <a:off x="2095950" y="47525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88" name="Google Shape;588;p22"/>
            <p:cNvGrpSpPr/>
            <p:nvPr/>
          </p:nvGrpSpPr>
          <p:grpSpPr>
            <a:xfrm>
              <a:off x="1435225" y="4981175"/>
              <a:ext cx="752225" cy="91500"/>
              <a:chOff x="1511425" y="4981175"/>
              <a:chExt cx="752225" cy="91500"/>
            </a:xfrm>
          </p:grpSpPr>
          <p:sp>
            <p:nvSpPr>
              <p:cNvPr id="589" name="Google Shape;589;p22"/>
              <p:cNvSpPr/>
              <p:nvPr/>
            </p:nvSpPr>
            <p:spPr>
              <a:xfrm>
                <a:off x="1511425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0" name="Google Shape;590;p22"/>
              <p:cNvSpPr/>
              <p:nvPr/>
            </p:nvSpPr>
            <p:spPr>
              <a:xfrm>
                <a:off x="1731667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1" name="Google Shape;591;p22"/>
              <p:cNvSpPr/>
              <p:nvPr/>
            </p:nvSpPr>
            <p:spPr>
              <a:xfrm>
                <a:off x="1951908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2" name="Google Shape;592;p22"/>
              <p:cNvSpPr/>
              <p:nvPr/>
            </p:nvSpPr>
            <p:spPr>
              <a:xfrm>
                <a:off x="2172150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93" name="Google Shape;593;p22"/>
            <p:cNvGrpSpPr/>
            <p:nvPr/>
          </p:nvGrpSpPr>
          <p:grpSpPr>
            <a:xfrm>
              <a:off x="1435225" y="5209775"/>
              <a:ext cx="752225" cy="91500"/>
              <a:chOff x="1511425" y="4981175"/>
              <a:chExt cx="752225" cy="91500"/>
            </a:xfrm>
          </p:grpSpPr>
          <p:sp>
            <p:nvSpPr>
              <p:cNvPr id="594" name="Google Shape;594;p22"/>
              <p:cNvSpPr/>
              <p:nvPr/>
            </p:nvSpPr>
            <p:spPr>
              <a:xfrm>
                <a:off x="1511425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5" name="Google Shape;595;p22"/>
              <p:cNvSpPr/>
              <p:nvPr/>
            </p:nvSpPr>
            <p:spPr>
              <a:xfrm>
                <a:off x="1731667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6" name="Google Shape;596;p22"/>
              <p:cNvSpPr/>
              <p:nvPr/>
            </p:nvSpPr>
            <p:spPr>
              <a:xfrm>
                <a:off x="1951908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7" name="Google Shape;597;p22"/>
              <p:cNvSpPr/>
              <p:nvPr/>
            </p:nvSpPr>
            <p:spPr>
              <a:xfrm>
                <a:off x="2172150" y="4981175"/>
                <a:ext cx="91500" cy="9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598" name="Google Shape;598;p22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599" name="Google Shape;599;p22"/>
          <p:cNvSpPr txBox="1">
            <a:spLocks noGrp="1"/>
          </p:cNvSpPr>
          <p:nvPr>
            <p:ph type="title"/>
          </p:nvPr>
        </p:nvSpPr>
        <p:spPr>
          <a:xfrm>
            <a:off x="6130600" y="15839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600" name="Google Shape;600;p22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01" name="Google Shape;601;p22"/>
          <p:cNvSpPr/>
          <p:nvPr/>
        </p:nvSpPr>
        <p:spPr>
          <a:xfrm>
            <a:off x="1009650" y="1114350"/>
            <a:ext cx="4629300" cy="46293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2" name="Google Shape;602;p22"/>
          <p:cNvSpPr/>
          <p:nvPr/>
        </p:nvSpPr>
        <p:spPr>
          <a:xfrm flipH="1">
            <a:off x="4502525" y="1626400"/>
            <a:ext cx="952500" cy="601500"/>
          </a:xfrm>
          <a:prstGeom prst="wedgeRoundRectCallout">
            <a:avLst>
              <a:gd name="adj1" fmla="val -20000"/>
              <a:gd name="adj2" fmla="val 70777"/>
              <a:gd name="adj3" fmla="val 0"/>
            </a:avLst>
          </a:prstGeom>
          <a:solidFill>
            <a:schemeClr val="accent1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3" name="Google Shape;603;p22"/>
          <p:cNvSpPr/>
          <p:nvPr/>
        </p:nvSpPr>
        <p:spPr>
          <a:xfrm>
            <a:off x="4750175" y="1743863"/>
            <a:ext cx="457200" cy="362100"/>
          </a:xfrm>
          <a:prstGeom prst="heart">
            <a:avLst/>
          </a:prstGeom>
          <a:solidFill>
            <a:schemeClr val="accent6"/>
          </a:solidFill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0787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A08A6-C631-47C7-BAB5-2F4625212D7B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3F174-79CC-43DA-ABBE-90EF2013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0655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0 DO NOT REMOVE · SlidesMania">
  <p:cSld name="100 DO NOT REMOVE · SlidesMania"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5" name="Google Shape;605;p2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06" name="Google Shape;606;p2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7" name="Google Shape;607;p23"/>
            <p:cNvSpPr txBox="1"/>
            <p:nvPr/>
          </p:nvSpPr>
          <p:spPr>
            <a:xfrm>
              <a:off x="463500" y="2858061"/>
              <a:ext cx="8956500" cy="24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3600" b="1" i="0" u="none" strike="noStrike" kern="0" cap="none" spc="0" normalizeH="0" baseline="0" noProof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Poppins"/>
                  <a:ea typeface="Poppins"/>
                  <a:cs typeface="Poppins"/>
                  <a:sym typeface="Poppins"/>
                </a:rPr>
                <a:t>Free </a:t>
              </a:r>
              <a:r>
                <a:rPr kumimoji="0" lang="en" sz="3600" b="0" i="0" u="none" strike="noStrike" kern="0" cap="none" spc="0" normalizeH="0" baseline="0" noProof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Poppins"/>
                  <a:ea typeface="Poppins"/>
                  <a:cs typeface="Poppins"/>
                  <a:sym typeface="Poppins"/>
                </a:rPr>
                <a:t>themes and templates for </a:t>
              </a:r>
              <a:r>
                <a:rPr kumimoji="0" lang="en" sz="3600" b="1" i="0" u="none" strike="noStrike" kern="0" cap="none" spc="0" normalizeH="0" baseline="0" noProof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Poppins"/>
                  <a:ea typeface="Poppins"/>
                  <a:cs typeface="Poppins"/>
                  <a:sym typeface="Poppins"/>
                </a:rPr>
                <a:t>Google Slides</a:t>
              </a:r>
              <a:r>
                <a:rPr kumimoji="0" lang="en" sz="3600" b="0" i="0" u="none" strike="noStrike" kern="0" cap="none" spc="0" normalizeH="0" baseline="0" noProof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Poppins"/>
                  <a:ea typeface="Poppins"/>
                  <a:cs typeface="Poppins"/>
                  <a:sym typeface="Poppins"/>
                </a:rPr>
                <a:t> or </a:t>
              </a:r>
              <a:r>
                <a:rPr kumimoji="0" lang="en" sz="3600" b="1" i="0" u="none" strike="noStrike" kern="0" cap="none" spc="0" normalizeH="0" baseline="0" noProof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Poppins"/>
                  <a:ea typeface="Poppins"/>
                  <a:cs typeface="Poppins"/>
                  <a:sym typeface="Poppins"/>
                </a:rPr>
                <a:t>PowerPoint</a:t>
              </a:r>
              <a:endParaRPr kumimoji="0" sz="3600" b="1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1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1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3000" b="1" i="0" u="none" strike="noStrike" kern="0" cap="none" spc="0" normalizeH="0" baseline="0" noProof="0">
                  <a:ln>
                    <a:noFill/>
                  </a:ln>
                  <a:solidFill>
                    <a:srgbClr val="FFCB25"/>
                  </a:solidFill>
                  <a:effectLst/>
                  <a:uLnTx/>
                  <a:uFillTx/>
                  <a:latin typeface="Poppins"/>
                  <a:ea typeface="Poppins"/>
                  <a:cs typeface="Poppins"/>
                  <a:sym typeface="Poppins"/>
                </a:rPr>
                <a:t>NOT to be sold as is or modified!</a:t>
              </a: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rgbClr val="FFCB25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700" b="0" i="0" u="none" strike="noStrike" kern="0" cap="none" spc="0" normalizeH="0" baseline="0" noProof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Poppins"/>
                  <a:ea typeface="Poppins"/>
                  <a:cs typeface="Poppins"/>
                  <a:sym typeface="Poppins"/>
                </a:rPr>
                <a:t>Read </a:t>
              </a:r>
              <a:r>
                <a:rPr kumimoji="0" lang="en" sz="2700" b="0" i="0" u="sng" strike="noStrike" kern="0" cap="none" spc="0" normalizeH="0" baseline="0" noProof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Poppins"/>
                  <a:ea typeface="Poppins"/>
                  <a:cs typeface="Poppins"/>
                  <a:sym typeface="Poppins"/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FAQ</a:t>
              </a:r>
              <a:r>
                <a:rPr kumimoji="0" lang="en" sz="4400" b="1" i="0" u="none" strike="noStrike" kern="0" cap="none" spc="0" normalizeH="0" baseline="0" noProof="0">
                  <a:ln>
                    <a:noFill/>
                  </a:ln>
                  <a:solidFill>
                    <a:srgbClr val="FFCB25"/>
                  </a:solidFill>
                  <a:effectLst/>
                  <a:uLnTx/>
                  <a:uFillTx/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kumimoji="0" lang="en" sz="2700" b="0" i="0" u="none" strike="noStrike" kern="0" cap="none" spc="0" normalizeH="0" baseline="0" noProof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Poppins"/>
                  <a:ea typeface="Poppins"/>
                  <a:cs typeface="Poppins"/>
                  <a:sym typeface="Poppins"/>
                </a:rPr>
                <a:t>on slidesmania.com</a:t>
              </a:r>
              <a:endParaRPr kumimoji="0" sz="27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000" b="0" i="0" u="none" strike="noStrike" kern="0" cap="none" spc="0" normalizeH="0" baseline="0" noProof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Poppins"/>
                  <a:ea typeface="Poppins"/>
                  <a:cs typeface="Poppins"/>
                  <a:sym typeface="Poppins"/>
                </a:rPr>
                <a:t>Do not remove the slidesmania.com text on the sides.</a:t>
              </a: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608" name="Google Shape;608;p23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w="38100" cap="flat" cmpd="sng">
              <a:solidFill>
                <a:srgbClr val="FFCB2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609" name="Google Shape;609;p23">
              <a:hlinkClick r:id="rId3"/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0" name="Google Shape;610;p23">
              <a:hlinkClick r:id="rId5"/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1" name="Google Shape;611;p23">
              <a:hlinkClick r:id="rId7"/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2" name="Google Shape;612;p23">
              <a:hlinkClick r:id="rId9"/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3" name="Google Shape;613;p23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400" b="1" i="0" u="none" strike="noStrike" kern="0" cap="none" spc="0" normalizeH="0" baseline="0" noProof="0">
                  <a:ln>
                    <a:noFill/>
                  </a:ln>
                  <a:solidFill>
                    <a:srgbClr val="252525"/>
                  </a:solidFill>
                  <a:effectLst/>
                  <a:uLnTx/>
                  <a:uFillTx/>
                  <a:latin typeface="Homemade Apple"/>
                  <a:ea typeface="Homemade Apple"/>
                  <a:cs typeface="Homemade Apple"/>
                  <a:sym typeface="Homemade Apple"/>
                </a:rPr>
                <a:t>Sharing is caring!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  <p:pic>
        <p:nvPicPr>
          <p:cNvPr id="614" name="Google Shape;614;p23"/>
          <p:cNvPicPr preferRelativeResize="0"/>
          <p:nvPr/>
        </p:nvPicPr>
        <p:blipFill rotWithShape="1">
          <a:blip r:embed="rId11">
            <a:alphaModFix/>
          </a:blip>
          <a:srcRect t="16256" b="20906"/>
          <a:stretch/>
        </p:blipFill>
        <p:spPr>
          <a:xfrm>
            <a:off x="125075" y="493725"/>
            <a:ext cx="8239800" cy="207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69065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A08A6-C631-47C7-BAB5-2F4625212D7B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3F174-79CC-43DA-ABBE-90EF2013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24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A08A6-C631-47C7-BAB5-2F4625212D7B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3F174-79CC-43DA-ABBE-90EF2013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339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A08A6-C631-47C7-BAB5-2F4625212D7B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3F174-79CC-43DA-ABBE-90EF2013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746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A08A6-C631-47C7-BAB5-2F4625212D7B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3F174-79CC-43DA-ABBE-90EF2013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760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A08A6-C631-47C7-BAB5-2F4625212D7B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3F174-79CC-43DA-ABBE-90EF2013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050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1A08A6-C631-47C7-BAB5-2F4625212D7B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3F174-79CC-43DA-ABBE-90EF2013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80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C69321-35DD-4BC7-953A-DC16A57A483D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22/05/2024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F5074B-1D8C-4FBF-B643-29DBF83DE07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353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82" y="0"/>
            <a:ext cx="1080000" cy="10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49176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iny"/>
              <a:buNone/>
              <a:defRPr sz="4000" b="1">
                <a:solidFill>
                  <a:schemeClr val="dk1"/>
                </a:solidFill>
                <a:latin typeface="Coiny"/>
                <a:ea typeface="Coiny"/>
                <a:cs typeface="Coiny"/>
                <a:sym typeface="Coin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iny"/>
              <a:buNone/>
              <a:defRPr sz="4000" b="1">
                <a:solidFill>
                  <a:schemeClr val="dk1"/>
                </a:solidFill>
                <a:latin typeface="Coiny"/>
                <a:ea typeface="Coiny"/>
                <a:cs typeface="Coiny"/>
                <a:sym typeface="Coin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iny"/>
              <a:buNone/>
              <a:defRPr sz="4000" b="1">
                <a:solidFill>
                  <a:schemeClr val="dk1"/>
                </a:solidFill>
                <a:latin typeface="Coiny"/>
                <a:ea typeface="Coiny"/>
                <a:cs typeface="Coiny"/>
                <a:sym typeface="Coin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iny"/>
              <a:buNone/>
              <a:defRPr sz="4000" b="1">
                <a:solidFill>
                  <a:schemeClr val="dk1"/>
                </a:solidFill>
                <a:latin typeface="Coiny"/>
                <a:ea typeface="Coiny"/>
                <a:cs typeface="Coiny"/>
                <a:sym typeface="Coin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iny"/>
              <a:buNone/>
              <a:defRPr sz="4000" b="1">
                <a:solidFill>
                  <a:schemeClr val="dk1"/>
                </a:solidFill>
                <a:latin typeface="Coiny"/>
                <a:ea typeface="Coiny"/>
                <a:cs typeface="Coiny"/>
                <a:sym typeface="Coin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iny"/>
              <a:buNone/>
              <a:defRPr sz="4000" b="1">
                <a:solidFill>
                  <a:schemeClr val="dk1"/>
                </a:solidFill>
                <a:latin typeface="Coiny"/>
                <a:ea typeface="Coiny"/>
                <a:cs typeface="Coiny"/>
                <a:sym typeface="Coin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iny"/>
              <a:buNone/>
              <a:defRPr sz="4000" b="1">
                <a:solidFill>
                  <a:schemeClr val="dk1"/>
                </a:solidFill>
                <a:latin typeface="Coiny"/>
                <a:ea typeface="Coiny"/>
                <a:cs typeface="Coiny"/>
                <a:sym typeface="Coin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iny"/>
              <a:buNone/>
              <a:defRPr sz="4000" b="1">
                <a:solidFill>
                  <a:schemeClr val="dk1"/>
                </a:solidFill>
                <a:latin typeface="Coiny"/>
                <a:ea typeface="Coiny"/>
                <a:cs typeface="Coiny"/>
                <a:sym typeface="Coin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iny"/>
              <a:buNone/>
              <a:defRPr sz="4000" b="1">
                <a:solidFill>
                  <a:schemeClr val="dk1"/>
                </a:solidFill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●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○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■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●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○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■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●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○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DM Sans"/>
              <a:buChar char="■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3104928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  <p:sldLayoutId id="2147483758" r:id="rId18"/>
    <p:sldLayoutId id="2147483759" r:id="rId19"/>
    <p:sldLayoutId id="2147483760" r:id="rId20"/>
    <p:sldLayoutId id="2147483761" r:id="rId21"/>
    <p:sldLayoutId id="2147483762" r:id="rId22"/>
    <p:sldLayoutId id="2147483763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9.mp3"/><Relationship Id="rId7" Type="http://schemas.openxmlformats.org/officeDocument/2006/relationships/image" Target="../media/image18.jp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20.png"/><Relationship Id="rId4" Type="http://schemas.openxmlformats.org/officeDocument/2006/relationships/audio" Target="../media/media9.mp3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3.png"/><Relationship Id="rId3" Type="http://schemas.microsoft.com/office/2007/relationships/media" Target="../media/media9.mp3"/><Relationship Id="rId7" Type="http://schemas.openxmlformats.org/officeDocument/2006/relationships/image" Target="../media/image18.jpg"/><Relationship Id="rId12" Type="http://schemas.openxmlformats.org/officeDocument/2006/relationships/image" Target="../media/image2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25.jpg"/><Relationship Id="rId10" Type="http://schemas.openxmlformats.org/officeDocument/2006/relationships/image" Target="../media/image20.png"/><Relationship Id="rId4" Type="http://schemas.openxmlformats.org/officeDocument/2006/relationships/audio" Target="../media/media9.mp3"/><Relationship Id="rId9" Type="http://schemas.openxmlformats.org/officeDocument/2006/relationships/image" Target="../media/image19.png"/><Relationship Id="rId1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5.mp3"/><Relationship Id="rId7" Type="http://schemas.openxmlformats.org/officeDocument/2006/relationships/image" Target="../media/image2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p3"/><Relationship Id="rId9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7.mp3"/><Relationship Id="rId7" Type="http://schemas.openxmlformats.org/officeDocument/2006/relationships/image" Target="../media/image2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7.mp3"/><Relationship Id="rId9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29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7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41.png"/><Relationship Id="rId5" Type="http://schemas.openxmlformats.org/officeDocument/2006/relationships/audio" Target="../media/audio4.wav"/><Relationship Id="rId15" Type="http://schemas.openxmlformats.org/officeDocument/2006/relationships/image" Target="../media/image46.png"/><Relationship Id="rId10" Type="http://schemas.openxmlformats.org/officeDocument/2006/relationships/image" Target="../media/image40.png"/><Relationship Id="rId4" Type="http://schemas.openxmlformats.org/officeDocument/2006/relationships/audio" Target="../media/audio3.wav"/><Relationship Id="rId9" Type="http://schemas.openxmlformats.org/officeDocument/2006/relationships/image" Target="../media/image39.png"/><Relationship Id="rId1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7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41.png"/><Relationship Id="rId5" Type="http://schemas.openxmlformats.org/officeDocument/2006/relationships/audio" Target="../media/audio4.wav"/><Relationship Id="rId15" Type="http://schemas.openxmlformats.org/officeDocument/2006/relationships/image" Target="../media/image46.png"/><Relationship Id="rId10" Type="http://schemas.openxmlformats.org/officeDocument/2006/relationships/image" Target="../media/image40.png"/><Relationship Id="rId4" Type="http://schemas.openxmlformats.org/officeDocument/2006/relationships/audio" Target="../media/audio3.wav"/><Relationship Id="rId9" Type="http://schemas.openxmlformats.org/officeDocument/2006/relationships/image" Target="../media/image39.png"/><Relationship Id="rId1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7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41.png"/><Relationship Id="rId5" Type="http://schemas.openxmlformats.org/officeDocument/2006/relationships/audio" Target="../media/audio4.wav"/><Relationship Id="rId15" Type="http://schemas.openxmlformats.org/officeDocument/2006/relationships/image" Target="../media/image46.png"/><Relationship Id="rId10" Type="http://schemas.openxmlformats.org/officeDocument/2006/relationships/image" Target="../media/image40.png"/><Relationship Id="rId4" Type="http://schemas.openxmlformats.org/officeDocument/2006/relationships/audio" Target="../media/audio3.wav"/><Relationship Id="rId9" Type="http://schemas.openxmlformats.org/officeDocument/2006/relationships/image" Target="../media/image39.png"/><Relationship Id="rId1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7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41.png"/><Relationship Id="rId5" Type="http://schemas.openxmlformats.org/officeDocument/2006/relationships/audio" Target="../media/audio4.wav"/><Relationship Id="rId15" Type="http://schemas.openxmlformats.org/officeDocument/2006/relationships/image" Target="../media/image46.png"/><Relationship Id="rId10" Type="http://schemas.openxmlformats.org/officeDocument/2006/relationships/image" Target="../media/image40.png"/><Relationship Id="rId4" Type="http://schemas.openxmlformats.org/officeDocument/2006/relationships/audio" Target="../media/audio3.wav"/><Relationship Id="rId9" Type="http://schemas.openxmlformats.org/officeDocument/2006/relationships/image" Target="../media/image39.png"/><Relationship Id="rId1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7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41.png"/><Relationship Id="rId5" Type="http://schemas.openxmlformats.org/officeDocument/2006/relationships/audio" Target="../media/audio4.wav"/><Relationship Id="rId15" Type="http://schemas.openxmlformats.org/officeDocument/2006/relationships/image" Target="../media/image46.png"/><Relationship Id="rId10" Type="http://schemas.openxmlformats.org/officeDocument/2006/relationships/image" Target="../media/image40.png"/><Relationship Id="rId4" Type="http://schemas.openxmlformats.org/officeDocument/2006/relationships/audio" Target="../media/audio3.wav"/><Relationship Id="rId9" Type="http://schemas.openxmlformats.org/officeDocument/2006/relationships/image" Target="../media/image39.png"/><Relationship Id="rId1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7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41.png"/><Relationship Id="rId5" Type="http://schemas.openxmlformats.org/officeDocument/2006/relationships/audio" Target="../media/audio4.wav"/><Relationship Id="rId15" Type="http://schemas.openxmlformats.org/officeDocument/2006/relationships/image" Target="../media/image46.png"/><Relationship Id="rId10" Type="http://schemas.openxmlformats.org/officeDocument/2006/relationships/image" Target="../media/image40.png"/><Relationship Id="rId4" Type="http://schemas.openxmlformats.org/officeDocument/2006/relationships/audio" Target="../media/audio3.wav"/><Relationship Id="rId9" Type="http://schemas.openxmlformats.org/officeDocument/2006/relationships/image" Target="../media/image39.png"/><Relationship Id="rId1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slideLayout" Target="../slideLayouts/slideLayout7.xml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audio" Target="../media/media8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microsoft.com/office/2007/relationships/media" Target="../media/media8.mp3"/><Relationship Id="rId5" Type="http://schemas.microsoft.com/office/2007/relationships/media" Target="../media/media5.mp3"/><Relationship Id="rId15" Type="http://schemas.openxmlformats.org/officeDocument/2006/relationships/image" Target="../media/image17.png"/><Relationship Id="rId10" Type="http://schemas.openxmlformats.org/officeDocument/2006/relationships/audio" Target="../media/media7.mp3"/><Relationship Id="rId4" Type="http://schemas.openxmlformats.org/officeDocument/2006/relationships/audio" Target="../media/media4.mp3"/><Relationship Id="rId9" Type="http://schemas.microsoft.com/office/2007/relationships/media" Target="../media/media7.mp3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slideLayout" Target="../slideLayouts/slideLayout7.xml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audio" Target="../media/media8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microsoft.com/office/2007/relationships/media" Target="../media/media8.mp3"/><Relationship Id="rId5" Type="http://schemas.microsoft.com/office/2007/relationships/media" Target="../media/media5.mp3"/><Relationship Id="rId15" Type="http://schemas.openxmlformats.org/officeDocument/2006/relationships/image" Target="../media/image17.png"/><Relationship Id="rId10" Type="http://schemas.openxmlformats.org/officeDocument/2006/relationships/audio" Target="../media/media7.mp3"/><Relationship Id="rId4" Type="http://schemas.openxmlformats.org/officeDocument/2006/relationships/audio" Target="../media/media4.mp3"/><Relationship Id="rId9" Type="http://schemas.microsoft.com/office/2007/relationships/media" Target="../media/media7.mp3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9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2.mp3"/><Relationship Id="rId5" Type="http://schemas.microsoft.com/office/2007/relationships/media" Target="../media/media2.mp3"/><Relationship Id="rId4" Type="http://schemas.openxmlformats.org/officeDocument/2006/relationships/audio" Target="../media/media9.mp3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elay 3"/>
          <p:cNvSpPr/>
          <p:nvPr/>
        </p:nvSpPr>
        <p:spPr>
          <a:xfrm>
            <a:off x="-1" y="1100138"/>
            <a:ext cx="6315075" cy="3900487"/>
          </a:xfrm>
          <a:prstGeom prst="flowChartDelay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456256" y="2146556"/>
            <a:ext cx="6985644" cy="1440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UVN Phuong Tay" panose="04040805070802020D02" pitchFamily="82" charset="0"/>
                <a:ea typeface="+mn-ea"/>
                <a:cs typeface="+mn-cs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757717330"/>
      </p:ext>
    </p:extLst>
  </p:cSld>
  <p:clrMapOvr>
    <a:masterClrMapping/>
  </p:clrMapOvr>
  <p:transition spd="slow">
    <p:push dir="u"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even car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12115" y="4576718"/>
            <a:ext cx="609600" cy="429288"/>
          </a:xfrm>
          <a:prstGeom prst="rect">
            <a:avLst/>
          </a:prstGeom>
        </p:spPr>
      </p:pic>
      <p:pic>
        <p:nvPicPr>
          <p:cNvPr id="13" name="How many car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74894" y="3460222"/>
            <a:ext cx="609600" cy="429288"/>
          </a:xfrm>
          <a:prstGeom prst="rect">
            <a:avLst/>
          </a:prstGeom>
        </p:spPr>
      </p:pic>
      <p:pic>
        <p:nvPicPr>
          <p:cNvPr id="205" name="Google Shape;205;ge99192b66e_1_15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918446" y="-500728"/>
            <a:ext cx="8960223" cy="7358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ge99192b66e_1_15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772416">
            <a:off x="-1005416" y="-1243212"/>
            <a:ext cx="3530601" cy="3530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ge99192b66e_1_15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855200" y="1936282"/>
            <a:ext cx="2489200" cy="248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ge99192b66e_1_15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772416">
            <a:off x="9517826" y="-1500300"/>
            <a:ext cx="3530601" cy="35306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918446" y="3074263"/>
            <a:ext cx="93646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    A: How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 many _________________?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" panose="020E0602020502020306" pitchFamily="34" charset="0"/>
              <a:ea typeface="AGOldFace-Outline" panose="02020500000000000000" pitchFamily="18" charset="0"/>
              <a:cs typeface="AGOldFace-Outline" panose="02020500000000000000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3042" y="5417381"/>
            <a:ext cx="10520084" cy="901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AGOldFace-Outline" panose="02020500000000000000" pitchFamily="18" charset="0"/>
                <a:cs typeface="AGOldFace-Outline" panose="02020500000000000000" pitchFamily="18" charset="0"/>
                <a:sym typeface="Wingdings" panose="05000000000000000000" pitchFamily="2" charset="2"/>
              </a:rPr>
              <a:t>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AGOldFace-Outline" panose="02020500000000000000" pitchFamily="18" charset="0"/>
                <a:cs typeface="AGOldFace-Outline" panose="02020500000000000000" pitchFamily="18" charset="0"/>
              </a:rPr>
              <a:t>Hỏi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AGOldFace-Outline" panose="02020500000000000000" pitchFamily="18" charset="0"/>
                <a:cs typeface="AGOldFace-Outline" panose="02020500000000000000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AGOldFace-Outline" panose="02020500000000000000" pitchFamily="18" charset="0"/>
                <a:cs typeface="AGOldFace-Outline" panose="02020500000000000000" pitchFamily="18" charset="0"/>
              </a:rPr>
              <a:t>và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AGOldFace-Outline" panose="02020500000000000000" pitchFamily="18" charset="0"/>
                <a:cs typeface="AGOldFace-Outline" panose="02020500000000000000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AGOldFace-Outline" panose="02020500000000000000" pitchFamily="18" charset="0"/>
                <a:cs typeface="AGOldFace-Outline" panose="02020500000000000000" pitchFamily="18" charset="0"/>
              </a:rPr>
              <a:t>trả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AGOldFace-Outline" panose="02020500000000000000" pitchFamily="18" charset="0"/>
                <a:cs typeface="AGOldFace-Outline" panose="02020500000000000000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AGOldFace-Outline" panose="02020500000000000000" pitchFamily="18" charset="0"/>
                <a:cs typeface="AGOldFace-Outline" panose="02020500000000000000" pitchFamily="18" charset="0"/>
              </a:rPr>
              <a:t>lời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AGOldFace-Outline" panose="02020500000000000000" pitchFamily="18" charset="0"/>
                <a:cs typeface="AGOldFace-Outline" panose="02020500000000000000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AGOldFace-Outline" panose="02020500000000000000" pitchFamily="18" charset="0"/>
                <a:cs typeface="AGOldFace-Outline" panose="02020500000000000000" pitchFamily="18" charset="0"/>
              </a:rPr>
              <a:t>về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AGOldFace-Outline" panose="02020500000000000000" pitchFamily="18" charset="0"/>
                <a:cs typeface="AGOldFace-Outline" panose="02020500000000000000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AGOldFace-Outline" panose="02020500000000000000" pitchFamily="18" charset="0"/>
                <a:cs typeface="AGOldFace-Outline" panose="02020500000000000000" pitchFamily="18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AGOldFace-Outline" panose="02020500000000000000" pitchFamily="18" charset="0"/>
                <a:cs typeface="AGOldFace-Outline" panose="02020500000000000000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AGOldFace-Outline" panose="02020500000000000000" pitchFamily="18" charset="0"/>
                <a:cs typeface="AGOldFace-Outline" panose="02020500000000000000" pitchFamily="18" charset="0"/>
              </a:rPr>
              <a:t>lượng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AGOldFace-Outline" panose="02020500000000000000" pitchFamily="18" charset="0"/>
                <a:cs typeface="AGOldFace-Outline" panose="02020500000000000000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AGOldFace-Outline" panose="02020500000000000000" pitchFamily="18" charset="0"/>
                <a:cs typeface="AGOldFace-Outline" panose="02020500000000000000" pitchFamily="18" charset="0"/>
              </a:rPr>
              <a:t>đồ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AGOldFace-Outline" panose="02020500000000000000" pitchFamily="18" charset="0"/>
                <a:cs typeface="AGOldFace-Outline" panose="02020500000000000000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AGOldFace-Outline" panose="02020500000000000000" pitchFamily="18" charset="0"/>
                <a:cs typeface="AGOldFace-Outline" panose="02020500000000000000" pitchFamily="18" charset="0"/>
              </a:rPr>
              <a:t>vật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AGOldFace-Outline" panose="02020500000000000000" pitchFamily="18" charset="0"/>
              <a:cs typeface="AGOldFace-Outline" panose="02020500000000000000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35855" y="3885270"/>
            <a:ext cx="9368118" cy="1060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       B:  ________     _______________         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" panose="020E0602020502020306" pitchFamily="34" charset="0"/>
              <a:ea typeface="AGOldFace-Outline" panose="02020500000000000000" pitchFamily="18" charset="0"/>
              <a:cs typeface="AGOldFace-Outline" panose="02020500000000000000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98557" y="3280559"/>
            <a:ext cx="48097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GOldFace-Outline" panose="02020500000000000000" pitchFamily="18" charset="0"/>
                <a:cs typeface="Times New Roman" panose="02020603050405020304" pitchFamily="18" charset="0"/>
              </a:rPr>
              <a:t>name’s object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47965" y="13454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366337" y="4082344"/>
            <a:ext cx="24545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GOldFace-Outline" panose="02020500000000000000" pitchFamily="18" charset="0"/>
                <a:cs typeface="Times New Roman" panose="02020603050405020304" pitchFamily="18" charset="0"/>
              </a:rPr>
              <a:t>Number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 Diagonal Corner Rectangle 21"/>
          <p:cNvSpPr/>
          <p:nvPr/>
        </p:nvSpPr>
        <p:spPr>
          <a:xfrm>
            <a:off x="2059768" y="0"/>
            <a:ext cx="7795432" cy="1029711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D.2: Listen and repeat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271130" y="4091566"/>
            <a:ext cx="48097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GOldFace-Outline" panose="02020500000000000000" pitchFamily="18" charset="0"/>
                <a:cs typeface="Times New Roman" panose="02020603050405020304" pitchFamily="18" charset="0"/>
              </a:rPr>
              <a:t>name’s object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968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3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32" tmFilter="0, 0; 0.125,0.2665; 0.25,0.4; 0.375,0.465; 0.5,0.5;  0.625,0.535; 0.75,0.6; 0.875,0.7335; 1,1">
                                          <p:stCondLst>
                                            <p:cond delay="2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16" tmFilter="0, 0; 0.125,0.2665; 0.25,0.4; 0.375,0.465; 0.5,0.5;  0.625,0.535; 0.75,0.6; 0.875,0.7335; 1,1">
                                          <p:stCondLst>
                                            <p:cond delay="46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7" tmFilter="0, 0; 0.125,0.2665; 0.25,0.4; 0.375,0.465; 0.5,0.5;  0.625,0.535; 0.75,0.6; 0.875,0.7335; 1,1">
                                          <p:stCondLst>
                                            <p:cond delay="58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9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58" decel="50000">
                                          <p:stCondLst>
                                            <p:cond delay="23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9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58" decel="50000">
                                          <p:stCondLst>
                                            <p:cond delay="4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9">
                                          <p:stCondLst>
                                            <p:cond delay="5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58" decel="50000">
                                          <p:stCondLst>
                                            <p:cond delay="58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9">
                                          <p:stCondLst>
                                            <p:cond delay="63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58" decel="50000">
                                          <p:stCondLst>
                                            <p:cond delay="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6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10" grpId="0"/>
      <p:bldP spid="5" grpId="0"/>
      <p:bldP spid="8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even car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12115" y="4576718"/>
            <a:ext cx="609600" cy="429288"/>
          </a:xfrm>
          <a:prstGeom prst="rect">
            <a:avLst/>
          </a:prstGeom>
        </p:spPr>
      </p:pic>
      <p:pic>
        <p:nvPicPr>
          <p:cNvPr id="13" name="How many car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74894" y="3460222"/>
            <a:ext cx="609600" cy="429288"/>
          </a:xfrm>
          <a:prstGeom prst="rect">
            <a:avLst/>
          </a:prstGeom>
        </p:spPr>
      </p:pic>
      <p:pic>
        <p:nvPicPr>
          <p:cNvPr id="205" name="Google Shape;205;ge99192b66e_1_15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918446" y="-500728"/>
            <a:ext cx="8960223" cy="7358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ge99192b66e_1_15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772416">
            <a:off x="-1005416" y="-1243212"/>
            <a:ext cx="3530601" cy="3530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ge99192b66e_1_15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855200" y="1936282"/>
            <a:ext cx="2489200" cy="248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ge99192b66e_1_15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772416">
            <a:off x="9517826" y="-1500300"/>
            <a:ext cx="3530601" cy="35306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510551" y="3074263"/>
            <a:ext cx="93934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    How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 many _______?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" panose="020E0602020502020306" pitchFamily="34" charset="0"/>
              <a:ea typeface="AGOldFace-Outline" panose="02020500000000000000" pitchFamily="18" charset="0"/>
              <a:cs typeface="AGOldFace-Outline" panose="02020500000000000000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3042" y="5417381"/>
            <a:ext cx="10520084" cy="901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AGOldFace-Outline" panose="02020500000000000000" pitchFamily="18" charset="0"/>
                <a:cs typeface="AGOldFace-Outline" panose="02020500000000000000" pitchFamily="18" charset="0"/>
                <a:sym typeface="Wingdings" panose="05000000000000000000" pitchFamily="2" charset="2"/>
              </a:rPr>
              <a:t>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AGOldFace-Outline" panose="02020500000000000000" pitchFamily="18" charset="0"/>
                <a:cs typeface="AGOldFace-Outline" panose="02020500000000000000" pitchFamily="18" charset="0"/>
              </a:rPr>
              <a:t>Hỏi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AGOldFace-Outline" panose="02020500000000000000" pitchFamily="18" charset="0"/>
                <a:cs typeface="AGOldFace-Outline" panose="02020500000000000000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AGOldFace-Outline" panose="02020500000000000000" pitchFamily="18" charset="0"/>
                <a:cs typeface="AGOldFace-Outline" panose="02020500000000000000" pitchFamily="18" charset="0"/>
              </a:rPr>
              <a:t>và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AGOldFace-Outline" panose="02020500000000000000" pitchFamily="18" charset="0"/>
                <a:cs typeface="AGOldFace-Outline" panose="02020500000000000000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AGOldFace-Outline" panose="02020500000000000000" pitchFamily="18" charset="0"/>
                <a:cs typeface="AGOldFace-Outline" panose="02020500000000000000" pitchFamily="18" charset="0"/>
              </a:rPr>
              <a:t>trả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AGOldFace-Outline" panose="02020500000000000000" pitchFamily="18" charset="0"/>
                <a:cs typeface="AGOldFace-Outline" panose="02020500000000000000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AGOldFace-Outline" panose="02020500000000000000" pitchFamily="18" charset="0"/>
                <a:cs typeface="AGOldFace-Outline" panose="02020500000000000000" pitchFamily="18" charset="0"/>
              </a:rPr>
              <a:t>lời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AGOldFace-Outline" panose="02020500000000000000" pitchFamily="18" charset="0"/>
                <a:cs typeface="AGOldFace-Outline" panose="02020500000000000000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AGOldFace-Outline" panose="02020500000000000000" pitchFamily="18" charset="0"/>
                <a:cs typeface="AGOldFace-Outline" panose="02020500000000000000" pitchFamily="18" charset="0"/>
              </a:rPr>
              <a:t>về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AGOldFace-Outline" panose="02020500000000000000" pitchFamily="18" charset="0"/>
                <a:cs typeface="AGOldFace-Outline" panose="02020500000000000000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AGOldFace-Outline" panose="02020500000000000000" pitchFamily="18" charset="0"/>
                <a:cs typeface="AGOldFace-Outline" panose="02020500000000000000" pitchFamily="18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AGOldFace-Outline" panose="02020500000000000000" pitchFamily="18" charset="0"/>
                <a:cs typeface="AGOldFace-Outline" panose="02020500000000000000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AGOldFace-Outline" panose="02020500000000000000" pitchFamily="18" charset="0"/>
                <a:cs typeface="AGOldFace-Outline" panose="02020500000000000000" pitchFamily="18" charset="0"/>
              </a:rPr>
              <a:t>lượng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AGOldFace-Outline" panose="02020500000000000000" pitchFamily="18" charset="0"/>
                <a:cs typeface="AGOldFace-Outline" panose="02020500000000000000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AGOldFace-Outline" panose="02020500000000000000" pitchFamily="18" charset="0"/>
                <a:cs typeface="AGOldFace-Outline" panose="02020500000000000000" pitchFamily="18" charset="0"/>
              </a:rPr>
              <a:t>đồ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AGOldFace-Outline" panose="02020500000000000000" pitchFamily="18" charset="0"/>
                <a:cs typeface="AGOldFace-Outline" panose="02020500000000000000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AGOldFace-Outline" panose="02020500000000000000" pitchFamily="18" charset="0"/>
                <a:cs typeface="AGOldFace-Outline" panose="02020500000000000000" pitchFamily="18" charset="0"/>
              </a:rPr>
              <a:t>vật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AGOldFace-Outline" panose="02020500000000000000" pitchFamily="18" charset="0"/>
              <a:cs typeface="AGOldFace-Outline" panose="02020500000000000000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35855" y="3885270"/>
            <a:ext cx="93681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     _______  ______         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" panose="020E0602020502020306" pitchFamily="34" charset="0"/>
              <a:ea typeface="AGOldFace-Outline" panose="02020500000000000000" pitchFamily="18" charset="0"/>
              <a:cs typeface="AGOldFace-Outline" panose="02020500000000000000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47160" y="3249497"/>
            <a:ext cx="15329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GOldFace-Outline" panose="02020500000000000000" pitchFamily="18" charset="0"/>
                <a:cs typeface="Times New Roman" panose="02020603050405020304" pitchFamily="18" charset="0"/>
              </a:rPr>
              <a:t>cars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47965" y="13454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633197" y="4082344"/>
            <a:ext cx="18774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GOldFace-Outline" panose="02020500000000000000" pitchFamily="18" charset="0"/>
                <a:cs typeface="Times New Roman" panose="02020603050405020304" pitchFamily="18" charset="0"/>
              </a:rPr>
              <a:t>Seven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04554" y="4077053"/>
            <a:ext cx="1897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GOldFace-Outline" panose="02020500000000000000" pitchFamily="18" charset="0"/>
                <a:cs typeface="Times New Roman" panose="02020603050405020304" pitchFamily="18" charset="0"/>
              </a:rPr>
              <a:t>cars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 Diagonal Corner Rectangle 21"/>
          <p:cNvSpPr/>
          <p:nvPr/>
        </p:nvSpPr>
        <p:spPr>
          <a:xfrm>
            <a:off x="2059768" y="0"/>
            <a:ext cx="7795432" cy="1029711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D.2: Listen and repeat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48340" y="3173544"/>
            <a:ext cx="805648" cy="9088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41136" y="4175336"/>
            <a:ext cx="839965" cy="920039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5374522" y="1078449"/>
            <a:ext cx="4480678" cy="1829923"/>
            <a:chOff x="4940133" y="36921"/>
            <a:chExt cx="4480678" cy="1568359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0133" y="45241"/>
              <a:ext cx="1126170" cy="156003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6302" y="58008"/>
              <a:ext cx="1101260" cy="773636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6796" y="36921"/>
              <a:ext cx="1080930" cy="794723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4641" y="36921"/>
              <a:ext cx="1126170" cy="783183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2833" y="831644"/>
              <a:ext cx="1101260" cy="773636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5061" y="802945"/>
              <a:ext cx="1101260" cy="773636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2192" y="839525"/>
              <a:ext cx="1123651" cy="7370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1658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80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95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10" grpId="0"/>
      <p:bldP spid="5" grpId="0"/>
      <p:bldP spid="8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7928" y="4412014"/>
            <a:ext cx="1706091" cy="22173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446" y="2548187"/>
            <a:ext cx="1557608" cy="2245883"/>
          </a:xfrm>
          <a:prstGeom prst="rect">
            <a:avLst/>
          </a:prstGeom>
        </p:spPr>
      </p:pic>
      <p:pic>
        <p:nvPicPr>
          <p:cNvPr id="9" name="Nine ball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19323" y="5120215"/>
            <a:ext cx="609600" cy="525236"/>
          </a:xfrm>
          <a:prstGeom prst="rect">
            <a:avLst/>
          </a:prstGeom>
        </p:spPr>
      </p:pic>
      <p:pic>
        <p:nvPicPr>
          <p:cNvPr id="2" name="How many ball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17968" y="3782836"/>
            <a:ext cx="609600" cy="465364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2314746" y="3151191"/>
            <a:ext cx="5377480" cy="2558040"/>
            <a:chOff x="4867483" y="148714"/>
            <a:chExt cx="5377480" cy="255804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4662" y="184154"/>
              <a:ext cx="997318" cy="1176831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1982" y="184154"/>
              <a:ext cx="1090508" cy="117683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86" y="148714"/>
              <a:ext cx="1058080" cy="117683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9832" y="188049"/>
              <a:ext cx="1231036" cy="118462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7483" y="184154"/>
              <a:ext cx="945753" cy="117683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9074" y="1372670"/>
              <a:ext cx="1355889" cy="133408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7483" y="1357625"/>
              <a:ext cx="1355889" cy="133408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9545" y="1325545"/>
              <a:ext cx="1355889" cy="133408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6003" y="1343265"/>
              <a:ext cx="1355889" cy="1334084"/>
            </a:xfrm>
            <a:prstGeom prst="rect">
              <a:avLst/>
            </a:prstGeom>
          </p:spPr>
        </p:pic>
      </p:grpSp>
      <p:sp>
        <p:nvSpPr>
          <p:cNvPr id="22" name="Rounded Rectangular Callout 21"/>
          <p:cNvSpPr/>
          <p:nvPr/>
        </p:nvSpPr>
        <p:spPr>
          <a:xfrm>
            <a:off x="300446" y="699246"/>
            <a:ext cx="5103052" cy="925611"/>
          </a:xfrm>
          <a:prstGeom prst="wedgeRoundRectCallout">
            <a:avLst>
              <a:gd name="adj1" fmla="val -35982"/>
              <a:gd name="adj2" fmla="val 141149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many ______?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3203183" y="878253"/>
            <a:ext cx="1528260" cy="56759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balls</a:t>
            </a:r>
          </a:p>
        </p:txBody>
      </p:sp>
      <p:sp>
        <p:nvSpPr>
          <p:cNvPr id="24" name="Rounded Rectangular Callout 23"/>
          <p:cNvSpPr/>
          <p:nvPr/>
        </p:nvSpPr>
        <p:spPr>
          <a:xfrm>
            <a:off x="8182669" y="2723825"/>
            <a:ext cx="3778623" cy="925611"/>
          </a:xfrm>
          <a:prstGeom prst="wedgeRoundRectCallout">
            <a:avLst>
              <a:gd name="adj1" fmla="val 42177"/>
              <a:gd name="adj2" fmla="val 142602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 ______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0071980" y="2902831"/>
            <a:ext cx="1528260" cy="56759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balls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335064" y="2902832"/>
            <a:ext cx="1528260" cy="5675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Nine</a:t>
            </a:r>
          </a:p>
        </p:txBody>
      </p:sp>
    </p:spTree>
    <p:extLst>
      <p:ext uri="{BB962C8B-B14F-4D97-AF65-F5344CB8AC3E}">
        <p14:creationId xmlns:p14="http://schemas.microsoft.com/office/powerpoint/2010/main" val="158880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9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2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e teddy be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64444" y="4794070"/>
            <a:ext cx="609600" cy="609600"/>
          </a:xfrm>
          <a:prstGeom prst="rect">
            <a:avLst/>
          </a:prstGeom>
        </p:spPr>
      </p:pic>
      <p:pic>
        <p:nvPicPr>
          <p:cNvPr id="2" name="How many teddy bear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00317" y="2902831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446" y="2548187"/>
            <a:ext cx="1557608" cy="22458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57928" y="4412014"/>
            <a:ext cx="1706091" cy="2217386"/>
          </a:xfrm>
          <a:prstGeom prst="rect">
            <a:avLst/>
          </a:prstGeom>
        </p:spPr>
      </p:pic>
      <p:sp>
        <p:nvSpPr>
          <p:cNvPr id="22" name="Rounded Rectangular Callout 21"/>
          <p:cNvSpPr/>
          <p:nvPr/>
        </p:nvSpPr>
        <p:spPr>
          <a:xfrm>
            <a:off x="300445" y="699246"/>
            <a:ext cx="6692025" cy="925611"/>
          </a:xfrm>
          <a:prstGeom prst="wedgeRoundRectCallout">
            <a:avLst>
              <a:gd name="adj1" fmla="val -35982"/>
              <a:gd name="adj2" fmla="val 141149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many ____________?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3106271" y="878253"/>
            <a:ext cx="3361764" cy="56759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teddy bears</a:t>
            </a:r>
          </a:p>
        </p:txBody>
      </p:sp>
      <p:sp>
        <p:nvSpPr>
          <p:cNvPr id="24" name="Rounded Rectangular Callout 23"/>
          <p:cNvSpPr/>
          <p:nvPr/>
        </p:nvSpPr>
        <p:spPr>
          <a:xfrm>
            <a:off x="7247965" y="2723825"/>
            <a:ext cx="4713327" cy="925611"/>
          </a:xfrm>
          <a:prstGeom prst="wedgeRoundRectCallout">
            <a:avLst>
              <a:gd name="adj1" fmla="val 42177"/>
              <a:gd name="adj2" fmla="val 142602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 __________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980523" y="2902831"/>
            <a:ext cx="2866336" cy="56759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teddy bear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7407217" y="2902831"/>
            <a:ext cx="1414054" cy="5675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271" y="2339787"/>
            <a:ext cx="4141694" cy="344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93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6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1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8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20 hình nền powerpoint mầm non đẹp, dễ thương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44" y="112889"/>
            <a:ext cx="11909778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3579223" y="1881051"/>
            <a:ext cx="6466114" cy="198555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 in pairs</a:t>
            </a:r>
          </a:p>
        </p:txBody>
      </p:sp>
    </p:spTree>
    <p:extLst>
      <p:ext uri="{BB962C8B-B14F-4D97-AF65-F5344CB8AC3E}">
        <p14:creationId xmlns:p14="http://schemas.microsoft.com/office/powerpoint/2010/main" val="42282065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162756" y="3793066"/>
            <a:ext cx="3735815" cy="395111"/>
          </a:xfrm>
          <a:prstGeom prst="wedgeRoundRectCallout">
            <a:avLst>
              <a:gd name="adj1" fmla="val 53921"/>
              <a:gd name="adj2" fmla="val 128215"/>
              <a:gd name="adj3" fmla="val 16667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many balls?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124178" y="5503333"/>
            <a:ext cx="4212691" cy="547511"/>
          </a:xfrm>
          <a:prstGeom prst="wedgeRoundRectCallout">
            <a:avLst>
              <a:gd name="adj1" fmla="val 58061"/>
              <a:gd name="adj2" fmla="val -11458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How many teddy bears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9516533" y="4351867"/>
            <a:ext cx="2422918" cy="395111"/>
          </a:xfrm>
          <a:prstGeom prst="wedgeRoundRectCallout">
            <a:avLst>
              <a:gd name="adj1" fmla="val -78066"/>
              <a:gd name="adj2" fmla="val 108216"/>
              <a:gd name="adj3" fmla="val 16667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Nine balls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8974183" y="5700888"/>
            <a:ext cx="3217818" cy="395111"/>
          </a:xfrm>
          <a:prstGeom prst="wedgeRoundRectCallout">
            <a:avLst>
              <a:gd name="adj1" fmla="val -89011"/>
              <a:gd name="adj2" fmla="val -12607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One teddy bear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1162756" y="485422"/>
            <a:ext cx="3443111" cy="507999"/>
          </a:xfrm>
          <a:prstGeom prst="wedgeRoundRectCallout">
            <a:avLst>
              <a:gd name="adj1" fmla="val 43429"/>
              <a:gd name="adj2" fmla="val 14250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many cars?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7430830" y="3596922"/>
            <a:ext cx="2997200" cy="510820"/>
          </a:xfrm>
          <a:prstGeom prst="wedgeRoundRectCallout">
            <a:avLst>
              <a:gd name="adj1" fmla="val 218"/>
              <a:gd name="adj2" fmla="val 4412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Seven cars</a:t>
            </a:r>
          </a:p>
        </p:txBody>
      </p:sp>
      <p:pic>
        <p:nvPicPr>
          <p:cNvPr id="3" name="Video-dem-nguoc-5s-www_tiengdong_c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0994" y="6095998"/>
            <a:ext cx="971006" cy="76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4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7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52333" y="1224807"/>
            <a:ext cx="93681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Part E: </a:t>
            </a:r>
          </a:p>
          <a:p>
            <a:pPr algn="ctr">
              <a:lnSpc>
                <a:spcPct val="150000"/>
              </a:lnSpc>
            </a:pP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Play “count the objects”</a:t>
            </a:r>
          </a:p>
        </p:txBody>
      </p:sp>
    </p:spTree>
    <p:extLst>
      <p:ext uri="{BB962C8B-B14F-4D97-AF65-F5344CB8AC3E}">
        <p14:creationId xmlns:p14="http://schemas.microsoft.com/office/powerpoint/2010/main" val="912731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008" y="1562583"/>
            <a:ext cx="9066836" cy="42710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51008" y="405112"/>
            <a:ext cx="89703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 D.1: Listen to the story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 D.2: Listen and repeat.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 E. Play “count the objects”</a:t>
            </a:r>
          </a:p>
        </p:txBody>
      </p:sp>
    </p:spTree>
    <p:extLst>
      <p:ext uri="{BB962C8B-B14F-4D97-AF65-F5344CB8AC3E}">
        <p14:creationId xmlns:p14="http://schemas.microsoft.com/office/powerpoint/2010/main" val="2347827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20 hình nền powerpoint mầm non đẹp, dễ thương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44" y="112889"/>
            <a:ext cx="11909778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3579223" y="1881051"/>
            <a:ext cx="6466114" cy="198555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 in groups of 4</a:t>
            </a:r>
          </a:p>
        </p:txBody>
      </p:sp>
    </p:spTree>
    <p:extLst>
      <p:ext uri="{BB962C8B-B14F-4D97-AF65-F5344CB8AC3E}">
        <p14:creationId xmlns:p14="http://schemas.microsoft.com/office/powerpoint/2010/main" val="3761613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Cô Gái Nhỏ Bạn Học Cùng Lớp Cô Gái Mùa Hè PNG , Cô Gái Nhỏ, Sinh  Viên, Training Course PNG và Vector với nền trong suốt để tải xuố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48194"/>
            <a:ext cx="2247991" cy="292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2521131" y="248194"/>
            <a:ext cx="6335486" cy="849086"/>
          </a:xfrm>
          <a:prstGeom prst="wedgeRoundRectCallout">
            <a:avLst>
              <a:gd name="adj1" fmla="val -62484"/>
              <a:gd name="adj2" fmla="val 7788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many </a:t>
            </a:r>
            <a:r>
              <a:rPr lang="en-US" sz="6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balls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331" y="1463039"/>
            <a:ext cx="6897190" cy="3422469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5477691" y="5677988"/>
            <a:ext cx="4084320" cy="849086"/>
          </a:xfrm>
          <a:prstGeom prst="wedgeRoundRectCallout">
            <a:avLst>
              <a:gd name="adj1" fmla="val 61366"/>
              <a:gd name="adj2" fmla="val -14057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Four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balls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ình ảnh Học Sinh Tiểu Học đeo Khăn Quàng đỏ PNG Miễn Phí Tải Về - Lovepi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908" y="3437708"/>
            <a:ext cx="1985462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39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umbers Song Let's Count 1-10 New Vers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46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Cô Gái Nhỏ Bạn Học Cùng Lớp Cô Gái Mùa Hè PNG , Cô Gái Nhỏ, Sinh  Viên, Training Course PNG và Vector với nền trong suốt để tải xuố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48194"/>
            <a:ext cx="2247991" cy="292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2521131" y="248194"/>
            <a:ext cx="6335486" cy="849086"/>
          </a:xfrm>
          <a:prstGeom prst="wedgeRoundRectCallout">
            <a:avLst>
              <a:gd name="adj1" fmla="val -62484"/>
              <a:gd name="adj2" fmla="val 7788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many 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cars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5477691" y="5677988"/>
            <a:ext cx="3823062" cy="849086"/>
          </a:xfrm>
          <a:prstGeom prst="wedgeRoundRectCallout">
            <a:avLst>
              <a:gd name="adj1" fmla="val 76058"/>
              <a:gd name="adj2" fmla="val -174422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Five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cars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ình ảnh Học Sinh Tiểu Học đeo Khăn Quàng đỏ PNG Miễn Phí Tải Về - Lovepi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908" y="3437708"/>
            <a:ext cx="1985462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7463" y="1310095"/>
            <a:ext cx="6383290" cy="375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91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Cô Gái Nhỏ Bạn Học Cùng Lớp Cô Gái Mùa Hè PNG , Cô Gái Nhỏ, Sinh  Viên, Training Course PNG và Vector với nền trong suốt để tải xuố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48194"/>
            <a:ext cx="2247991" cy="292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2521130" y="248194"/>
            <a:ext cx="7554777" cy="849086"/>
          </a:xfrm>
          <a:prstGeom prst="wedgeRoundRectCallout">
            <a:avLst>
              <a:gd name="adj1" fmla="val -62484"/>
              <a:gd name="adj2" fmla="val 7788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many </a:t>
            </a:r>
            <a:r>
              <a:rPr lang="en-US" sz="6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pencils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4127863" y="5677988"/>
            <a:ext cx="5172890" cy="849086"/>
          </a:xfrm>
          <a:prstGeom prst="wedgeRoundRectCallout">
            <a:avLst>
              <a:gd name="adj1" fmla="val 68199"/>
              <a:gd name="adj2" fmla="val -15288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pencils</a:t>
            </a:r>
          </a:p>
        </p:txBody>
      </p:sp>
      <p:pic>
        <p:nvPicPr>
          <p:cNvPr id="2052" name="Picture 4" descr="Hình ảnh Học Sinh Tiểu Học đeo Khăn Quàng đỏ PNG Miễn Phí Tải Về - Lovepi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908" y="3437708"/>
            <a:ext cx="1985462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1577" y="1502229"/>
            <a:ext cx="6714310" cy="330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0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Cô Gái Nhỏ Bạn Học Cùng Lớp Cô Gái Mùa Hè PNG , Cô Gái Nhỏ, Sinh  Viên, Training Course PNG và Vector với nền trong suốt để tải xuố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48194"/>
            <a:ext cx="2247991" cy="292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2521130" y="248194"/>
            <a:ext cx="7554777" cy="849086"/>
          </a:xfrm>
          <a:prstGeom prst="wedgeRoundRectCallout">
            <a:avLst>
              <a:gd name="adj1" fmla="val -62484"/>
              <a:gd name="adj2" fmla="val 7788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many 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books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4127863" y="5677988"/>
            <a:ext cx="5172890" cy="849086"/>
          </a:xfrm>
          <a:prstGeom prst="wedgeRoundRectCallout">
            <a:avLst>
              <a:gd name="adj1" fmla="val 61128"/>
              <a:gd name="adj2" fmla="val -15442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Eight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books</a:t>
            </a:r>
          </a:p>
        </p:txBody>
      </p:sp>
      <p:pic>
        <p:nvPicPr>
          <p:cNvPr id="2052" name="Picture 4" descr="Hình ảnh Học Sinh Tiểu Học đeo Khăn Quàng đỏ PNG Miễn Phí Tải Về - Lovepi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908" y="3437708"/>
            <a:ext cx="1985462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2571" y="1345474"/>
            <a:ext cx="6688182" cy="356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61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Cô Gái Nhỏ Bạn Học Cùng Lớp Cô Gái Mùa Hè PNG , Cô Gái Nhỏ, Sinh  Viên, Training Course PNG và Vector với nền trong suốt để tải xuố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48194"/>
            <a:ext cx="2247991" cy="292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2521130" y="248194"/>
            <a:ext cx="7554777" cy="849086"/>
          </a:xfrm>
          <a:prstGeom prst="wedgeRoundRectCallout">
            <a:avLst>
              <a:gd name="adj1" fmla="val -62484"/>
              <a:gd name="adj2" fmla="val 7788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many </a:t>
            </a:r>
            <a:r>
              <a:rPr lang="en-US" sz="6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bags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4127863" y="5677988"/>
            <a:ext cx="5172890" cy="849086"/>
          </a:xfrm>
          <a:prstGeom prst="wedgeRoundRectCallout">
            <a:avLst>
              <a:gd name="adj1" fmla="val 61128"/>
              <a:gd name="adj2" fmla="val -15442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bag</a:t>
            </a:r>
          </a:p>
        </p:txBody>
      </p:sp>
      <p:pic>
        <p:nvPicPr>
          <p:cNvPr id="2052" name="Picture 4" descr="Hình ảnh Học Sinh Tiểu Học đeo Khăn Quàng đỏ PNG Miễn Phí Tải Về - Lovepi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908" y="3437708"/>
            <a:ext cx="1985462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8515" y="1489166"/>
            <a:ext cx="7158446" cy="313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35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93451" y="2022942"/>
            <a:ext cx="9368118" cy="14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Check your memory</a:t>
            </a:r>
          </a:p>
        </p:txBody>
      </p:sp>
    </p:spTree>
    <p:extLst>
      <p:ext uri="{BB962C8B-B14F-4D97-AF65-F5344CB8AC3E}">
        <p14:creationId xmlns:p14="http://schemas.microsoft.com/office/powerpoint/2010/main" val="2344065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9724" y="3107428"/>
            <a:ext cx="2149208" cy="303878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500819" y="2993069"/>
            <a:ext cx="2296838" cy="3152245"/>
            <a:chOff x="1797983" y="2928034"/>
            <a:chExt cx="2450167" cy="3362678"/>
          </a:xfrm>
        </p:grpSpPr>
        <p:cxnSp>
          <p:nvCxnSpPr>
            <p:cNvPr id="11" name="Straight Connector 10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3261" y="3858997"/>
            <a:ext cx="1842738" cy="2767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3501426" y="3007730"/>
            <a:ext cx="2288468" cy="31274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/>
          <a:srcRect t="-4677" b="50993"/>
          <a:stretch/>
        </p:blipFill>
        <p:spPr>
          <a:xfrm>
            <a:off x="1984521" y="531708"/>
            <a:ext cx="8222959" cy="3465677"/>
          </a:xfrm>
          <a:prstGeom prst="rect">
            <a:avLst/>
          </a:prstGeom>
        </p:spPr>
      </p:pic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33717" y="5436871"/>
            <a:ext cx="1731414" cy="755970"/>
          </a:xfrm>
          <a:prstGeom prst="rect">
            <a:avLst/>
          </a:prstGeom>
        </p:spPr>
      </p:pic>
      <p:pic>
        <p:nvPicPr>
          <p:cNvPr id="17" name="Picture 16" hidden="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8" name="TextBox 17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Ms Huyền Phạm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815983"/>
      </p:ext>
    </p:extLst>
  </p:cSld>
  <p:clrMapOvr>
    <a:masterClrMapping/>
  </p:clrMapOvr>
  <p:transition spd="slow">
    <p:wipe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219201" y="464410"/>
            <a:ext cx="5785964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How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many balls?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501272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Four balls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Three balls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78238" y="501272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Ms Huyền Phạm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306682"/>
      </p:ext>
    </p:extLst>
  </p:cSld>
  <p:clrMapOvr>
    <a:masterClrMapping/>
  </p:clrMapOvr>
  <p:transition spd="slow">
    <p:wipe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82738" y="763592"/>
            <a:ext cx="7005164" cy="137528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    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How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many pencils?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501272"/>
            <a:ext cx="3530946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Ten pencils.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73612" y="1793965"/>
            <a:ext cx="3530946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Nine pencils.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78238" y="501272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Ms Huyền Phạm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287968"/>
      </p:ext>
    </p:extLst>
  </p:cSld>
  <p:clrMapOvr>
    <a:masterClrMapping/>
  </p:clrMapOvr>
  <p:transition spd="slow">
    <p:wipe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609601" y="464410"/>
            <a:ext cx="6395564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How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many books?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Eight books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Seven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 books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Ms Huyền Phạm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88748"/>
      </p:ext>
    </p:extLst>
  </p:cSld>
  <p:clrMapOvr>
    <a:masterClrMapping/>
  </p:clrMapOvr>
  <p:transition spd="slow">
    <p:wipe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How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many cars?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Five cars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Two cars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Ms Huyền Phạm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480239"/>
      </p:ext>
    </p:extLst>
  </p:cSld>
  <p:clrMapOvr>
    <a:masterClrMapping/>
  </p:clrMapOvr>
  <p:transition spd="slow">
    <p:wipe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old Stage Curtain On Black Stock Footage Video (100% Royalty-free)  13899107 | Shutter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307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4" name="push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________  _____ my pants.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These are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This is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Ms Huyền Phạm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409252"/>
      </p:ext>
    </p:extLst>
  </p:cSld>
  <p:clrMapOvr>
    <a:masterClrMapping/>
  </p:clrMapOvr>
  <p:transition spd="slow">
    <p:wipe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many bags?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One bag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One bags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Ms Huyền Phạm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827074"/>
      </p:ext>
    </p:extLst>
  </p:cSld>
  <p:clrMapOvr>
    <a:masterClrMapping/>
  </p:clrMapOvr>
  <p:transition spd="slow">
    <p:wipe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12895" t="3263" r="16733" b="12892"/>
          <a:stretch/>
        </p:blipFill>
        <p:spPr>
          <a:xfrm>
            <a:off x="4300769" y="1692218"/>
            <a:ext cx="3583836" cy="4610116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2533" y="5927397"/>
            <a:ext cx="1731414" cy="749873"/>
          </a:xfrm>
          <a:prstGeom prst="rect">
            <a:avLst/>
          </a:prstGeom>
        </p:spPr>
      </p:pic>
      <p:pic>
        <p:nvPicPr>
          <p:cNvPr id="7" name="Picture 6" hidden="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Ms Huyền Phạm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9" name="Picture 8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92394" y="1853569"/>
            <a:ext cx="5491692" cy="4287414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2679585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prstClr val="white"/>
                </a:solidFill>
                <a:effectLst>
                  <a:glow rad="76200">
                    <a:srgbClr val="FF0000"/>
                  </a:glow>
                </a:effectLst>
                <a:uLnTx/>
                <a:uFillTx/>
                <a:latin typeface="Bauhaus 93" panose="04030905020B02020C02" pitchFamily="82" charset="0"/>
                <a:ea typeface="+mn-ea"/>
                <a:cs typeface="+mn-cs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3914897454"/>
      </p:ext>
    </p:extLst>
  </p:cSld>
  <p:clrMapOvr>
    <a:masterClrMapping/>
  </p:clrMapOvr>
  <p:transition spd="slow">
    <p:wipe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20 hình nền powerpoint mầm non đẹp, dễ thương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44" y="112889"/>
            <a:ext cx="11909778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3984171" y="1881051"/>
            <a:ext cx="6061166" cy="198555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Secret box</a:t>
            </a:r>
          </a:p>
        </p:txBody>
      </p:sp>
    </p:spTree>
    <p:extLst>
      <p:ext uri="{BB962C8B-B14F-4D97-AF65-F5344CB8AC3E}">
        <p14:creationId xmlns:p14="http://schemas.microsoft.com/office/powerpoint/2010/main" val="26764977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9589" y="2481943"/>
            <a:ext cx="73021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atin typeface="UVN Mang Cau Nang" panose="03060902050402020B05" pitchFamily="66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719976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0039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630936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1" y="0"/>
            <a:ext cx="58826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716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77" y="-46021"/>
            <a:ext cx="12199153" cy="69500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49008" y="2751994"/>
            <a:ext cx="65942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UNIT 9: TOYS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Lesson 3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Task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D, E/P.61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1168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7954" y="2716723"/>
            <a:ext cx="9368118" cy="1302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Part D </a:t>
            </a:r>
          </a:p>
        </p:txBody>
      </p:sp>
    </p:spTree>
    <p:extLst>
      <p:ext uri="{BB962C8B-B14F-4D97-AF65-F5344CB8AC3E}">
        <p14:creationId xmlns:p14="http://schemas.microsoft.com/office/powerpoint/2010/main" val="2329875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1671"/>
            <a:ext cx="12192000" cy="6266329"/>
          </a:xfrm>
          <a:prstGeom prst="rect">
            <a:avLst/>
          </a:prstGeom>
        </p:spPr>
      </p:pic>
      <p:pic>
        <p:nvPicPr>
          <p:cNvPr id="3" name="CD2-TRACK 5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18729" y="80849"/>
            <a:ext cx="609600" cy="51082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0" y="0"/>
            <a:ext cx="12192001" cy="59167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D.1: Listen to the story</a:t>
            </a:r>
          </a:p>
        </p:txBody>
      </p:sp>
    </p:spTree>
    <p:extLst>
      <p:ext uri="{BB962C8B-B14F-4D97-AF65-F5344CB8AC3E}">
        <p14:creationId xmlns:p14="http://schemas.microsoft.com/office/powerpoint/2010/main" val="219641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8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162756" y="3793066"/>
            <a:ext cx="3443111" cy="395111"/>
          </a:xfrm>
          <a:prstGeom prst="wedgeRoundRectCallout">
            <a:avLst>
              <a:gd name="adj1" fmla="val 53921"/>
              <a:gd name="adj2" fmla="val 12821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many balls?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124178" y="5503333"/>
            <a:ext cx="3838221" cy="547511"/>
          </a:xfrm>
          <a:prstGeom prst="wedgeRoundRectCallout">
            <a:avLst>
              <a:gd name="adj1" fmla="val 67364"/>
              <a:gd name="adj2" fmla="val -14321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many teddy bears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9516533" y="4351867"/>
            <a:ext cx="2269067" cy="395111"/>
          </a:xfrm>
          <a:prstGeom prst="wedgeRoundRectCallout">
            <a:avLst>
              <a:gd name="adj1" fmla="val -78066"/>
              <a:gd name="adj2" fmla="val 10821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Nine balls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9324623" y="5700888"/>
            <a:ext cx="2867378" cy="395111"/>
          </a:xfrm>
          <a:prstGeom prst="wedgeRoundRectCallout">
            <a:avLst>
              <a:gd name="adj1" fmla="val -89011"/>
              <a:gd name="adj2" fmla="val -12607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teddy bear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1162756" y="485422"/>
            <a:ext cx="3443111" cy="507999"/>
          </a:xfrm>
          <a:prstGeom prst="wedgeRoundRectCallout">
            <a:avLst>
              <a:gd name="adj1" fmla="val 43429"/>
              <a:gd name="adj2" fmla="val 14250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many cars?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7535333" y="3677357"/>
            <a:ext cx="2997200" cy="510820"/>
          </a:xfrm>
          <a:prstGeom prst="wedgeRoundRectCallout">
            <a:avLst>
              <a:gd name="adj1" fmla="val 218"/>
              <a:gd name="adj2" fmla="val 4412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Seven cars</a:t>
            </a:r>
          </a:p>
        </p:txBody>
      </p:sp>
      <p:pic>
        <p:nvPicPr>
          <p:cNvPr id="3" name="Bobby, How many car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53155" y="431800"/>
            <a:ext cx="609600" cy="404223"/>
          </a:xfrm>
          <a:prstGeom prst="rect">
            <a:avLst/>
          </a:prstGeom>
        </p:spPr>
      </p:pic>
      <p:pic>
        <p:nvPicPr>
          <p:cNvPr id="10" name="Seven car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 rot="10540620">
            <a:off x="10645482" y="3590077"/>
            <a:ext cx="609600" cy="461441"/>
          </a:xfrm>
          <a:prstGeom prst="rect">
            <a:avLst/>
          </a:prstGeom>
        </p:spPr>
      </p:pic>
      <p:pic>
        <p:nvPicPr>
          <p:cNvPr id="11" name="How many ball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53154" y="3820797"/>
            <a:ext cx="561389" cy="337457"/>
          </a:xfrm>
          <a:prstGeom prst="rect">
            <a:avLst/>
          </a:prstGeom>
        </p:spPr>
      </p:pic>
      <p:pic>
        <p:nvPicPr>
          <p:cNvPr id="12" name="Nine ball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110133" y="4329287"/>
            <a:ext cx="609600" cy="417691"/>
          </a:xfrm>
          <a:prstGeom prst="rect">
            <a:avLst/>
          </a:prstGeom>
        </p:spPr>
      </p:pic>
      <p:pic>
        <p:nvPicPr>
          <p:cNvPr id="13" name="How many teddy bears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177" y="5041135"/>
            <a:ext cx="568154" cy="462198"/>
          </a:xfrm>
          <a:prstGeom prst="rect">
            <a:avLst/>
          </a:prstGeom>
        </p:spPr>
      </p:pic>
      <p:pic>
        <p:nvPicPr>
          <p:cNvPr id="14" name="One teddy bear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805333" y="5700887"/>
            <a:ext cx="609600" cy="39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10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95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95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95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95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2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2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1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21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80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180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162756" y="3793066"/>
            <a:ext cx="3735815" cy="395111"/>
          </a:xfrm>
          <a:prstGeom prst="wedgeRoundRectCallout">
            <a:avLst>
              <a:gd name="adj1" fmla="val 53921"/>
              <a:gd name="adj2" fmla="val 128215"/>
              <a:gd name="adj3" fmla="val 16667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many balls?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124178" y="5503333"/>
            <a:ext cx="4212691" cy="547511"/>
          </a:xfrm>
          <a:prstGeom prst="wedgeRoundRectCallout">
            <a:avLst>
              <a:gd name="adj1" fmla="val 58061"/>
              <a:gd name="adj2" fmla="val -11458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How many teddy bears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9516533" y="4351867"/>
            <a:ext cx="2422918" cy="395111"/>
          </a:xfrm>
          <a:prstGeom prst="wedgeRoundRectCallout">
            <a:avLst>
              <a:gd name="adj1" fmla="val -78066"/>
              <a:gd name="adj2" fmla="val 108216"/>
              <a:gd name="adj3" fmla="val 16667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Nine balls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8974183" y="5700888"/>
            <a:ext cx="3217818" cy="395111"/>
          </a:xfrm>
          <a:prstGeom prst="wedgeRoundRectCallout">
            <a:avLst>
              <a:gd name="adj1" fmla="val -89011"/>
              <a:gd name="adj2" fmla="val -12607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One teddy bear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1162756" y="485422"/>
            <a:ext cx="3443111" cy="507999"/>
          </a:xfrm>
          <a:prstGeom prst="wedgeRoundRectCallout">
            <a:avLst>
              <a:gd name="adj1" fmla="val 43429"/>
              <a:gd name="adj2" fmla="val 14250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many cars?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7430830" y="3596922"/>
            <a:ext cx="2997200" cy="510820"/>
          </a:xfrm>
          <a:prstGeom prst="wedgeRoundRectCallout">
            <a:avLst>
              <a:gd name="adj1" fmla="val 218"/>
              <a:gd name="adj2" fmla="val 4412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Seven cars</a:t>
            </a:r>
          </a:p>
        </p:txBody>
      </p:sp>
      <p:pic>
        <p:nvPicPr>
          <p:cNvPr id="3" name="Bobby, How many car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53155" y="431800"/>
            <a:ext cx="609600" cy="404223"/>
          </a:xfrm>
          <a:prstGeom prst="rect">
            <a:avLst/>
          </a:prstGeom>
        </p:spPr>
      </p:pic>
      <p:pic>
        <p:nvPicPr>
          <p:cNvPr id="10" name="Seven car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 rot="10540620">
            <a:off x="10645482" y="3590077"/>
            <a:ext cx="609600" cy="461441"/>
          </a:xfrm>
          <a:prstGeom prst="rect">
            <a:avLst/>
          </a:prstGeom>
        </p:spPr>
      </p:pic>
      <p:pic>
        <p:nvPicPr>
          <p:cNvPr id="11" name="How many ball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53154" y="3820797"/>
            <a:ext cx="561389" cy="337457"/>
          </a:xfrm>
          <a:prstGeom prst="rect">
            <a:avLst/>
          </a:prstGeom>
        </p:spPr>
      </p:pic>
      <p:pic>
        <p:nvPicPr>
          <p:cNvPr id="12" name="Nine ball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110133" y="4329287"/>
            <a:ext cx="609600" cy="417691"/>
          </a:xfrm>
          <a:prstGeom prst="rect">
            <a:avLst/>
          </a:prstGeom>
        </p:spPr>
      </p:pic>
      <p:pic>
        <p:nvPicPr>
          <p:cNvPr id="13" name="How many teddy bears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177" y="5041135"/>
            <a:ext cx="568154" cy="462198"/>
          </a:xfrm>
          <a:prstGeom prst="rect">
            <a:avLst/>
          </a:prstGeom>
        </p:spPr>
      </p:pic>
      <p:pic>
        <p:nvPicPr>
          <p:cNvPr id="14" name="One teddy bear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500533" y="5777088"/>
            <a:ext cx="609600" cy="39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22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95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95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2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1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80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ven car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30352" y="3713630"/>
            <a:ext cx="609600" cy="398929"/>
          </a:xfrm>
          <a:prstGeom prst="rect">
            <a:avLst/>
          </a:prstGeom>
        </p:spPr>
      </p:pic>
      <p:pic>
        <p:nvPicPr>
          <p:cNvPr id="7" name="How many car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59306" y="726141"/>
            <a:ext cx="564776" cy="3630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91670"/>
            <a:ext cx="12192000" cy="6010919"/>
          </a:xfrm>
          <a:prstGeom prst="rect">
            <a:avLst/>
          </a:prstGeom>
        </p:spPr>
      </p:pic>
      <p:pic>
        <p:nvPicPr>
          <p:cNvPr id="3" name="CD2-TRACK 5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18729" y="80849"/>
            <a:ext cx="609600" cy="51082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0" y="0"/>
            <a:ext cx="12192001" cy="59167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D.1: Listen to the story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914400" y="726141"/>
            <a:ext cx="4329953" cy="699331"/>
          </a:xfrm>
          <a:prstGeom prst="wedgeRoundRectCallout">
            <a:avLst>
              <a:gd name="adj1" fmla="val 33500"/>
              <a:gd name="adj2" fmla="val 7867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many cars?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7530353" y="3630707"/>
            <a:ext cx="3334872" cy="564776"/>
          </a:xfrm>
          <a:prstGeom prst="wedgeRoundRectCallout">
            <a:avLst>
              <a:gd name="adj1" fmla="val -24307"/>
              <a:gd name="adj2" fmla="val 10225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Seven cars</a:t>
            </a:r>
          </a:p>
        </p:txBody>
      </p:sp>
    </p:spTree>
    <p:extLst>
      <p:ext uri="{BB962C8B-B14F-4D97-AF65-F5344CB8AC3E}">
        <p14:creationId xmlns:p14="http://schemas.microsoft.com/office/powerpoint/2010/main" val="319589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6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2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9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9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lidesMania">
  <a:themeElements>
    <a:clrScheme name="Simple Light">
      <a:dk1>
        <a:srgbClr val="000000"/>
      </a:dk1>
      <a:lt1>
        <a:srgbClr val="FFFFFF"/>
      </a:lt1>
      <a:dk2>
        <a:srgbClr val="171717"/>
      </a:dk2>
      <a:lt2>
        <a:srgbClr val="EEEEEE"/>
      </a:lt2>
      <a:accent1>
        <a:srgbClr val="DCB7ED"/>
      </a:accent1>
      <a:accent2>
        <a:srgbClr val="967BAC"/>
      </a:accent2>
      <a:accent3>
        <a:srgbClr val="EE9B9C"/>
      </a:accent3>
      <a:accent4>
        <a:srgbClr val="EFDE82"/>
      </a:accent4>
      <a:accent5>
        <a:srgbClr val="252525"/>
      </a:accent5>
      <a:accent6>
        <a:srgbClr val="EFEFE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5237</TotalTime>
  <Words>537</Words>
  <Application>Microsoft Office PowerPoint</Application>
  <PresentationFormat>Widescreen</PresentationFormat>
  <Paragraphs>125</Paragraphs>
  <Slides>36</Slides>
  <Notes>11</Notes>
  <HiddenSlides>0</HiddenSlides>
  <MMClips>26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36</vt:i4>
      </vt:variant>
    </vt:vector>
  </HeadingPairs>
  <TitlesOfParts>
    <vt:vector size="58" baseType="lpstr">
      <vt:lpstr>Abril Fatface</vt:lpstr>
      <vt:lpstr>Aldrich</vt:lpstr>
      <vt:lpstr>Arial</vt:lpstr>
      <vt:lpstr>Barlow Condensed</vt:lpstr>
      <vt:lpstr>Bauhaus 93</vt:lpstr>
      <vt:lpstr>Berlin Sans FB</vt:lpstr>
      <vt:lpstr>Calibri</vt:lpstr>
      <vt:lpstr>Calibri Light</vt:lpstr>
      <vt:lpstr>Century Gothic</vt:lpstr>
      <vt:lpstr>Coiny</vt:lpstr>
      <vt:lpstr>DM Sans</vt:lpstr>
      <vt:lpstr>Griffy</vt:lpstr>
      <vt:lpstr>Homemade Apple</vt:lpstr>
      <vt:lpstr>Poppins</vt:lpstr>
      <vt:lpstr>Tahoma</vt:lpstr>
      <vt:lpstr>Times New Roman</vt:lpstr>
      <vt:lpstr>UVN Mang Cau Nang</vt:lpstr>
      <vt:lpstr>UVN Phuong Tay</vt:lpstr>
      <vt:lpstr>Office Theme</vt:lpstr>
      <vt:lpstr>2_Office Theme</vt:lpstr>
      <vt:lpstr>Office 主题</vt:lpstr>
      <vt:lpstr>2_SlidesMania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90</cp:revision>
  <dcterms:created xsi:type="dcterms:W3CDTF">2021-08-24T16:18:01Z</dcterms:created>
  <dcterms:modified xsi:type="dcterms:W3CDTF">2024-05-22T01:11:25Z</dcterms:modified>
</cp:coreProperties>
</file>