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7" r:id="rId3"/>
    <p:sldId id="289" r:id="rId4"/>
    <p:sldId id="288" r:id="rId5"/>
    <p:sldId id="283" r:id="rId6"/>
    <p:sldId id="290" r:id="rId7"/>
    <p:sldId id="274" r:id="rId8"/>
    <p:sldId id="291" r:id="rId9"/>
    <p:sldId id="298" r:id="rId10"/>
    <p:sldId id="268" r:id="rId11"/>
    <p:sldId id="280" r:id="rId12"/>
    <p:sldId id="269" r:id="rId13"/>
    <p:sldId id="295" r:id="rId14"/>
    <p:sldId id="296" r:id="rId15"/>
    <p:sldId id="284" r:id="rId16"/>
    <p:sldId id="293" r:id="rId17"/>
    <p:sldId id="297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786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2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9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54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95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09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79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27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4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2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1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376AF-C277-4955-B029-798EED16F26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44CF9-7A88-4CFE-B483-87C4097B9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jpe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9098" y="2861844"/>
            <a:ext cx="106721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4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12: DÙNG TỪ ĐỒNG ÂM ĐỂ CHƠI CHỮ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4105" y="2277069"/>
            <a:ext cx="3999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32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LUYỆN TỪ VÀ CÂU</a:t>
            </a:r>
            <a:endParaRPr lang="en-US" altLang="en-US" sz="3200" b="1" dirty="0">
              <a:solidFill>
                <a:srgbClr val="FFFF00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125194" y="4639781"/>
            <a:ext cx="274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b="0" dirty="0">
                <a:ln w="0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</a:t>
            </a:r>
            <a:endParaRPr lang="en-US" altLang="en-US" sz="3200" b="0" dirty="0">
              <a:ln w="0">
                <a:solidFill>
                  <a:schemeClr val="tx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580652" y="3292509"/>
            <a:ext cx="11062708" cy="1754326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17532" y="3567"/>
            <a:ext cx="9830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47776" y="707333"/>
            <a:ext cx="6138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5103" y="1080785"/>
            <a:ext cx="1574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SGK/61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9297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717" y="1368958"/>
            <a:ext cx="249299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1: 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993914" y="3567"/>
            <a:ext cx="98537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7776" y="746245"/>
            <a:ext cx="6138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5421" y="2767210"/>
            <a:ext cx="109301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Gạch chân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 từ đồng âm trong mỗi câu.</a:t>
            </a:r>
            <a:endParaRPr lang="en-US" sz="36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nghĩa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từ đồng âm trong câu đó để tìm  hiểu cách chơi chữ.</a:t>
            </a:r>
            <a:endParaRPr lang="en-US" sz="36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35"/>
          <p:cNvSpPr>
            <a:spLocks noChangeArrowheads="1" noChangeShapeType="1" noTextEdit="1"/>
          </p:cNvSpPr>
          <p:nvPr/>
        </p:nvSpPr>
        <p:spPr bwMode="auto">
          <a:xfrm>
            <a:off x="1100455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21" name="WordArt 36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22" name="WordArt 37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23" name="WordArt 38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24" name="Group 56"/>
          <p:cNvGrpSpPr>
            <a:grpSpLocks/>
          </p:cNvGrpSpPr>
          <p:nvPr/>
        </p:nvGrpSpPr>
        <p:grpSpPr bwMode="auto">
          <a:xfrm>
            <a:off x="10661650" y="5543550"/>
            <a:ext cx="1314450" cy="1314450"/>
            <a:chOff x="4866" y="816"/>
            <a:chExt cx="1104" cy="1104"/>
          </a:xfrm>
        </p:grpSpPr>
        <p:sp>
          <p:nvSpPr>
            <p:cNvPr id="25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rò chơi hái hoa dân chủ - mừng ngày nhà giáo việt nam 20/11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" y="0"/>
            <a:ext cx="1211072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 - Khoi dong-chicken-dance-dang-cap-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9600" y="137160"/>
            <a:ext cx="955040" cy="9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50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717" y="1368958"/>
            <a:ext cx="26536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1: VBT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017532" y="3567"/>
            <a:ext cx="9830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7776" y="639237"/>
            <a:ext cx="6138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3518" y="3533158"/>
            <a:ext cx="1093017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 bác 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trứng, </a:t>
            </a: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 tôi 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54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4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717" y="1368958"/>
            <a:ext cx="24224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1: </a:t>
            </a:r>
            <a:endParaRPr lang="en-US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1017532" y="3567"/>
            <a:ext cx="9830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47776" y="396056"/>
            <a:ext cx="6138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3518" y="3533158"/>
            <a:ext cx="109301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 bác 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trứng, </a:t>
            </a:r>
            <a:r>
              <a:rPr lang="nl-NL" sz="54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 tôi </a:t>
            </a:r>
            <a:r>
              <a:rPr lang="nl-NL" sz="5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</a:p>
          <a:p>
            <a:pPr>
              <a:spcAft>
                <a:spcPts val="0"/>
              </a:spcAft>
            </a:pPr>
            <a:r>
              <a:rPr lang="nl-NL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endParaRPr lang="nl-NL" sz="5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5400" b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850175" y="4321743"/>
            <a:ext cx="1028806" cy="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072584" y="4312118"/>
            <a:ext cx="1028806" cy="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7220045" y="4350618"/>
            <a:ext cx="797799" cy="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230697" y="4350618"/>
            <a:ext cx="797799" cy="1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144004" y="4406490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79785" y="4397464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72279" y="4406490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09022" y="4397464"/>
            <a:ext cx="4411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4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7035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491706"/>
              </p:ext>
            </p:extLst>
          </p:nvPr>
        </p:nvGraphicFramePr>
        <p:xfrm>
          <a:off x="462010" y="173256"/>
          <a:ext cx="11280810" cy="647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7708">
                  <a:extLst>
                    <a:ext uri="{9D8B030D-6E8A-4147-A177-3AD203B41FA5}">
                      <a16:colId xmlns:a16="http://schemas.microsoft.com/office/drawing/2014/main" val="3752902535"/>
                    </a:ext>
                  </a:extLst>
                </a:gridCol>
                <a:gridCol w="3773102">
                  <a:extLst>
                    <a:ext uri="{9D8B030D-6E8A-4147-A177-3AD203B41FA5}">
                      <a16:colId xmlns:a16="http://schemas.microsoft.com/office/drawing/2014/main" val="4171408624"/>
                    </a:ext>
                  </a:extLst>
                </a:gridCol>
              </a:tblGrid>
              <a:tr h="12955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397745"/>
                  </a:ext>
                </a:extLst>
              </a:tr>
              <a:tr h="12955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132143"/>
                  </a:ext>
                </a:extLst>
              </a:tr>
              <a:tr h="12955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7531479"/>
                  </a:ext>
                </a:extLst>
              </a:tr>
              <a:tr h="12955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61365"/>
                  </a:ext>
                </a:extLst>
              </a:tr>
              <a:tr h="12955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827959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12757" y="537251"/>
            <a:ext cx="4673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Ruồi </a:t>
            </a:r>
            <a:r>
              <a:rPr lang="nl-NL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mâm xôi </a:t>
            </a:r>
            <a:r>
              <a:rPr lang="nl-NL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endParaRPr lang="en-US" sz="3600" b="1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099" y="138652"/>
            <a:ext cx="3320716" cy="127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Món kiến đỏ xào thịt bò - đặc sản hiếm có khó tìm của Campuchia - Tạp chí  Doanh nghiệp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851" y="1619626"/>
            <a:ext cx="3224465" cy="107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9 cách diệt kiến trên giường ngủ cực hiệu quả đuổi kiến tránh xa |  Clean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4967" y="1485476"/>
            <a:ext cx="1056945" cy="6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9 cách diệt kiến trên giường ngủ cực hiệu quả đuổi kiến tránh xa |  Clean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4128" y="2069699"/>
            <a:ext cx="1056945" cy="62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2757" y="1925236"/>
            <a:ext cx="5008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Kiến </a:t>
            </a:r>
            <a:r>
              <a:rPr lang="nl-NL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đĩa thịt </a:t>
            </a:r>
            <a:r>
              <a:rPr lang="nl-NL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415382" y="3132502"/>
            <a:ext cx="7775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Một nghề cho </a:t>
            </a:r>
            <a:r>
              <a:rPr lang="nl-NL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còn hơn </a:t>
            </a:r>
            <a:r>
              <a:rPr lang="nl-NL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</a:t>
            </a:r>
            <a:r>
              <a:rPr lang="nl-NL" sz="36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endParaRPr lang="en-US" sz="3600" b="1" dirty="0"/>
          </a:p>
        </p:txBody>
      </p:sp>
      <p:pic>
        <p:nvPicPr>
          <p:cNvPr id="12" name="Picture 2" descr="Bó tay với các &quot;thánh&quot; lười ở Mỹ: làm trứng bác bằng máy pha cà phê để đỡ  mất cô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972835" y="4104857"/>
            <a:ext cx="1719805" cy="120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ôi tôi là gì? Vôi tôi có nguy hiểm không? – Hóa Chất Đại Vi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268" y="4028349"/>
            <a:ext cx="2003552" cy="1286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ôi tôi là gì? Vôi tôi có nguy hiểm không? – Hóa Chất Đại Việt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715"/>
          <a:stretch/>
        </p:blipFill>
        <p:spPr bwMode="auto">
          <a:xfrm>
            <a:off x="9861083" y="4028349"/>
            <a:ext cx="1693297" cy="829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98304" y="4442900"/>
            <a:ext cx="6597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trứng, </a:t>
            </a:r>
            <a:r>
              <a:rPr lang="nl-NL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3600" b="1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vôi</a:t>
            </a:r>
            <a:endParaRPr lang="en-US" sz="3600" b="1" dirty="0"/>
          </a:p>
        </p:txBody>
      </p:sp>
      <p:sp>
        <p:nvSpPr>
          <p:cNvPr id="18" name="Rectangle 17"/>
          <p:cNvSpPr/>
          <p:nvPr/>
        </p:nvSpPr>
        <p:spPr>
          <a:xfrm>
            <a:off x="596766" y="5492934"/>
            <a:ext cx="65740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ngựa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ngựa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đá, </a:t>
            </a:r>
          </a:p>
          <a:p>
            <a:pPr algn="ctr">
              <a:spcAft>
                <a:spcPts val="0"/>
              </a:spcAft>
            </a:pP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ngựa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nl-NL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ngựa </a:t>
            </a:r>
          </a:p>
        </p:txBody>
      </p:sp>
    </p:spTree>
    <p:extLst>
      <p:ext uri="{BB962C8B-B14F-4D97-AF65-F5344CB8AC3E}">
        <p14:creationId xmlns:p14="http://schemas.microsoft.com/office/powerpoint/2010/main" val="227421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7532" y="71663"/>
            <a:ext cx="9830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1149" y="774475"/>
            <a:ext cx="6138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7717" y="1368958"/>
            <a:ext cx="11628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2/61:</a:t>
            </a:r>
            <a:r>
              <a:rPr lang="en-US" sz="4000" dirty="0"/>
              <a:t> </a:t>
            </a: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Đặt câu với một cặp từ đồng âm em vừa tìm </a:t>
            </a:r>
            <a:r>
              <a:rPr lang="nl-NL" sz="4000" dirty="0">
                <a:latin typeface="Times New Roman" panose="02020603050405020304" pitchFamily="18" charset="0"/>
              </a:rPr>
              <a:t>được ở bài tập 1</a:t>
            </a:r>
            <a:endParaRPr lang="en-US" sz="4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636196" y="2541922"/>
            <a:ext cx="1478604" cy="324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092173" y="2574325"/>
            <a:ext cx="4071396" cy="324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960021" y="3145214"/>
            <a:ext cx="1997868" cy="2359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09520" y="3918087"/>
            <a:ext cx="985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Mẫu: </a:t>
            </a:r>
          </a:p>
          <a:p>
            <a:pPr>
              <a:spcAft>
                <a:spcPts val="0"/>
              </a:spcAft>
            </a:pP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em rán </a:t>
            </a:r>
            <a:r>
              <a:rPr lang="nl-NL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endParaRPr lang="en-US" sz="4000" b="1" i="1" dirty="0">
              <a:solidFill>
                <a:srgbClr val="FF0000"/>
              </a:solidFill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 </a:t>
            </a:r>
            <a:r>
              <a:rPr lang="nl-NL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 sát trên bến sông</a:t>
            </a:r>
            <a:endParaRPr lang="en-US" sz="4000" i="1" dirty="0"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1879" y="2693806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364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7532" y="3567"/>
            <a:ext cx="9830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1149" y="784203"/>
            <a:ext cx="6138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7717" y="1368958"/>
            <a:ext cx="24224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  <a:p>
            <a:r>
              <a:rPr lang="nl-NL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2/61: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36612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538" y="1628894"/>
            <a:ext cx="98355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XIN CHÂN THÀNH CẢM ƠN </a:t>
            </a:r>
          </a:p>
          <a:p>
            <a:pPr algn="ctr"/>
            <a:r>
              <a:rPr lang="nl-NL" sz="40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QUÝ THẦY CÔ VÀ CÁC EM HỌC SINH !</a:t>
            </a:r>
            <a:endParaRPr lang="en-US" sz="40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018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remium Vector | Kids in classr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47"/>
            <a:ext cx="12192000" cy="683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40768" y="1606616"/>
            <a:ext cx="5715000" cy="1300356"/>
          </a:xfrm>
          <a:prstGeom prst="rect">
            <a:avLst/>
          </a:prstGeom>
          <a:noFill/>
        </p:spPr>
        <p:txBody>
          <a:bodyPr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8000" b="1" dirty="0" err="1">
                <a:ln/>
                <a:solidFill>
                  <a:srgbClr val="FF0000"/>
                </a:solidFill>
                <a:cs typeface="Times New Roman" pitchFamily="18" charset="0"/>
              </a:rPr>
              <a:t>Khởi</a:t>
            </a:r>
            <a:r>
              <a:rPr lang="en-US" sz="8000" b="1" dirty="0">
                <a:ln/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8000" b="1" dirty="0" err="1">
                <a:ln/>
                <a:solidFill>
                  <a:srgbClr val="FF0000"/>
                </a:solidFill>
                <a:cs typeface="Times New Roman" pitchFamily="18" charset="0"/>
              </a:rPr>
              <a:t>động</a:t>
            </a:r>
            <a:endParaRPr lang="en-US" sz="28700" b="1" dirty="0">
              <a:ln/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4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44444E-6 7.40741E-7 L 4.44444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- Karaoke HD - Thiếu Nhi Làm Theo Lời Bác -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9311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6862" y="2086031"/>
            <a:ext cx="1382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Nháp</a:t>
            </a:r>
            <a:endParaRPr 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99292" y="679391"/>
            <a:ext cx="76482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dirty="0">
                <a:latin typeface="Times New Roman" panose="02020603050405020304" pitchFamily="18" charset="0"/>
              </a:rPr>
              <a:t>Em hãy lấy ví dụ về từ đồng âm ? </a:t>
            </a:r>
            <a:endParaRPr lang="en-US" sz="4000" b="1" dirty="0"/>
          </a:p>
        </p:txBody>
      </p:sp>
      <p:sp>
        <p:nvSpPr>
          <p:cNvPr id="6" name="Cloud 5"/>
          <p:cNvSpPr/>
          <p:nvPr/>
        </p:nvSpPr>
        <p:spPr bwMode="auto">
          <a:xfrm>
            <a:off x="197195" y="86284"/>
            <a:ext cx="2573554" cy="847022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KTBC</a:t>
            </a:r>
          </a:p>
        </p:txBody>
      </p:sp>
      <p:sp>
        <p:nvSpPr>
          <p:cNvPr id="15" name="WordArt 35"/>
          <p:cNvSpPr>
            <a:spLocks noChangeArrowheads="1" noChangeShapeType="1" noTextEdit="1"/>
          </p:cNvSpPr>
          <p:nvPr/>
        </p:nvSpPr>
        <p:spPr bwMode="auto">
          <a:xfrm>
            <a:off x="1100455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6" name="WordArt 36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8" name="WordArt 38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10661650" y="5543550"/>
            <a:ext cx="1314450" cy="1314450"/>
            <a:chOff x="4866" y="816"/>
            <a:chExt cx="1104" cy="1104"/>
          </a:xfrm>
        </p:grpSpPr>
        <p:sp>
          <p:nvSpPr>
            <p:cNvPr id="20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53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7532" y="3567"/>
            <a:ext cx="9830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9326" y="1303376"/>
            <a:ext cx="1401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SGK/61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839999" y="2210225"/>
            <a:ext cx="10503516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dirty="0">
                <a:latin typeface="Times New Roman" panose="02020603050405020304" pitchFamily="18" charset="0"/>
              </a:rPr>
              <a:t>Đọc câu văn dưới đây và trả lời câu hỏi:</a:t>
            </a:r>
          </a:p>
          <a:p>
            <a:pPr algn="ctr">
              <a:lnSpc>
                <a:spcPct val="150000"/>
              </a:lnSpc>
            </a:pPr>
            <a:r>
              <a:rPr lang="nl-NL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Hổ mang bò lên núi</a:t>
            </a:r>
          </a:p>
          <a:p>
            <a:pPr>
              <a:lnSpc>
                <a:spcPct val="150000"/>
              </a:lnSpc>
            </a:pPr>
            <a:r>
              <a:rPr lang="nl-NL" sz="4000" b="1" dirty="0">
                <a:latin typeface="Times New Roman" panose="02020603050405020304" pitchFamily="18" charset="0"/>
              </a:rPr>
              <a:t>1. Có thể hiểu câu trên theo những cách nào ?</a:t>
            </a:r>
          </a:p>
          <a:p>
            <a:pPr>
              <a:lnSpc>
                <a:spcPct val="150000"/>
              </a:lnSpc>
            </a:pPr>
            <a:r>
              <a:rPr lang="nl-NL" sz="4000" b="1" dirty="0">
                <a:latin typeface="Times New Roman" panose="02020603050405020304" pitchFamily="18" charset="0"/>
              </a:rPr>
              <a:t>2. Vì sao có thể hiểu theo nhiều cách như vậy ? 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3147776" y="726789"/>
            <a:ext cx="6138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35"/>
          <p:cNvSpPr>
            <a:spLocks noChangeArrowheads="1" noChangeShapeType="1" noTextEdit="1"/>
          </p:cNvSpPr>
          <p:nvPr/>
        </p:nvSpPr>
        <p:spPr bwMode="auto">
          <a:xfrm>
            <a:off x="1100455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7" name="WordArt 36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8" name="WordArt 37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9" name="WordArt 38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10" name="Group 56"/>
          <p:cNvGrpSpPr>
            <a:grpSpLocks/>
          </p:cNvGrpSpPr>
          <p:nvPr/>
        </p:nvGrpSpPr>
        <p:grpSpPr bwMode="auto">
          <a:xfrm>
            <a:off x="10661650" y="5543550"/>
            <a:ext cx="1314450" cy="1314450"/>
            <a:chOff x="4866" y="816"/>
            <a:chExt cx="1104" cy="1104"/>
          </a:xfrm>
        </p:grpSpPr>
        <p:sp>
          <p:nvSpPr>
            <p:cNvPr id="11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30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2332" y="518160"/>
            <a:ext cx="461857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000" b="1" dirty="0">
                <a:latin typeface="Times New Roman" panose="02020603050405020304" pitchFamily="18" charset="0"/>
              </a:rPr>
              <a:t>Thảo luận nhóm đôi</a:t>
            </a:r>
            <a:endParaRPr lang="en-US" sz="4000" b="1" dirty="0"/>
          </a:p>
        </p:txBody>
      </p:sp>
      <p:sp>
        <p:nvSpPr>
          <p:cNvPr id="15" name="WordArt 35"/>
          <p:cNvSpPr>
            <a:spLocks noChangeArrowheads="1" noChangeShapeType="1" noTextEdit="1"/>
          </p:cNvSpPr>
          <p:nvPr/>
        </p:nvSpPr>
        <p:spPr bwMode="auto">
          <a:xfrm>
            <a:off x="1100455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6" name="WordArt 36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7" name="WordArt 37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18" name="WordArt 38"/>
          <p:cNvSpPr>
            <a:spLocks noChangeArrowheads="1" noChangeShapeType="1" noTextEdit="1"/>
          </p:cNvSpPr>
          <p:nvPr/>
        </p:nvSpPr>
        <p:spPr bwMode="auto">
          <a:xfrm>
            <a:off x="10947400" y="4972050"/>
            <a:ext cx="500063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10661650" y="5543550"/>
            <a:ext cx="1314450" cy="1314450"/>
            <a:chOff x="4866" y="816"/>
            <a:chExt cx="1104" cy="1104"/>
          </a:xfrm>
        </p:grpSpPr>
        <p:sp>
          <p:nvSpPr>
            <p:cNvPr id="20" name="AutoShape 50"/>
            <p:cNvSpPr>
              <a:spLocks noChangeArrowheads="1"/>
            </p:cNvSpPr>
            <p:nvPr/>
          </p:nvSpPr>
          <p:spPr bwMode="auto">
            <a:xfrm>
              <a:off x="4866" y="816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 sz="45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5088" y="96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919860" y="1742899"/>
            <a:ext cx="10503516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Hổ mang bò lên núi</a:t>
            </a:r>
          </a:p>
          <a:p>
            <a:pPr>
              <a:lnSpc>
                <a:spcPct val="150000"/>
              </a:lnSpc>
            </a:pPr>
            <a:r>
              <a:rPr lang="nl-NL" sz="4000" b="1" dirty="0">
                <a:latin typeface="Times New Roman" panose="02020603050405020304" pitchFamily="18" charset="0"/>
              </a:rPr>
              <a:t>1. Có thể hiểu câu trên theo những cách nào ?</a:t>
            </a:r>
          </a:p>
          <a:p>
            <a:pPr>
              <a:lnSpc>
                <a:spcPct val="150000"/>
              </a:lnSpc>
            </a:pPr>
            <a:r>
              <a:rPr lang="nl-NL" sz="4000" b="1" dirty="0">
                <a:latin typeface="Times New Roman" panose="02020603050405020304" pitchFamily="18" charset="0"/>
              </a:rPr>
              <a:t>2. Vì sao có thể hiểu theo nhiều cách như vậy ?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056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7807" y="3363482"/>
            <a:ext cx="4099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636733" y="2208416"/>
            <a:ext cx="7657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317540" y="2314651"/>
            <a:ext cx="157046" cy="540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624636" y="4508140"/>
            <a:ext cx="74525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842438" y="4561257"/>
            <a:ext cx="157046" cy="540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7" idx="3"/>
          </p:cNvCxnSpPr>
          <p:nvPr/>
        </p:nvCxnSpPr>
        <p:spPr>
          <a:xfrm flipV="1">
            <a:off x="4427621" y="2854747"/>
            <a:ext cx="1373739" cy="831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27621" y="3695978"/>
            <a:ext cx="1373739" cy="865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346235" y="187252"/>
            <a:ext cx="53719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ắn hổ mang chúa 5m mò vào nhà dân gây náo lo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00560" cy="680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19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7807" y="3363482"/>
            <a:ext cx="4099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4636733" y="2208416"/>
            <a:ext cx="7657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9317540" y="2314651"/>
            <a:ext cx="157046" cy="540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4624636" y="4508140"/>
            <a:ext cx="74525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altLang="en-US" sz="36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7842438" y="4561257"/>
            <a:ext cx="157046" cy="5400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7" idx="3"/>
          </p:cNvCxnSpPr>
          <p:nvPr/>
        </p:nvCxnSpPr>
        <p:spPr>
          <a:xfrm flipV="1">
            <a:off x="4427621" y="2854747"/>
            <a:ext cx="1373739" cy="8319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27621" y="3695978"/>
            <a:ext cx="1373739" cy="8652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346235" y="187252"/>
            <a:ext cx="53719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05104" y="2209880"/>
            <a:ext cx="21980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184213" y="4512494"/>
            <a:ext cx="7745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7318764" y="2753147"/>
            <a:ext cx="180848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147719" y="5081246"/>
            <a:ext cx="694719" cy="20107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 rot="5400000">
            <a:off x="7876059" y="2942500"/>
            <a:ext cx="544410" cy="297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5400000">
            <a:off x="7282641" y="5254048"/>
            <a:ext cx="544410" cy="296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35330" y="3278649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20741" y="5621342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</a:p>
        </p:txBody>
      </p:sp>
      <p:sp>
        <p:nvSpPr>
          <p:cNvPr id="23" name="Right Arrow 22"/>
          <p:cNvSpPr/>
          <p:nvPr/>
        </p:nvSpPr>
        <p:spPr>
          <a:xfrm rot="5400000">
            <a:off x="9493592" y="2942500"/>
            <a:ext cx="544410" cy="297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9474586" y="2763094"/>
            <a:ext cx="439991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407127" y="2232620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9063550" y="4503786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rot="5400000">
            <a:off x="9142566" y="5224778"/>
            <a:ext cx="544410" cy="297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9122550" y="5016878"/>
            <a:ext cx="494467" cy="10054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9396063" y="3325341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016935" y="5546073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</a:t>
            </a:r>
          </a:p>
        </p:txBody>
      </p:sp>
    </p:spTree>
    <p:extLst>
      <p:ext uri="{BB962C8B-B14F-4D97-AF65-F5344CB8AC3E}">
        <p14:creationId xmlns:p14="http://schemas.microsoft.com/office/powerpoint/2010/main" val="212904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/>
      <p:bldP spid="15" grpId="0" animBg="1"/>
      <p:bldP spid="20" grpId="0" animBg="1"/>
      <p:bldP spid="17" grpId="0"/>
      <p:bldP spid="22" grpId="0"/>
      <p:bldP spid="23" grpId="0" animBg="1"/>
      <p:bldP spid="26" grpId="0"/>
      <p:bldP spid="26" grpId="1"/>
      <p:bldP spid="27" grpId="0"/>
      <p:bldP spid="27" grpId="1"/>
      <p:bldP spid="28" grpId="0" animBg="1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494</Words>
  <Application>Microsoft Office PowerPoint</Application>
  <PresentationFormat>Widescreen</PresentationFormat>
  <Paragraphs>100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.VnHelvetInsH</vt:lpstr>
      <vt:lpstr>.VnTime</vt:lpstr>
      <vt:lpstr>Arial</vt:lpstr>
      <vt:lpstr>Calibri</vt:lpstr>
      <vt:lpstr>Calibri Light</vt:lpstr>
      <vt:lpstr>Impact</vt:lpstr>
      <vt:lpstr>Open Sans Extrabold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Pham Tan</cp:lastModifiedBy>
  <cp:revision>75</cp:revision>
  <dcterms:created xsi:type="dcterms:W3CDTF">2022-10-08T19:09:19Z</dcterms:created>
  <dcterms:modified xsi:type="dcterms:W3CDTF">2024-05-22T07:30:47Z</dcterms:modified>
</cp:coreProperties>
</file>