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57" r:id="rId4"/>
    <p:sldId id="273" r:id="rId5"/>
    <p:sldId id="258" r:id="rId6"/>
    <p:sldId id="259" r:id="rId7"/>
    <p:sldId id="261" r:id="rId8"/>
    <p:sldId id="274" r:id="rId9"/>
    <p:sldId id="260" r:id="rId10"/>
    <p:sldId id="266" r:id="rId11"/>
    <p:sldId id="267" r:id="rId12"/>
    <p:sldId id="262" r:id="rId13"/>
    <p:sldId id="275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42" autoAdjust="0"/>
  </p:normalViewPr>
  <p:slideViewPr>
    <p:cSldViewPr>
      <p:cViewPr varScale="1">
        <p:scale>
          <a:sx n="69" d="100"/>
          <a:sy n="69" d="100"/>
        </p:scale>
        <p:origin x="12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D0AB8-1F49-4460-9CE0-5BCE14F8CEF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41F7A-9AC4-434D-9EAD-16AD94DEE7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41F7A-9AC4-434D-9EAD-16AD94DEE7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01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7CB7-5F54-4807-B881-CC163DA4271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65427"/>
            <a:ext cx="7696200" cy="663574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9906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39" y="6121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048500" y="17551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934200" y="4849091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7839" y="4703619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7214"/>
            <a:ext cx="4495800" cy="33155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8600"/>
            <a:ext cx="41148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429000"/>
            <a:ext cx="42672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5105400" cy="3886200"/>
          </a:xfrm>
          <a:prstGeom prst="rect">
            <a:avLst/>
          </a:prstGeom>
        </p:spPr>
      </p:pic>
      <p:pic>
        <p:nvPicPr>
          <p:cNvPr id="6" name="Tieng-em-be-khoc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96200" y="6096000"/>
            <a:ext cx="609600" cy="6096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836E04-A799-45CA-A332-BA62F5B7B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57200"/>
            <a:ext cx="8153400" cy="5486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Chia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8382000" cy="4800600"/>
          </a:xfrm>
        </p:spPr>
      </p:pic>
      <p:sp>
        <p:nvSpPr>
          <p:cNvPr id="5" name="TextBox 4"/>
          <p:cNvSpPr txBox="1"/>
          <p:nvPr/>
        </p:nvSpPr>
        <p:spPr>
          <a:xfrm>
            <a:off x="228600" y="845403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1905001"/>
            <a:ext cx="4571999" cy="27103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153509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1"/>
            <a:ext cx="7848600" cy="3984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43200"/>
            <a:ext cx="2438400" cy="2581614"/>
          </a:xfrm>
        </p:spPr>
      </p:pic>
      <p:sp>
        <p:nvSpPr>
          <p:cNvPr id="6" name="Horizontal Scroll 5"/>
          <p:cNvSpPr/>
          <p:nvPr/>
        </p:nvSpPr>
        <p:spPr>
          <a:xfrm>
            <a:off x="3505200" y="1524000"/>
            <a:ext cx="4648200" cy="3581400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50" y="2042161"/>
            <a:ext cx="5219700" cy="2277863"/>
          </a:xfrm>
          <a:prstGeom prst="rect">
            <a:avLst/>
          </a:prstGeom>
        </p:spPr>
      </p:pic>
      <p:pic>
        <p:nvPicPr>
          <p:cNvPr id="3" name="Picture 8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39" y="6121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934200" y="4849091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Hát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: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răng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mình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905000"/>
            <a:ext cx="4014184" cy="286282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4" y="1836138"/>
            <a:ext cx="8402192" cy="4777242"/>
          </a:xfrm>
        </p:spPr>
      </p:pic>
      <p:sp>
        <p:nvSpPr>
          <p:cNvPr id="7" name="TextBox 6"/>
          <p:cNvSpPr txBox="1"/>
          <p:nvPr/>
        </p:nvSpPr>
        <p:spPr>
          <a:xfrm>
            <a:off x="457199" y="1332345"/>
            <a:ext cx="817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1" y="0"/>
            <a:ext cx="8210551" cy="1143000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" y="1847512"/>
            <a:ext cx="3134163" cy="24196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761836"/>
            <a:ext cx="2353004" cy="24577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85607"/>
            <a:ext cx="2343477" cy="24577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3522"/>
            <a:ext cx="2867425" cy="2524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19600"/>
            <a:ext cx="2667372" cy="24387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16" y="4343400"/>
            <a:ext cx="2781688" cy="25340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09750" y="944587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8382000" cy="571499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03400"/>
            <a:ext cx="4724400" cy="291197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4582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3505200" cy="2286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33196"/>
            <a:ext cx="3352800" cy="1953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84" y="4119418"/>
            <a:ext cx="3334216" cy="2573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02" y="4114800"/>
            <a:ext cx="3429479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214735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32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32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32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GB" sz="32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GB" sz="32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32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GB" sz="32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GB" sz="32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GB" sz="32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sz="32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32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153</Words>
  <Application>Microsoft Office PowerPoint</Application>
  <PresentationFormat>On-screen Show (4:3)</PresentationFormat>
  <Paragraphs>25</Paragraphs>
  <Slides>16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Bài 2: Em giữ sạch răng miệng</vt:lpstr>
      <vt:lpstr>PowerPoint Presentation</vt:lpstr>
      <vt:lpstr>Hát bài : Em đánh răng một mình</vt:lpstr>
      <vt:lpstr>PowerPoint Presentation</vt:lpstr>
      <vt:lpstr>Hoạt động 1: Khám phá lợi ích của việc giữ vệ sinh răng miệng</vt:lpstr>
      <vt:lpstr>Hoạt động 2: Em đánh răng đúng cách</vt:lpstr>
      <vt:lpstr>PowerPoint Presentation</vt:lpstr>
      <vt:lpstr>PowerPoint Presentation</vt:lpstr>
      <vt:lpstr>Hoạt động 3: Em biết chọn bạn đánh răng đúng cách</vt:lpstr>
      <vt:lpstr>PowerPoint Presentation</vt:lpstr>
      <vt:lpstr>PowerPoint Presentation</vt:lpstr>
      <vt:lpstr>Hoạt động 3: Chia sẻ cùng bạn</vt:lpstr>
      <vt:lpstr>PowerPoint Presentation</vt:lpstr>
      <vt:lpstr>     Hoạt động 3: Đưa ra lời khuyên cho bạn</vt:lpstr>
      <vt:lpstr>Hoạt động 4: Em luôn vệ sinh răng miệng sạch sẽ hàng ngày</vt:lpstr>
      <vt:lpstr>Thông điệp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2: Em giữ sạch răng miệng</dc:title>
  <dc:creator>Windows User</dc:creator>
  <cp:lastModifiedBy>Admin</cp:lastModifiedBy>
  <cp:revision>47</cp:revision>
  <dcterms:created xsi:type="dcterms:W3CDTF">2020-08-11T04:17:00Z</dcterms:created>
  <dcterms:modified xsi:type="dcterms:W3CDTF">2024-03-27T14:00:00Z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