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744" r:id="rId2"/>
    <p:sldId id="754" r:id="rId3"/>
    <p:sldId id="753" r:id="rId4"/>
    <p:sldId id="318" r:id="rId5"/>
    <p:sldId id="746" r:id="rId6"/>
    <p:sldId id="751" r:id="rId7"/>
    <p:sldId id="75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2333-A101-449D-9D05-28E313B20FA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1380-E430-437F-AFAC-5C21D902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10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0EAA61-AF01-4E79-B3C6-FE1B6BCDBF3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3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89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44600" y="419210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10800000">
            <a:off x="5464667" y="5250867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908933" y="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" y="1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621800" y="642701"/>
            <a:ext cx="8959077" cy="517369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945199" y="4746335"/>
            <a:ext cx="6301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2133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4000" y="1346433"/>
            <a:ext cx="7844000" cy="3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sz="12800" b="0"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28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5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648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682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617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64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11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621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07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374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3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530201" y="1566067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573647">
            <a:off x="9149202" y="3334695"/>
            <a:ext cx="4492037" cy="3523301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777577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709300"/>
            <a:ext cx="10272000" cy="4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-10646755">
            <a:off x="11696979" y="1087286"/>
            <a:ext cx="600264" cy="60034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 rot="-10646755">
            <a:off x="11345776" y="1799755"/>
            <a:ext cx="360189" cy="36026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-435224" y="-530732"/>
            <a:ext cx="1695653" cy="778854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115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686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3407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00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326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978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97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88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18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184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0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60000" y="784167"/>
            <a:ext cx="10272000" cy="5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586429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667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6728767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 rot="402">
            <a:off x="960000" y="1576149"/>
            <a:ext cx="10272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244171" y="2489571"/>
            <a:ext cx="559605" cy="55960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0" y="3344216"/>
            <a:ext cx="1276296" cy="3828673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rot="355">
            <a:off x="1586429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 rot="355">
            <a:off x="6728767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7098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304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22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11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747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66456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39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39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39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39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7027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82240" y="4714833"/>
            <a:ext cx="12374200" cy="244796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40"/>
          <p:cNvSpPr/>
          <p:nvPr/>
        </p:nvSpPr>
        <p:spPr>
          <a:xfrm>
            <a:off x="-182240" y="-127001"/>
            <a:ext cx="5744591" cy="130034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40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0286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C8C12-0AD9-4DDD-ADF7-83199EF13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401BF-BB23-45AA-A249-C6B0F73C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832-86E9-4B16-94E9-05D4C20D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990A4-0F05-4726-85D1-0135855F9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24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574807" cy="477523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0865600" y="2413000"/>
            <a:ext cx="1326400" cy="451472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7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972900" y="1879600"/>
            <a:ext cx="5664359" cy="425835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/>
          <p:nvPr/>
        </p:nvSpPr>
        <p:spPr>
          <a:xfrm flipH="1">
            <a:off x="-15" y="0"/>
            <a:ext cx="3113232" cy="2141464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1276663" y="2217491"/>
            <a:ext cx="50568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331200" y="2329501"/>
            <a:ext cx="3860752" cy="4598129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8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5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85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3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EF58992-A9F0-0414-5D1E-FBCEDDFB64F7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5" y="0"/>
            <a:ext cx="1143000" cy="11430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20AD462-48E9-7F2C-B2A2-014C9E6F95A9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67" y="813334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1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47" r:id="rId3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91F0AF-3E88-4148-9485-342F6B7559C6}"/>
              </a:ext>
            </a:extLst>
          </p:cNvPr>
          <p:cNvSpPr txBox="1"/>
          <p:nvPr/>
        </p:nvSpPr>
        <p:spPr>
          <a:xfrm>
            <a:off x="2971800" y="1990725"/>
            <a:ext cx="773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UTM Showcard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478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/>
          <p:cNvSpPr/>
          <p:nvPr/>
        </p:nvSpPr>
        <p:spPr>
          <a:xfrm>
            <a:off x="1" y="1619262"/>
            <a:ext cx="3429000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endParaRPr lang="en-US" sz="7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865121" y="457217"/>
            <a:ext cx="3688080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7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8887200" y="2804164"/>
            <a:ext cx="3335279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72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977883" y="1638318"/>
            <a:ext cx="3470917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endParaRPr lang="en-US" sz="7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1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64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04F6FD-2C54-406E-9484-5680C1112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533" y="2241527"/>
            <a:ext cx="12287066" cy="2119005"/>
          </a:xfrm>
          <a:prstGeom prst="rect">
            <a:avLst/>
          </a:prstGeom>
        </p:spPr>
      </p:pic>
      <p:grpSp>
        <p:nvGrpSpPr>
          <p:cNvPr id="3" name="Group 36">
            <a:extLst>
              <a:ext uri="{FF2B5EF4-FFF2-40B4-BE49-F238E27FC236}">
                <a16:creationId xmlns:a16="http://schemas.microsoft.com/office/drawing/2014/main" id="{B03ACB89-FCE6-4EAE-BF9F-5ADDD3BC2463}"/>
              </a:ext>
            </a:extLst>
          </p:cNvPr>
          <p:cNvGrpSpPr>
            <a:grpSpLocks/>
          </p:cNvGrpSpPr>
          <p:nvPr/>
        </p:nvGrpSpPr>
        <p:grpSpPr bwMode="auto">
          <a:xfrm>
            <a:off x="139736" y="184554"/>
            <a:ext cx="8768624" cy="1137805"/>
            <a:chOff x="51" y="-85"/>
            <a:chExt cx="5625" cy="657"/>
          </a:xfrm>
          <a:solidFill>
            <a:srgbClr val="FFFF00"/>
          </a:solidFill>
        </p:grpSpPr>
        <p:sp>
          <p:nvSpPr>
            <p:cNvPr id="4" name="AutoShape 35">
              <a:extLst>
                <a:ext uri="{FF2B5EF4-FFF2-40B4-BE49-F238E27FC236}">
                  <a16:creationId xmlns:a16="http://schemas.microsoft.com/office/drawing/2014/main" id="{10E33C80-C9AB-4B03-BAAE-668EE2C6B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" y="-85"/>
              <a:ext cx="5625" cy="657"/>
            </a:xfrm>
            <a:prstGeom prst="wedgeRectCallout">
              <a:avLst>
                <a:gd name="adj1" fmla="val -45009"/>
                <a:gd name="adj2" fmla="val 94602"/>
              </a:avLst>
            </a:prstGeom>
            <a:grpFill/>
            <a:ln w="9525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055A6FC2-2450-4173-A71E-57B1DFB7F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" y="8"/>
              <a:ext cx="5410" cy="37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just" eaLnBrk="1" hangingPunct="1">
                <a:lnSpc>
                  <a:spcPts val="4320"/>
                </a:lnSpc>
                <a:defRPr/>
              </a:pP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3600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36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thoi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7" name="Picture 6" descr="A green tick mark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80D0B8B-A4B2-4E35-A111-CBEF9F7209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530" y="4024949"/>
            <a:ext cx="1144871" cy="969339"/>
          </a:xfrm>
          <a:prstGeom prst="rect">
            <a:avLst/>
          </a:prstGeom>
        </p:spPr>
      </p:pic>
      <p:pic>
        <p:nvPicPr>
          <p:cNvPr id="9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AE93DE1B-7CB0-4C97-B12F-22108780E5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05818" y="93736"/>
            <a:ext cx="3186182" cy="17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4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6">
            <a:extLst>
              <a:ext uri="{FF2B5EF4-FFF2-40B4-BE49-F238E27FC236}">
                <a16:creationId xmlns:a16="http://schemas.microsoft.com/office/drawing/2014/main" id="{DD601A3E-6109-4245-A694-BBEC58BE149A}"/>
              </a:ext>
            </a:extLst>
          </p:cNvPr>
          <p:cNvGrpSpPr>
            <a:grpSpLocks/>
          </p:cNvGrpSpPr>
          <p:nvPr/>
        </p:nvGrpSpPr>
        <p:grpSpPr bwMode="auto">
          <a:xfrm>
            <a:off x="237194" y="346081"/>
            <a:ext cx="8768624" cy="1137805"/>
            <a:chOff x="51" y="-70"/>
            <a:chExt cx="5625" cy="657"/>
          </a:xfrm>
          <a:solidFill>
            <a:srgbClr val="FFFF00"/>
          </a:solidFill>
        </p:grpSpPr>
        <p:sp>
          <p:nvSpPr>
            <p:cNvPr id="11" name="AutoShape 35">
              <a:extLst>
                <a:ext uri="{FF2B5EF4-FFF2-40B4-BE49-F238E27FC236}">
                  <a16:creationId xmlns:a16="http://schemas.microsoft.com/office/drawing/2014/main" id="{E6FCFF98-9296-4ADB-BB94-725CBED62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" y="-70"/>
              <a:ext cx="5625" cy="657"/>
            </a:xfrm>
            <a:prstGeom prst="wedgeRectCallout">
              <a:avLst>
                <a:gd name="adj1" fmla="val -45009"/>
                <a:gd name="adj2" fmla="val 94602"/>
              </a:avLst>
            </a:prstGeom>
            <a:grpFill/>
            <a:ln w="9525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2" name="Text Box 3">
              <a:extLst>
                <a:ext uri="{FF2B5EF4-FFF2-40B4-BE49-F238E27FC236}">
                  <a16:creationId xmlns:a16="http://schemas.microsoft.com/office/drawing/2014/main" id="{D46A0876-46D9-4278-9602-F07331339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" y="8"/>
              <a:ext cx="5416" cy="37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just" eaLnBrk="1" hangingPunct="1">
                <a:lnSpc>
                  <a:spcPts val="4320"/>
                </a:lnSpc>
                <a:defRPr/>
              </a:pP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3600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36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Đ,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4308BD8-15E7-43D7-A983-8FF63D1C82FD}"/>
              </a:ext>
            </a:extLst>
          </p:cNvPr>
          <p:cNvSpPr txBox="1"/>
          <p:nvPr/>
        </p:nvSpPr>
        <p:spPr>
          <a:xfrm>
            <a:off x="466249" y="2322514"/>
            <a:ext cx="9747465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9862C-FEA9-45A8-BF07-01445FEDF257}"/>
              </a:ext>
            </a:extLst>
          </p:cNvPr>
          <p:cNvSpPr txBox="1"/>
          <p:nvPr/>
        </p:nvSpPr>
        <p:spPr>
          <a:xfrm>
            <a:off x="10570787" y="2257200"/>
            <a:ext cx="824765" cy="9461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vi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475928-BA77-460C-A40D-3B13A9D0700F}"/>
              </a:ext>
            </a:extLst>
          </p:cNvPr>
          <p:cNvSpPr txBox="1"/>
          <p:nvPr/>
        </p:nvSpPr>
        <p:spPr>
          <a:xfrm>
            <a:off x="414905" y="3610249"/>
            <a:ext cx="9798810" cy="9540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nhau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24B03F-131D-422A-BB0A-BA83F58DBC12}"/>
              </a:ext>
            </a:extLst>
          </p:cNvPr>
          <p:cNvSpPr txBox="1"/>
          <p:nvPr/>
        </p:nvSpPr>
        <p:spPr>
          <a:xfrm>
            <a:off x="414906" y="4927044"/>
            <a:ext cx="9798810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6D1A59-294A-440C-B5F3-321898FCB5F3}"/>
              </a:ext>
            </a:extLst>
          </p:cNvPr>
          <p:cNvSpPr txBox="1"/>
          <p:nvPr/>
        </p:nvSpPr>
        <p:spPr>
          <a:xfrm>
            <a:off x="10640270" y="3618205"/>
            <a:ext cx="768229" cy="954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vi-V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787D37-D93E-47F1-8CCE-788527036004}"/>
              </a:ext>
            </a:extLst>
          </p:cNvPr>
          <p:cNvSpPr txBox="1"/>
          <p:nvPr/>
        </p:nvSpPr>
        <p:spPr>
          <a:xfrm>
            <a:off x="10640270" y="4927063"/>
            <a:ext cx="768229" cy="954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CDA447-AF3E-42E5-97AC-13E6A5680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9566" y="2296462"/>
            <a:ext cx="673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ahoma" panose="020B0604030504040204" pitchFamily="34" charset="0"/>
              </a:rPr>
              <a:t>S</a:t>
            </a:r>
            <a:endParaRPr lang="vi-VN" altLang="en-US" b="1" dirty="0">
              <a:latin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E01556-6CB3-42DF-9FCC-AEA0DEDB1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6620" y="3780538"/>
            <a:ext cx="673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ahoma" panose="020B0604030504040204" pitchFamily="34" charset="0"/>
              </a:rPr>
              <a:t>Đ</a:t>
            </a:r>
            <a:endParaRPr lang="vi-VN" altLang="en-US" b="1" dirty="0">
              <a:latin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093584-4422-4344-A20A-2C68F613C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0270" y="5111997"/>
            <a:ext cx="67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ahoma" panose="020B0604030504040204" pitchFamily="34" charset="0"/>
              </a:rPr>
              <a:t>S</a:t>
            </a:r>
            <a:endParaRPr lang="vi-VN" altLang="en-US" b="1" dirty="0">
              <a:latin typeface="Tahoma" panose="020B0604030504040204" pitchFamily="34" charset="0"/>
            </a:endParaRPr>
          </a:p>
        </p:txBody>
      </p:sp>
      <p:pic>
        <p:nvPicPr>
          <p:cNvPr id="22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03958F65-3C38-444E-A9D1-289C4A151B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05818" y="93736"/>
            <a:ext cx="3186182" cy="1792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74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0" y="106017"/>
            <a:ext cx="12059478" cy="675198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79119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60069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391" y="1598727"/>
            <a:ext cx="5425254" cy="2586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3C118C-CE2C-4A8E-897B-250C8E2EC756}"/>
              </a:ext>
            </a:extLst>
          </p:cNvPr>
          <p:cNvSpPr txBox="1"/>
          <p:nvPr/>
        </p:nvSpPr>
        <p:spPr>
          <a:xfrm>
            <a:off x="1733550" y="404620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3E42E3-00F4-480A-8BF1-9339264FBE8A}"/>
              </a:ext>
            </a:extLst>
          </p:cNvPr>
          <p:cNvSpPr txBox="1"/>
          <p:nvPr/>
        </p:nvSpPr>
        <p:spPr>
          <a:xfrm>
            <a:off x="1733550" y="5298079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3EE628C-61DA-4FBD-BC09-5287FD211589}"/>
              </a:ext>
            </a:extLst>
          </p:cNvPr>
          <p:cNvGrpSpPr/>
          <p:nvPr/>
        </p:nvGrpSpPr>
        <p:grpSpPr>
          <a:xfrm>
            <a:off x="1372503" y="140252"/>
            <a:ext cx="3534064" cy="3139218"/>
            <a:chOff x="3757758" y="1756616"/>
            <a:chExt cx="3534064" cy="313921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F48C39D-B49B-4E51-B9B7-3CBDB511F4D5}"/>
                </a:ext>
              </a:extLst>
            </p:cNvPr>
            <p:cNvGrpSpPr/>
            <p:nvPr/>
          </p:nvGrpSpPr>
          <p:grpSpPr>
            <a:xfrm>
              <a:off x="3757758" y="1756616"/>
              <a:ext cx="3534064" cy="3139218"/>
              <a:chOff x="3757758" y="1756616"/>
              <a:chExt cx="3534064" cy="3139218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8D77CF9-3AA3-495B-B0BE-C2BB5EF95070}"/>
                  </a:ext>
                </a:extLst>
              </p:cNvPr>
              <p:cNvGrpSpPr/>
              <p:nvPr/>
            </p:nvGrpSpPr>
            <p:grpSpPr>
              <a:xfrm>
                <a:off x="3757758" y="2302306"/>
                <a:ext cx="1133186" cy="2000972"/>
                <a:chOff x="3757758" y="2302306"/>
                <a:chExt cx="1133186" cy="2000972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EA36EF26-E346-4AFC-8A84-B6C1F22373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57758" y="3322203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C41BAC4D-1DE2-4CEF-9E53-39206A1E31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28969" y="2302306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9734E42-8ADE-4983-B8DE-766DC4D7C043}"/>
                  </a:ext>
                </a:extLst>
              </p:cNvPr>
              <p:cNvGrpSpPr/>
              <p:nvPr/>
            </p:nvGrpSpPr>
            <p:grpSpPr>
              <a:xfrm rot="3657967">
                <a:off x="5511885" y="1322723"/>
                <a:ext cx="1133186" cy="2000972"/>
                <a:chOff x="3757758" y="2302306"/>
                <a:chExt cx="1133186" cy="2000972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7A9C8FA-B570-4AA8-A510-EDE059E3E4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57758" y="3322203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357EF312-1303-440D-A41C-93F791FE7F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28969" y="2302306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D0D11BB-A06B-4096-992F-1BF21E361808}"/>
                  </a:ext>
                </a:extLst>
              </p:cNvPr>
              <p:cNvGrpSpPr/>
              <p:nvPr/>
            </p:nvGrpSpPr>
            <p:grpSpPr>
              <a:xfrm>
                <a:off x="6158636" y="2320986"/>
                <a:ext cx="1133186" cy="2000972"/>
                <a:chOff x="3748522" y="2302306"/>
                <a:chExt cx="1133186" cy="2000972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B9A7398D-9210-47EC-92DB-F116E018BF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48522" y="3322203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1071C6BF-6A19-4BD7-ABEF-93CDAA7374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19733" y="2302306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DA5F4BF-8F95-4A85-8B75-B8128D2FB996}"/>
                  </a:ext>
                </a:extLst>
              </p:cNvPr>
              <p:cNvGrpSpPr/>
              <p:nvPr/>
            </p:nvGrpSpPr>
            <p:grpSpPr>
              <a:xfrm rot="3657967">
                <a:off x="4400515" y="3322476"/>
                <a:ext cx="1137668" cy="2009047"/>
                <a:chOff x="3753276" y="2302306"/>
                <a:chExt cx="1137668" cy="2009047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62649F55-B516-4D02-AA32-DF64BDA1E1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53276" y="3330278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85991F06-3F9C-4F13-A7AE-D795FA36E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28969" y="2302306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E760C0D-2337-406E-970F-9EBB1E4F4A1B}"/>
                </a:ext>
              </a:extLst>
            </p:cNvPr>
            <p:cNvCxnSpPr>
              <a:cxnSpLocks/>
            </p:cNvCxnSpPr>
            <p:nvPr/>
          </p:nvCxnSpPr>
          <p:spPr>
            <a:xfrm rot="3657967" flipV="1">
              <a:off x="4656776" y="2822637"/>
              <a:ext cx="561975" cy="98107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AECFA7-AC96-4800-93BF-F15FF1052D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4109" y="2325803"/>
              <a:ext cx="561975" cy="98107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87B712-B9BA-47ED-9C17-DAAA2247C30F}"/>
              </a:ext>
            </a:extLst>
          </p:cNvPr>
          <p:cNvGrpSpPr/>
          <p:nvPr/>
        </p:nvGrpSpPr>
        <p:grpSpPr>
          <a:xfrm rot="10800000">
            <a:off x="7280622" y="137351"/>
            <a:ext cx="3534064" cy="3139218"/>
            <a:chOff x="3757758" y="1756616"/>
            <a:chExt cx="3534064" cy="313921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32B8EC6-E747-4935-A8F6-AD63067F592F}"/>
                </a:ext>
              </a:extLst>
            </p:cNvPr>
            <p:cNvGrpSpPr/>
            <p:nvPr/>
          </p:nvGrpSpPr>
          <p:grpSpPr>
            <a:xfrm>
              <a:off x="3757758" y="1756616"/>
              <a:ext cx="3534064" cy="3139218"/>
              <a:chOff x="3757758" y="1756616"/>
              <a:chExt cx="3534064" cy="313921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C591FB6-D925-4623-93EC-6DCE0D99D2DC}"/>
                  </a:ext>
                </a:extLst>
              </p:cNvPr>
              <p:cNvGrpSpPr/>
              <p:nvPr/>
            </p:nvGrpSpPr>
            <p:grpSpPr>
              <a:xfrm>
                <a:off x="3757758" y="2302306"/>
                <a:ext cx="1133186" cy="2000972"/>
                <a:chOff x="3757758" y="2302306"/>
                <a:chExt cx="1133186" cy="2000972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BE888F31-10C4-41C6-B8B1-E051769117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57758" y="3322203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1F8C567-6B42-43E8-853E-1927FCA18E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28969" y="2302306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CAD5F5A-6723-41A3-A480-4E5B4E385E6A}"/>
                  </a:ext>
                </a:extLst>
              </p:cNvPr>
              <p:cNvGrpSpPr/>
              <p:nvPr/>
            </p:nvGrpSpPr>
            <p:grpSpPr>
              <a:xfrm rot="3657967">
                <a:off x="5511885" y="1322723"/>
                <a:ext cx="1133186" cy="2000972"/>
                <a:chOff x="3757758" y="2302306"/>
                <a:chExt cx="1133186" cy="2000972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878327B-AD1F-46C4-9ADA-BC55AD07FC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57758" y="3322203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1B7D175-42D3-401D-BE9B-3F4BCEB1A4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28969" y="2302306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12B2B78-BBA6-4E5F-BBED-A948894FA0EA}"/>
                  </a:ext>
                </a:extLst>
              </p:cNvPr>
              <p:cNvGrpSpPr/>
              <p:nvPr/>
            </p:nvGrpSpPr>
            <p:grpSpPr>
              <a:xfrm>
                <a:off x="6158636" y="2320986"/>
                <a:ext cx="1133186" cy="2000972"/>
                <a:chOff x="3748522" y="2302306"/>
                <a:chExt cx="1133186" cy="2000972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089A349-5F60-41C9-ACFC-70859FB323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48522" y="3322203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2EACD335-8D76-4955-BE12-B180746735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19733" y="2302306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F78A8C2-CCBA-4D3C-821C-5E3E856B3334}"/>
                  </a:ext>
                </a:extLst>
              </p:cNvPr>
              <p:cNvGrpSpPr/>
              <p:nvPr/>
            </p:nvGrpSpPr>
            <p:grpSpPr>
              <a:xfrm rot="3657967">
                <a:off x="4400515" y="3322476"/>
                <a:ext cx="1137668" cy="2009047"/>
                <a:chOff x="3753276" y="2302306"/>
                <a:chExt cx="1137668" cy="200904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DAFC87BD-56CD-433A-90F5-22F864442A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53276" y="3330278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5D0843E2-B4B7-4EE1-97CE-5F0209A309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28969" y="2302306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A780E21-67A1-4DFC-A7FE-EAD627670C6F}"/>
                </a:ext>
              </a:extLst>
            </p:cNvPr>
            <p:cNvCxnSpPr>
              <a:cxnSpLocks/>
            </p:cNvCxnSpPr>
            <p:nvPr/>
          </p:nvCxnSpPr>
          <p:spPr>
            <a:xfrm rot="3657967" flipV="1">
              <a:off x="4656776" y="2822637"/>
              <a:ext cx="561975" cy="98107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B6A5F94-34C5-4C27-ADFD-54541DC9ED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4109" y="2325803"/>
              <a:ext cx="561975" cy="98107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6C86C4F-F106-42C5-BB88-3DDB3182F361}"/>
              </a:ext>
            </a:extLst>
          </p:cNvPr>
          <p:cNvGrpSpPr/>
          <p:nvPr/>
        </p:nvGrpSpPr>
        <p:grpSpPr>
          <a:xfrm>
            <a:off x="1470365" y="3191502"/>
            <a:ext cx="3534064" cy="3139218"/>
            <a:chOff x="1205325" y="3191502"/>
            <a:chExt cx="3534064" cy="313921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69C6E10-D683-4BEF-81CE-22AB43469C92}"/>
                </a:ext>
              </a:extLst>
            </p:cNvPr>
            <p:cNvGrpSpPr/>
            <p:nvPr/>
          </p:nvGrpSpPr>
          <p:grpSpPr>
            <a:xfrm>
              <a:off x="1205325" y="3191502"/>
              <a:ext cx="3534064" cy="3139218"/>
              <a:chOff x="3757758" y="1756616"/>
              <a:chExt cx="3534064" cy="3139218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7A5B675E-75ED-46AF-A14A-B576DF116549}"/>
                  </a:ext>
                </a:extLst>
              </p:cNvPr>
              <p:cNvGrpSpPr/>
              <p:nvPr/>
            </p:nvGrpSpPr>
            <p:grpSpPr>
              <a:xfrm>
                <a:off x="3757758" y="2302306"/>
                <a:ext cx="1133186" cy="2000972"/>
                <a:chOff x="3757758" y="2302306"/>
                <a:chExt cx="1133186" cy="2000972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3712A817-BB88-48A2-80CA-A3C0EDB5C9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57758" y="3322203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0A49153F-0AA0-4EA5-A486-860FBE35A7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28969" y="2302306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C623976-C832-4C98-AC01-41BCDC385196}"/>
                  </a:ext>
                </a:extLst>
              </p:cNvPr>
              <p:cNvGrpSpPr/>
              <p:nvPr/>
            </p:nvGrpSpPr>
            <p:grpSpPr>
              <a:xfrm rot="3657967">
                <a:off x="5511885" y="1322723"/>
                <a:ext cx="1133186" cy="2000972"/>
                <a:chOff x="3757758" y="2302306"/>
                <a:chExt cx="1133186" cy="2000972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B53E9A7E-7A2C-437D-B227-DFBF7E0476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57758" y="3322203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5A1B91A-373D-4358-9E69-E55C28E7A9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28969" y="2302306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18442F1-5A3C-4340-8B0D-72A5873A6770}"/>
                  </a:ext>
                </a:extLst>
              </p:cNvPr>
              <p:cNvGrpSpPr/>
              <p:nvPr/>
            </p:nvGrpSpPr>
            <p:grpSpPr>
              <a:xfrm>
                <a:off x="6158636" y="2320986"/>
                <a:ext cx="1133186" cy="2000972"/>
                <a:chOff x="3748522" y="2302306"/>
                <a:chExt cx="1133186" cy="2000972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1AC3211-37E7-4CF1-A909-EAC81A03F3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48522" y="3322203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8177F5BE-9E2F-4E56-9A82-8A1A23C1FB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19733" y="2302306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0AEBBD32-EB02-417E-82BC-D2C717C2BBA7}"/>
                  </a:ext>
                </a:extLst>
              </p:cNvPr>
              <p:cNvGrpSpPr/>
              <p:nvPr/>
            </p:nvGrpSpPr>
            <p:grpSpPr>
              <a:xfrm rot="3657967">
                <a:off x="4400515" y="3322476"/>
                <a:ext cx="1137668" cy="2009047"/>
                <a:chOff x="3753276" y="2302306"/>
                <a:chExt cx="1137668" cy="2009047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7869B160-A74F-4753-A5AD-23160CD1B6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53276" y="3330278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965E1B7A-17FE-4300-8803-44E101D28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28969" y="2302306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EAC5845-3E62-4515-AF50-F4542167E940}"/>
                </a:ext>
              </a:extLst>
            </p:cNvPr>
            <p:cNvCxnSpPr>
              <a:cxnSpLocks/>
            </p:cNvCxnSpPr>
            <p:nvPr/>
          </p:nvCxnSpPr>
          <p:spPr>
            <a:xfrm rot="3657967" flipV="1">
              <a:off x="3295206" y="4257523"/>
              <a:ext cx="561975" cy="98107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EEA3E33-9B0F-42AF-8B0C-661E5156A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0410" y="3760689"/>
              <a:ext cx="561975" cy="98107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480DCF0-4E5C-4C7F-A322-98B8AA16B369}"/>
              </a:ext>
            </a:extLst>
          </p:cNvPr>
          <p:cNvGrpSpPr/>
          <p:nvPr/>
        </p:nvGrpSpPr>
        <p:grpSpPr>
          <a:xfrm rot="10800000">
            <a:off x="7135940" y="3178451"/>
            <a:ext cx="3544697" cy="3139218"/>
            <a:chOff x="1205325" y="3191502"/>
            <a:chExt cx="3544697" cy="313921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C117749-4632-43EF-859B-F6B1101ED42F}"/>
                </a:ext>
              </a:extLst>
            </p:cNvPr>
            <p:cNvGrpSpPr/>
            <p:nvPr/>
          </p:nvGrpSpPr>
          <p:grpSpPr>
            <a:xfrm>
              <a:off x="1205325" y="3191502"/>
              <a:ext cx="3544697" cy="3139218"/>
              <a:chOff x="3757758" y="1756616"/>
              <a:chExt cx="3544697" cy="3139218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FD81AF36-88BB-4453-9FC9-5A3EB1377CE1}"/>
                  </a:ext>
                </a:extLst>
              </p:cNvPr>
              <p:cNvGrpSpPr/>
              <p:nvPr/>
            </p:nvGrpSpPr>
            <p:grpSpPr>
              <a:xfrm>
                <a:off x="3757758" y="2302306"/>
                <a:ext cx="1133186" cy="2000972"/>
                <a:chOff x="3757758" y="2302306"/>
                <a:chExt cx="1133186" cy="2000972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AB3101E1-792F-4101-BE4B-FACC64D239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57758" y="3322203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13DBD4F3-D2ED-4427-B36A-22F0C89650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28969" y="2302306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16E641B-27BB-4387-B2BE-29F7469B8B98}"/>
                  </a:ext>
                </a:extLst>
              </p:cNvPr>
              <p:cNvGrpSpPr/>
              <p:nvPr/>
            </p:nvGrpSpPr>
            <p:grpSpPr>
              <a:xfrm rot="3657967">
                <a:off x="5511885" y="1322723"/>
                <a:ext cx="1133186" cy="2000972"/>
                <a:chOff x="3757758" y="2302306"/>
                <a:chExt cx="1133186" cy="2000972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B820BD2F-B888-4D8A-8663-9F86B8E310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57758" y="3322203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D47E21CA-40DB-4440-A6AD-08BDC32729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28969" y="2302306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CA83BAA-F074-44BF-AE84-7F8FE7DF4CB6}"/>
                  </a:ext>
                </a:extLst>
              </p:cNvPr>
              <p:cNvGrpSpPr/>
              <p:nvPr/>
            </p:nvGrpSpPr>
            <p:grpSpPr>
              <a:xfrm>
                <a:off x="6158636" y="2320986"/>
                <a:ext cx="1143819" cy="2000972"/>
                <a:chOff x="3748522" y="2302306"/>
                <a:chExt cx="1143819" cy="2000972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E12FA1FD-D7F2-4F45-923D-6DECD318F8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48522" y="3322203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A306DF5B-A53D-4B6E-9009-157BBC5BFB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30366" y="2302306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C3713D22-2413-4337-982C-C8A0A91B8905}"/>
                  </a:ext>
                </a:extLst>
              </p:cNvPr>
              <p:cNvGrpSpPr/>
              <p:nvPr/>
            </p:nvGrpSpPr>
            <p:grpSpPr>
              <a:xfrm rot="3657967">
                <a:off x="4400515" y="3322476"/>
                <a:ext cx="1137668" cy="2009047"/>
                <a:chOff x="3753276" y="2302306"/>
                <a:chExt cx="1137668" cy="200904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7E6955EF-80D4-4412-A4E1-9FA7C0D8E2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53276" y="3330278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09E739E3-2CE3-4638-8278-E4D38CFC97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28969" y="2302306"/>
                  <a:ext cx="561975" cy="98107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42E96E5-B0FF-4318-A3AF-E2427210AC48}"/>
                </a:ext>
              </a:extLst>
            </p:cNvPr>
            <p:cNvCxnSpPr>
              <a:cxnSpLocks/>
            </p:cNvCxnSpPr>
            <p:nvPr/>
          </p:nvCxnSpPr>
          <p:spPr>
            <a:xfrm rot="3657967" flipV="1">
              <a:off x="3295206" y="4257523"/>
              <a:ext cx="561975" cy="98107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FA9A8E2-6D92-43C0-9561-0C387F51B0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0410" y="3760689"/>
              <a:ext cx="561975" cy="98107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289B8D75-9BF4-4AAC-BE31-6A0EBE0A6AD2}"/>
              </a:ext>
            </a:extLst>
          </p:cNvPr>
          <p:cNvSpPr/>
          <p:nvPr/>
        </p:nvSpPr>
        <p:spPr>
          <a:xfrm>
            <a:off x="862225" y="219714"/>
            <a:ext cx="1011307" cy="78974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C1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0096A0D2-E8DA-4ABD-B0D5-4A64C0315FE1}"/>
              </a:ext>
            </a:extLst>
          </p:cNvPr>
          <p:cNvSpPr/>
          <p:nvPr/>
        </p:nvSpPr>
        <p:spPr>
          <a:xfrm>
            <a:off x="6529043" y="150402"/>
            <a:ext cx="1055796" cy="7632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C2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0084AF97-7620-497A-8E09-91D85BA6B90A}"/>
              </a:ext>
            </a:extLst>
          </p:cNvPr>
          <p:cNvSpPr/>
          <p:nvPr/>
        </p:nvSpPr>
        <p:spPr>
          <a:xfrm>
            <a:off x="6514689" y="3272124"/>
            <a:ext cx="1055796" cy="763242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4B1B44A-9F8E-47FA-BADF-16B654B32A0C}"/>
              </a:ext>
            </a:extLst>
          </p:cNvPr>
          <p:cNvSpPr/>
          <p:nvPr/>
        </p:nvSpPr>
        <p:spPr>
          <a:xfrm>
            <a:off x="867163" y="3255436"/>
            <a:ext cx="1055796" cy="7632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C3</a:t>
            </a:r>
          </a:p>
        </p:txBody>
      </p:sp>
    </p:spTree>
    <p:extLst>
      <p:ext uri="{BB962C8B-B14F-4D97-AF65-F5344CB8AC3E}">
        <p14:creationId xmlns:p14="http://schemas.microsoft.com/office/powerpoint/2010/main" val="236280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959D4E4-BA3D-FEC5-5009-ACBFC035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3" y="2307979"/>
            <a:ext cx="1046164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0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149</Words>
  <Application>Microsoft Office PowerPoint</Application>
  <PresentationFormat>Widescreen</PresentationFormat>
  <Paragraphs>23</Paragraphs>
  <Slides>7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.VnTime</vt:lpstr>
      <vt:lpstr>Arial</vt:lpstr>
      <vt:lpstr>Calibri</vt:lpstr>
      <vt:lpstr>Cambria</vt:lpstr>
      <vt:lpstr>Comfortaa</vt:lpstr>
      <vt:lpstr>Comfortaa Light</vt:lpstr>
      <vt:lpstr>Comfortaa Medium</vt:lpstr>
      <vt:lpstr>Comfortaa SemiBold</vt:lpstr>
      <vt:lpstr>Mali</vt:lpstr>
      <vt:lpstr>Mali Medium</vt:lpstr>
      <vt:lpstr>Mali SemiBold</vt:lpstr>
      <vt:lpstr>Single Day</vt:lpstr>
      <vt:lpstr>Tahoma</vt:lpstr>
      <vt:lpstr>Times New Roman</vt:lpstr>
      <vt:lpstr>UTM Showcard</vt:lpstr>
      <vt:lpstr>Basic Chemistry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52</cp:revision>
  <dcterms:created xsi:type="dcterms:W3CDTF">2023-10-08T00:56:32Z</dcterms:created>
  <dcterms:modified xsi:type="dcterms:W3CDTF">2023-12-13T15:42:49Z</dcterms:modified>
</cp:coreProperties>
</file>