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9" r:id="rId2"/>
    <p:sldId id="270" r:id="rId3"/>
    <p:sldId id="256" r:id="rId4"/>
    <p:sldId id="271" r:id="rId5"/>
    <p:sldId id="258" r:id="rId6"/>
    <p:sldId id="259" r:id="rId7"/>
    <p:sldId id="272" r:id="rId8"/>
    <p:sldId id="274" r:id="rId9"/>
    <p:sldId id="275" r:id="rId10"/>
    <p:sldId id="262" r:id="rId11"/>
    <p:sldId id="276" r:id="rId12"/>
    <p:sldId id="277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DC1E0-3252-4610-B455-DB75FECE304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22653-937C-43BC-BFE0-8707DC4E01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22653-937C-43BC-BFE0-8707DC4E016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C5A7-3A67-43D1-B82E-4955D552EBD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D54E8-9567-4D54-BC5F-50FB1D5796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C5A7-3A67-43D1-B82E-4955D552EBD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54E8-9567-4D54-BC5F-50FB1D579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C5A7-3A67-43D1-B82E-4955D552EBD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54E8-9567-4D54-BC5F-50FB1D579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C5A7-3A67-43D1-B82E-4955D552EBD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54E8-9567-4D54-BC5F-50FB1D579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C5A7-3A67-43D1-B82E-4955D552EBD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54E8-9567-4D54-BC5F-50FB1D5796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C5A7-3A67-43D1-B82E-4955D552EBD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54E8-9567-4D54-BC5F-50FB1D5796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C5A7-3A67-43D1-B82E-4955D552EBD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54E8-9567-4D54-BC5F-50FB1D57961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C5A7-3A67-43D1-B82E-4955D552EBD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54E8-9567-4D54-BC5F-50FB1D579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C5A7-3A67-43D1-B82E-4955D552EBD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54E8-9567-4D54-BC5F-50FB1D579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C5A7-3A67-43D1-B82E-4955D552EBD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54E8-9567-4D54-BC5F-50FB1D579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C5A7-3A67-43D1-B82E-4955D552EBD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54E8-9567-4D54-BC5F-50FB1D579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93B0C5A7-3A67-43D1-B82E-4955D552EBD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9E0D54E8-9567-4D54-BC5F-50FB1D5796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01"/>
            <a:ext cx="5219700" cy="22778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</p:transition>
    </mc:Choice>
    <mc:Fallback xmlns="">
      <p:transition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l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Chia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70" y="1752600"/>
            <a:ext cx="8391459" cy="4572000"/>
          </a:xfrm>
        </p:spPr>
      </p:pic>
      <p:sp>
        <p:nvSpPr>
          <p:cNvPr id="4" name="TextBox 3"/>
          <p:cNvSpPr txBox="1"/>
          <p:nvPr/>
        </p:nvSpPr>
        <p:spPr>
          <a:xfrm>
            <a:off x="228600" y="921033"/>
            <a:ext cx="8653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1905001"/>
            <a:ext cx="4571999" cy="271031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600" y="1604797"/>
            <a:ext cx="8077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900" i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 </a:t>
            </a:r>
            <a:r>
              <a:rPr lang="en-GB" sz="1900" i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1900" i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Tuấn </a:t>
            </a:r>
            <a:r>
              <a:rPr lang="en-GB" sz="1900" i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1900" i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GB" sz="1900" i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GB" sz="1900" i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GB" sz="1900" i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GB" sz="1900" i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GB" sz="1900" i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GB" sz="1900" i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GB" sz="1900" i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GB" sz="1900" i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sz="1900" i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1900" i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GB" sz="1900" i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GB" sz="1900" i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GB" sz="1900" i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1900" i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1900" i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8171" y="87801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" y="2362200"/>
            <a:ext cx="8000999" cy="4343400"/>
          </a:xfrm>
          <a:prstGeom prst="rect">
            <a:avLst/>
          </a:prstGeom>
        </p:spPr>
      </p:pic>
      <p:pic>
        <p:nvPicPr>
          <p:cNvPr id="3" name="B4-VD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39752" y="5709052"/>
            <a:ext cx="406400" cy="541867"/>
          </a:xfrm>
          <a:prstGeom prst="rect">
            <a:avLst/>
          </a:prstGeom>
        </p:spPr>
      </p:pic>
      <p:sp>
        <p:nvSpPr>
          <p:cNvPr id="7" name="Title 1"/>
          <p:cNvSpPr txBox="1"/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5: Đưa ra lời khuyên cho bạn</a:t>
            </a:r>
            <a:endParaRPr lang="en-US" sz="3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1295400" y="-152400"/>
            <a:ext cx="7010400" cy="3117045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1524000" y="899755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9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009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b="1" dirty="0">
                <a:solidFill>
                  <a:srgbClr val="009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9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rgbClr val="009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solidFill>
                  <a:srgbClr val="009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endParaRPr lang="en-US" sz="3200" b="1" dirty="0">
              <a:solidFill>
                <a:srgbClr val="0099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>
            <a:fillRect/>
          </a:stretch>
        </p:blipFill>
        <p:spPr>
          <a:xfrm>
            <a:off x="-137120" y="2964645"/>
            <a:ext cx="2880320" cy="422043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76200"/>
            <a:ext cx="815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6536551" y="5445225"/>
            <a:ext cx="720080" cy="609401"/>
          </a:xfrm>
          <a:prstGeom prst="roundRect">
            <a:avLst/>
          </a:prstGeom>
          <a:solidFill>
            <a:srgbClr val="FEEDF3"/>
          </a:solidFill>
          <a:ln>
            <a:noFill/>
          </a:ln>
          <a:effectLst>
            <a:glow rad="25400">
              <a:srgbClr val="FEEDF3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1"/>
            <a:ext cx="8001000" cy="5230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/>
          <p:nvPr/>
        </p:nvSpPr>
        <p:spPr>
          <a:xfrm>
            <a:off x="228600" y="304800"/>
            <a:ext cx="8763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7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7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7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7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17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17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7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7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7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17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17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7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17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17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17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7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endParaRPr lang="en-US" sz="17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905000"/>
            <a:ext cx="4014184" cy="286282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3716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00100" y="2286000"/>
            <a:ext cx="7581900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1600200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1" y="1223894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92480" y="2048104"/>
            <a:ext cx="2011680" cy="2103120"/>
            <a:chOff x="998998" y="1183394"/>
            <a:chExt cx="1681714" cy="1656402"/>
          </a:xfrm>
        </p:grpSpPr>
        <p:sp>
          <p:nvSpPr>
            <p:cNvPr id="11" name="Shape 1862"/>
            <p:cNvSpPr/>
            <p:nvPr/>
          </p:nvSpPr>
          <p:spPr>
            <a:xfrm>
              <a:off x="998998" y="1183394"/>
              <a:ext cx="1681714" cy="1656402"/>
            </a:xfrm>
            <a:custGeom>
              <a:avLst/>
              <a:gdLst/>
              <a:ahLst/>
              <a:cxnLst/>
              <a:rect l="0" t="0" r="0" b="0"/>
              <a:pathLst>
                <a:path w="1000963" h="1047915">
                  <a:moveTo>
                    <a:pt x="123406" y="0"/>
                  </a:moveTo>
                  <a:lnTo>
                    <a:pt x="935381" y="0"/>
                  </a:lnTo>
                  <a:cubicBezTo>
                    <a:pt x="1000963" y="0"/>
                    <a:pt x="997344" y="65469"/>
                    <a:pt x="997344" y="65469"/>
                  </a:cubicBezTo>
                  <a:lnTo>
                    <a:pt x="946734" y="982434"/>
                  </a:lnTo>
                  <a:cubicBezTo>
                    <a:pt x="943127" y="1047915"/>
                    <a:pt x="877557" y="1047915"/>
                    <a:pt x="877557" y="1047915"/>
                  </a:cubicBezTo>
                  <a:lnTo>
                    <a:pt x="65570" y="1047915"/>
                  </a:lnTo>
                  <a:cubicBezTo>
                    <a:pt x="0" y="1047915"/>
                    <a:pt x="3620" y="982434"/>
                    <a:pt x="3620" y="982434"/>
                  </a:cubicBezTo>
                  <a:lnTo>
                    <a:pt x="54216" y="65469"/>
                  </a:lnTo>
                  <a:cubicBezTo>
                    <a:pt x="57836" y="0"/>
                    <a:pt x="123406" y="0"/>
                    <a:pt x="12340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2" name="Picture 1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207666" y="1454514"/>
              <a:ext cx="1068629" cy="137119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667000" y="4159691"/>
            <a:ext cx="2011680" cy="2103120"/>
            <a:chOff x="952818" y="3110761"/>
            <a:chExt cx="1681714" cy="1697567"/>
          </a:xfrm>
        </p:grpSpPr>
        <p:sp>
          <p:nvSpPr>
            <p:cNvPr id="14" name="Shape 1856"/>
            <p:cNvSpPr/>
            <p:nvPr/>
          </p:nvSpPr>
          <p:spPr>
            <a:xfrm>
              <a:off x="952818" y="3110761"/>
              <a:ext cx="1681714" cy="1697567"/>
            </a:xfrm>
            <a:custGeom>
              <a:avLst/>
              <a:gdLst/>
              <a:ahLst/>
              <a:cxnLst/>
              <a:rect l="0" t="0" r="0" b="0"/>
              <a:pathLst>
                <a:path w="1000963" h="1047915">
                  <a:moveTo>
                    <a:pt x="123406" y="0"/>
                  </a:moveTo>
                  <a:lnTo>
                    <a:pt x="935381" y="0"/>
                  </a:lnTo>
                  <a:cubicBezTo>
                    <a:pt x="1000963" y="0"/>
                    <a:pt x="997344" y="65469"/>
                    <a:pt x="997344" y="65469"/>
                  </a:cubicBezTo>
                  <a:lnTo>
                    <a:pt x="946734" y="982434"/>
                  </a:lnTo>
                  <a:cubicBezTo>
                    <a:pt x="943128" y="1047915"/>
                    <a:pt x="877557" y="1047915"/>
                    <a:pt x="877557" y="1047915"/>
                  </a:cubicBezTo>
                  <a:lnTo>
                    <a:pt x="65570" y="1047915"/>
                  </a:lnTo>
                  <a:cubicBezTo>
                    <a:pt x="0" y="1047915"/>
                    <a:pt x="3620" y="982434"/>
                    <a:pt x="3620" y="982434"/>
                  </a:cubicBezTo>
                  <a:lnTo>
                    <a:pt x="54216" y="65469"/>
                  </a:lnTo>
                  <a:cubicBezTo>
                    <a:pt x="57836" y="0"/>
                    <a:pt x="123406" y="0"/>
                    <a:pt x="12340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5B6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5" name="Picture 1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153247" y="3381881"/>
              <a:ext cx="1041835" cy="1426447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105400" y="1952706"/>
            <a:ext cx="2011680" cy="2103120"/>
            <a:chOff x="6486743" y="1142228"/>
            <a:chExt cx="1738926" cy="1697567"/>
          </a:xfrm>
        </p:grpSpPr>
        <p:sp>
          <p:nvSpPr>
            <p:cNvPr id="17" name="Shape 1868"/>
            <p:cNvSpPr/>
            <p:nvPr/>
          </p:nvSpPr>
          <p:spPr>
            <a:xfrm>
              <a:off x="6486743" y="1142228"/>
              <a:ext cx="1738926" cy="1697567"/>
            </a:xfrm>
            <a:custGeom>
              <a:avLst/>
              <a:gdLst/>
              <a:ahLst/>
              <a:cxnLst/>
              <a:rect l="0" t="0" r="0" b="0"/>
              <a:pathLst>
                <a:path w="1000963" h="1047915">
                  <a:moveTo>
                    <a:pt x="123406" y="0"/>
                  </a:moveTo>
                  <a:lnTo>
                    <a:pt x="935381" y="0"/>
                  </a:lnTo>
                  <a:cubicBezTo>
                    <a:pt x="1000963" y="0"/>
                    <a:pt x="997344" y="65469"/>
                    <a:pt x="997344" y="65469"/>
                  </a:cubicBezTo>
                  <a:lnTo>
                    <a:pt x="946734" y="982434"/>
                  </a:lnTo>
                  <a:cubicBezTo>
                    <a:pt x="943128" y="1047915"/>
                    <a:pt x="877557" y="1047915"/>
                    <a:pt x="877557" y="1047915"/>
                  </a:cubicBezTo>
                  <a:lnTo>
                    <a:pt x="65570" y="1047915"/>
                  </a:lnTo>
                  <a:cubicBezTo>
                    <a:pt x="0" y="1047915"/>
                    <a:pt x="3620" y="982434"/>
                    <a:pt x="3620" y="982434"/>
                  </a:cubicBezTo>
                  <a:lnTo>
                    <a:pt x="54216" y="65469"/>
                  </a:lnTo>
                  <a:cubicBezTo>
                    <a:pt x="57836" y="0"/>
                    <a:pt x="123406" y="0"/>
                    <a:pt x="12340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CC32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8" name="Picture 17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602433" y="1394970"/>
              <a:ext cx="1422154" cy="1430733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884458" y="4116399"/>
            <a:ext cx="2011680" cy="2103120"/>
            <a:chOff x="6372200" y="3105523"/>
            <a:chExt cx="1738926" cy="1697567"/>
          </a:xfrm>
        </p:grpSpPr>
        <p:sp>
          <p:nvSpPr>
            <p:cNvPr id="20" name="Shape 1859"/>
            <p:cNvSpPr/>
            <p:nvPr/>
          </p:nvSpPr>
          <p:spPr>
            <a:xfrm>
              <a:off x="6372200" y="3105523"/>
              <a:ext cx="1738926" cy="1697567"/>
            </a:xfrm>
            <a:custGeom>
              <a:avLst/>
              <a:gdLst/>
              <a:ahLst/>
              <a:cxnLst/>
              <a:rect l="0" t="0" r="0" b="0"/>
              <a:pathLst>
                <a:path w="1000963" h="1047915">
                  <a:moveTo>
                    <a:pt x="123406" y="0"/>
                  </a:moveTo>
                  <a:lnTo>
                    <a:pt x="935381" y="0"/>
                  </a:lnTo>
                  <a:cubicBezTo>
                    <a:pt x="1000963" y="0"/>
                    <a:pt x="997344" y="65469"/>
                    <a:pt x="997344" y="65469"/>
                  </a:cubicBezTo>
                  <a:lnTo>
                    <a:pt x="946734" y="982434"/>
                  </a:lnTo>
                  <a:cubicBezTo>
                    <a:pt x="943127" y="1047915"/>
                    <a:pt x="877557" y="1047915"/>
                    <a:pt x="877557" y="1047915"/>
                  </a:cubicBezTo>
                  <a:lnTo>
                    <a:pt x="65570" y="1047915"/>
                  </a:lnTo>
                  <a:cubicBezTo>
                    <a:pt x="0" y="1047915"/>
                    <a:pt x="3619" y="982434"/>
                    <a:pt x="3619" y="982434"/>
                  </a:cubicBezTo>
                  <a:lnTo>
                    <a:pt x="54216" y="65469"/>
                  </a:lnTo>
                  <a:cubicBezTo>
                    <a:pt x="57836" y="0"/>
                    <a:pt x="123406" y="0"/>
                    <a:pt x="12340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27EA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21" name="Picture 20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6640470" y="3376643"/>
              <a:ext cx="1022615" cy="142644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610546"/>
            <a:ext cx="2971800" cy="3799651"/>
            <a:chOff x="688599" y="1207910"/>
            <a:chExt cx="1951415" cy="1936214"/>
          </a:xfrm>
        </p:grpSpPr>
        <p:sp>
          <p:nvSpPr>
            <p:cNvPr id="4" name="Shape 1865"/>
            <p:cNvSpPr/>
            <p:nvPr/>
          </p:nvSpPr>
          <p:spPr>
            <a:xfrm>
              <a:off x="688599" y="1207910"/>
              <a:ext cx="1951415" cy="1936214"/>
            </a:xfrm>
            <a:custGeom>
              <a:avLst/>
              <a:gdLst/>
              <a:ahLst/>
              <a:cxnLst/>
              <a:rect l="0" t="0" r="0" b="0"/>
              <a:pathLst>
                <a:path w="1000963" h="1047915">
                  <a:moveTo>
                    <a:pt x="123406" y="0"/>
                  </a:moveTo>
                  <a:lnTo>
                    <a:pt x="935380" y="0"/>
                  </a:lnTo>
                  <a:cubicBezTo>
                    <a:pt x="1000963" y="0"/>
                    <a:pt x="997344" y="65469"/>
                    <a:pt x="997344" y="65469"/>
                  </a:cubicBezTo>
                  <a:lnTo>
                    <a:pt x="946734" y="982434"/>
                  </a:lnTo>
                  <a:cubicBezTo>
                    <a:pt x="943127" y="1047915"/>
                    <a:pt x="877557" y="1047915"/>
                    <a:pt x="877557" y="1047915"/>
                  </a:cubicBezTo>
                  <a:lnTo>
                    <a:pt x="65570" y="1047915"/>
                  </a:lnTo>
                  <a:cubicBezTo>
                    <a:pt x="0" y="1047915"/>
                    <a:pt x="3619" y="982434"/>
                    <a:pt x="3619" y="982434"/>
                  </a:cubicBezTo>
                  <a:lnTo>
                    <a:pt x="54216" y="65469"/>
                  </a:lnTo>
                  <a:cubicBezTo>
                    <a:pt x="57836" y="0"/>
                    <a:pt x="123406" y="0"/>
                    <a:pt x="12340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6CAE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9" name="Picture 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46805" y="1497694"/>
              <a:ext cx="1376291" cy="1631868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505200" y="1580990"/>
            <a:ext cx="2505150" cy="3829210"/>
            <a:chOff x="3637865" y="1923678"/>
            <a:chExt cx="1951415" cy="1936216"/>
          </a:xfrm>
        </p:grpSpPr>
        <p:sp>
          <p:nvSpPr>
            <p:cNvPr id="7" name="Shape 1871"/>
            <p:cNvSpPr/>
            <p:nvPr/>
          </p:nvSpPr>
          <p:spPr>
            <a:xfrm>
              <a:off x="3637865" y="1923679"/>
              <a:ext cx="1951415" cy="1936214"/>
            </a:xfrm>
            <a:custGeom>
              <a:avLst/>
              <a:gdLst/>
              <a:ahLst/>
              <a:cxnLst/>
              <a:rect l="0" t="0" r="0" b="0"/>
              <a:pathLst>
                <a:path w="1000963" h="1047915">
                  <a:moveTo>
                    <a:pt x="123406" y="0"/>
                  </a:moveTo>
                  <a:lnTo>
                    <a:pt x="935380" y="0"/>
                  </a:lnTo>
                  <a:cubicBezTo>
                    <a:pt x="1000963" y="0"/>
                    <a:pt x="997344" y="65469"/>
                    <a:pt x="997344" y="65469"/>
                  </a:cubicBezTo>
                  <a:lnTo>
                    <a:pt x="946734" y="982434"/>
                  </a:lnTo>
                  <a:cubicBezTo>
                    <a:pt x="943128" y="1047915"/>
                    <a:pt x="877557" y="1047915"/>
                    <a:pt x="877557" y="1047915"/>
                  </a:cubicBezTo>
                  <a:lnTo>
                    <a:pt x="65570" y="1047915"/>
                  </a:lnTo>
                  <a:cubicBezTo>
                    <a:pt x="0" y="1047915"/>
                    <a:pt x="3619" y="982434"/>
                    <a:pt x="3619" y="982434"/>
                  </a:cubicBezTo>
                  <a:lnTo>
                    <a:pt x="54216" y="65469"/>
                  </a:lnTo>
                  <a:cubicBezTo>
                    <a:pt x="57836" y="0"/>
                    <a:pt x="123406" y="0"/>
                    <a:pt x="12340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E5E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652411" y="1923678"/>
              <a:ext cx="1828661" cy="1936216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324600" y="1593613"/>
            <a:ext cx="2514600" cy="3829205"/>
            <a:chOff x="6593238" y="2715766"/>
            <a:chExt cx="1958759" cy="1948319"/>
          </a:xfrm>
        </p:grpSpPr>
        <p:sp>
          <p:nvSpPr>
            <p:cNvPr id="8" name="Shape 1874"/>
            <p:cNvSpPr/>
            <p:nvPr/>
          </p:nvSpPr>
          <p:spPr>
            <a:xfrm>
              <a:off x="6593238" y="2719871"/>
              <a:ext cx="1951415" cy="1936214"/>
            </a:xfrm>
            <a:custGeom>
              <a:avLst/>
              <a:gdLst/>
              <a:ahLst/>
              <a:cxnLst/>
              <a:rect l="0" t="0" r="0" b="0"/>
              <a:pathLst>
                <a:path w="1000963" h="1047915">
                  <a:moveTo>
                    <a:pt x="123406" y="0"/>
                  </a:moveTo>
                  <a:lnTo>
                    <a:pt x="935381" y="0"/>
                  </a:lnTo>
                  <a:cubicBezTo>
                    <a:pt x="1000963" y="0"/>
                    <a:pt x="997344" y="65469"/>
                    <a:pt x="997344" y="65469"/>
                  </a:cubicBezTo>
                  <a:lnTo>
                    <a:pt x="946734" y="982434"/>
                  </a:lnTo>
                  <a:cubicBezTo>
                    <a:pt x="943128" y="1047915"/>
                    <a:pt x="877557" y="1047915"/>
                    <a:pt x="877557" y="1047915"/>
                  </a:cubicBezTo>
                  <a:lnTo>
                    <a:pt x="65570" y="1047915"/>
                  </a:lnTo>
                  <a:cubicBezTo>
                    <a:pt x="0" y="1047915"/>
                    <a:pt x="3620" y="982434"/>
                    <a:pt x="3620" y="982434"/>
                  </a:cubicBezTo>
                  <a:lnTo>
                    <a:pt x="54216" y="65469"/>
                  </a:lnTo>
                  <a:cubicBezTo>
                    <a:pt x="57836" y="0"/>
                    <a:pt x="123406" y="0"/>
                    <a:pt x="12340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CC32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1" name="Picture 1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600598" y="2715766"/>
              <a:ext cx="1951399" cy="194831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28600" y="228601"/>
            <a:ext cx="836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03400"/>
            <a:ext cx="4724400" cy="291197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501914"/>
            <a:ext cx="8059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1000" y="2778780"/>
            <a:ext cx="2429131" cy="3698220"/>
            <a:chOff x="701751" y="1789685"/>
            <a:chExt cx="2108379" cy="2087865"/>
          </a:xfrm>
        </p:grpSpPr>
        <p:sp>
          <p:nvSpPr>
            <p:cNvPr id="10" name="Shape 1682"/>
            <p:cNvSpPr/>
            <p:nvPr/>
          </p:nvSpPr>
          <p:spPr>
            <a:xfrm>
              <a:off x="701751" y="1789685"/>
              <a:ext cx="2108379" cy="2087865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1806753"/>
                  </a:moveTo>
                  <a:cubicBezTo>
                    <a:pt x="1401496" y="1806753"/>
                    <a:pt x="1806753" y="1401496"/>
                    <a:pt x="1806753" y="903376"/>
                  </a:cubicBezTo>
                  <a:cubicBezTo>
                    <a:pt x="1806753" y="405257"/>
                    <a:pt x="1401496" y="0"/>
                    <a:pt x="903376" y="0"/>
                  </a:cubicBezTo>
                  <a:cubicBezTo>
                    <a:pt x="405257" y="0"/>
                    <a:pt x="0" y="405257"/>
                    <a:pt x="0" y="903376"/>
                  </a:cubicBezTo>
                  <a:cubicBezTo>
                    <a:pt x="0" y="1401496"/>
                    <a:pt x="405257" y="1806753"/>
                    <a:pt x="903376" y="1806753"/>
                  </a:cubicBezTo>
                  <a:close/>
                </a:path>
              </a:pathLst>
            </a:custGeom>
            <a:ln w="49594" cap="flat">
              <a:miter lim="127000"/>
            </a:ln>
          </p:spPr>
          <p:style>
            <a:lnRef idx="1">
              <a:srgbClr val="FCC32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0" name="Shape 1594"/>
            <p:cNvSpPr/>
            <p:nvPr/>
          </p:nvSpPr>
          <p:spPr>
            <a:xfrm>
              <a:off x="2380406" y="1894647"/>
              <a:ext cx="224452" cy="220096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593"/>
            <p:cNvSpPr/>
            <p:nvPr/>
          </p:nvSpPr>
          <p:spPr>
            <a:xfrm>
              <a:off x="2383995" y="1913688"/>
              <a:ext cx="203200" cy="190416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49675" y="1878390"/>
              <a:ext cx="2032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pic>
          <p:nvPicPr>
            <p:cNvPr id="22" name="Picture 2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15616" y="2035505"/>
              <a:ext cx="1257734" cy="159622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286958" y="2778780"/>
            <a:ext cx="2586862" cy="3698220"/>
            <a:chOff x="3513611" y="1789685"/>
            <a:chExt cx="2108378" cy="2087865"/>
          </a:xfrm>
        </p:grpSpPr>
        <p:sp>
          <p:nvSpPr>
            <p:cNvPr id="8" name="Shape 1682"/>
            <p:cNvSpPr/>
            <p:nvPr/>
          </p:nvSpPr>
          <p:spPr>
            <a:xfrm>
              <a:off x="3513611" y="1789685"/>
              <a:ext cx="2108378" cy="2087865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1806753"/>
                  </a:moveTo>
                  <a:cubicBezTo>
                    <a:pt x="1401496" y="1806753"/>
                    <a:pt x="1806753" y="1401496"/>
                    <a:pt x="1806753" y="903376"/>
                  </a:cubicBezTo>
                  <a:cubicBezTo>
                    <a:pt x="1806753" y="405257"/>
                    <a:pt x="1401496" y="0"/>
                    <a:pt x="903376" y="0"/>
                  </a:cubicBezTo>
                  <a:cubicBezTo>
                    <a:pt x="405257" y="0"/>
                    <a:pt x="0" y="405257"/>
                    <a:pt x="0" y="903376"/>
                  </a:cubicBezTo>
                  <a:cubicBezTo>
                    <a:pt x="0" y="1401496"/>
                    <a:pt x="405257" y="1806753"/>
                    <a:pt x="903376" y="1806753"/>
                  </a:cubicBezTo>
                  <a:close/>
                </a:path>
              </a:pathLst>
            </a:custGeom>
            <a:ln w="49594" cap="flat">
              <a:miter lim="127000"/>
            </a:ln>
          </p:spPr>
          <p:style>
            <a:lnRef idx="1">
              <a:srgbClr val="FCC32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1" name="Shape 1593"/>
            <p:cNvSpPr/>
            <p:nvPr/>
          </p:nvSpPr>
          <p:spPr>
            <a:xfrm>
              <a:off x="5212624" y="1913688"/>
              <a:ext cx="201547" cy="221515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594"/>
            <p:cNvSpPr/>
            <p:nvPr/>
          </p:nvSpPr>
          <p:spPr>
            <a:xfrm>
              <a:off x="5214880" y="1904075"/>
              <a:ext cx="207202" cy="221516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85118" y="1884678"/>
              <a:ext cx="2072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pic>
          <p:nvPicPr>
            <p:cNvPr id="24" name="Picture 23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635091" y="2133828"/>
              <a:ext cx="1946953" cy="1724763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6065526" y="2778780"/>
            <a:ext cx="2697474" cy="3698220"/>
            <a:chOff x="6324599" y="1754636"/>
            <a:chExt cx="2066686" cy="2122915"/>
          </a:xfrm>
        </p:grpSpPr>
        <p:sp>
          <p:nvSpPr>
            <p:cNvPr id="9" name="Shape 1682"/>
            <p:cNvSpPr/>
            <p:nvPr/>
          </p:nvSpPr>
          <p:spPr>
            <a:xfrm>
              <a:off x="6343929" y="1754636"/>
              <a:ext cx="2047356" cy="2122915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1806753"/>
                  </a:moveTo>
                  <a:cubicBezTo>
                    <a:pt x="1401496" y="1806753"/>
                    <a:pt x="1806753" y="1401496"/>
                    <a:pt x="1806753" y="903376"/>
                  </a:cubicBezTo>
                  <a:cubicBezTo>
                    <a:pt x="1806753" y="405257"/>
                    <a:pt x="1401496" y="0"/>
                    <a:pt x="903376" y="0"/>
                  </a:cubicBezTo>
                  <a:cubicBezTo>
                    <a:pt x="405257" y="0"/>
                    <a:pt x="0" y="405257"/>
                    <a:pt x="0" y="903376"/>
                  </a:cubicBezTo>
                  <a:cubicBezTo>
                    <a:pt x="0" y="1401496"/>
                    <a:pt x="405257" y="1806753"/>
                    <a:pt x="903376" y="1806753"/>
                  </a:cubicBezTo>
                  <a:close/>
                </a:path>
              </a:pathLst>
            </a:custGeom>
            <a:ln w="49594" cap="flat">
              <a:miter lim="127000"/>
            </a:ln>
          </p:spPr>
          <p:style>
            <a:lnRef idx="1">
              <a:srgbClr val="FCC32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4" name="Shape 1594"/>
            <p:cNvSpPr/>
            <p:nvPr/>
          </p:nvSpPr>
          <p:spPr>
            <a:xfrm>
              <a:off x="8055890" y="1908811"/>
              <a:ext cx="216024" cy="223252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593"/>
            <p:cNvSpPr/>
            <p:nvPr/>
          </p:nvSpPr>
          <p:spPr>
            <a:xfrm>
              <a:off x="8075540" y="1941677"/>
              <a:ext cx="184152" cy="182934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28384" y="1887436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pic>
          <p:nvPicPr>
            <p:cNvPr id="25" name="Picture 24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324599" y="1781213"/>
              <a:ext cx="2066685" cy="2096338"/>
            </a:xfrm>
            <a:prstGeom prst="rect">
              <a:avLst/>
            </a:prstGeom>
          </p:spPr>
        </p:pic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3:Em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70</TotalTime>
  <Words>222</Words>
  <Application>Microsoft Office PowerPoint</Application>
  <PresentationFormat>On-screen Show (4:3)</PresentationFormat>
  <Paragraphs>32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Courier New</vt:lpstr>
      <vt:lpstr>Palatino Linotype</vt:lpstr>
      <vt:lpstr>Times New Roman</vt:lpstr>
      <vt:lpstr>Executive</vt:lpstr>
      <vt:lpstr>PowerPoint Presentation</vt:lpstr>
      <vt:lpstr>PowerPoint Presentation</vt:lpstr>
      <vt:lpstr>PowerPoint Presentation</vt:lpstr>
      <vt:lpstr>PowerPoint Presentation</vt:lpstr>
      <vt:lpstr>Hoạt động 1: Tìm hiểu vì sao cần giữ trang phục gọn gàng, sạch sẽ</vt:lpstr>
      <vt:lpstr>Hoạt động 2: Em mặc và giữ trang phục gọn gàng, sạch sẽ</vt:lpstr>
      <vt:lpstr>PowerPoint Presentation</vt:lpstr>
      <vt:lpstr>PowerPoint Presentation</vt:lpstr>
      <vt:lpstr>Hoạt động 3:Em chọn bạn biết giữ trang phục gọn gàng, sạch sẽ</vt:lpstr>
      <vt:lpstr>Hoạt động 4: Chia sẻ cùng bạn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46</cp:revision>
  <dcterms:created xsi:type="dcterms:W3CDTF">2020-08-11T11:35:00Z</dcterms:created>
  <dcterms:modified xsi:type="dcterms:W3CDTF">2024-03-27T14:18:18Z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