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1"/>
  </p:notesMasterIdLst>
  <p:sldIdLst>
    <p:sldId id="418" r:id="rId3"/>
    <p:sldId id="265" r:id="rId4"/>
    <p:sldId id="435" r:id="rId5"/>
    <p:sldId id="437" r:id="rId6"/>
    <p:sldId id="438" r:id="rId7"/>
    <p:sldId id="439" r:id="rId8"/>
    <p:sldId id="419" r:id="rId9"/>
    <p:sldId id="2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67" d="100"/>
          <a:sy n="67" d="100"/>
        </p:scale>
        <p:origin x="1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73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A2662-A1D6-43AB-B075-8DADC9938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B0582-F779-40F8-B809-94C8EBC5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91" y="1773508"/>
            <a:ext cx="3231312" cy="2323381"/>
          </a:xfrm>
          <a:prstGeom prst="rect">
            <a:avLst/>
          </a:prstGeom>
        </p:spPr>
      </p:pic>
      <p:pic>
        <p:nvPicPr>
          <p:cNvPr id="1026" name="Picture 2" descr="Loài chim cánh cụt đã xuất hiện từ 20 triệu năm trước - Binh Phuoc, Tin tuc  Binh Phuoc, Tin mới tỉnh Bình Phước">
            <a:extLst>
              <a:ext uri="{FF2B5EF4-FFF2-40B4-BE49-F238E27FC236}">
                <a16:creationId xmlns:a16="http://schemas.microsoft.com/office/drawing/2014/main" id="{E5F290CE-52DA-4595-8F9C-41605605F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63" y="1773507"/>
            <a:ext cx="3840911" cy="24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ếc mỏ ấn tượng của chim bói cá dải chàm | Báo Giáo dục và Thời đại Online">
            <a:extLst>
              <a:ext uri="{FF2B5EF4-FFF2-40B4-BE49-F238E27FC236}">
                <a16:creationId xmlns:a16="http://schemas.microsoft.com/office/drawing/2014/main" id="{11E75039-50DB-47D3-844B-2B9E306B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69" y="1773508"/>
            <a:ext cx="3642311" cy="24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6AB1D-A953-41AB-AF1F-E348844B7287}"/>
              </a:ext>
            </a:extLst>
          </p:cNvPr>
          <p:cNvSpPr txBox="1"/>
          <p:nvPr/>
        </p:nvSpPr>
        <p:spPr>
          <a:xfrm>
            <a:off x="1052423" y="4373592"/>
            <a:ext cx="2320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 </a:t>
            </a:r>
            <a:r>
              <a:rPr lang="en-US" sz="2800" b="1" dirty="0" err="1"/>
              <a:t>mèo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97B96-26EA-442F-B4D7-15827FEBB95B}"/>
              </a:ext>
            </a:extLst>
          </p:cNvPr>
          <p:cNvSpPr txBox="1"/>
          <p:nvPr/>
        </p:nvSpPr>
        <p:spPr>
          <a:xfrm>
            <a:off x="4935747" y="4384978"/>
            <a:ext cx="2320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 </a:t>
            </a:r>
            <a:r>
              <a:rPr lang="en-US" sz="2800" b="1" dirty="0" err="1"/>
              <a:t>chim</a:t>
            </a:r>
            <a:r>
              <a:rPr lang="en-US" sz="2800" b="1" dirty="0"/>
              <a:t> </a:t>
            </a:r>
            <a:r>
              <a:rPr lang="en-US" sz="2800" b="1" dirty="0" err="1"/>
              <a:t>cánh</a:t>
            </a:r>
            <a:r>
              <a:rPr lang="en-US" sz="2800" b="1" dirty="0"/>
              <a:t> </a:t>
            </a:r>
            <a:r>
              <a:rPr lang="en-US" sz="2800" b="1" dirty="0" err="1"/>
              <a:t>cụt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BAAC1A-4074-4E0B-99B4-64B367F0E754}"/>
              </a:ext>
            </a:extLst>
          </p:cNvPr>
          <p:cNvSpPr txBox="1"/>
          <p:nvPr/>
        </p:nvSpPr>
        <p:spPr>
          <a:xfrm>
            <a:off x="9315090" y="4392288"/>
            <a:ext cx="2320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 </a:t>
            </a:r>
            <a:r>
              <a:rPr lang="en-US" sz="2800" b="1" dirty="0" err="1"/>
              <a:t>chim</a:t>
            </a:r>
            <a:r>
              <a:rPr lang="en-US" sz="2800" b="1" dirty="0"/>
              <a:t> </a:t>
            </a:r>
            <a:r>
              <a:rPr lang="en-US" sz="2800" b="1" dirty="0" err="1"/>
              <a:t>bói</a:t>
            </a:r>
            <a:r>
              <a:rPr lang="en-US" sz="2800" b="1" dirty="0"/>
              <a:t> </a:t>
            </a:r>
            <a:r>
              <a:rPr lang="en-US" sz="2800" b="1" dirty="0" err="1"/>
              <a:t>cá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42DB570-F2F0-4191-BF57-027BD0B4DC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F8CDC-438D-4A86-B1B5-5BA863B6760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DAA54F-AA35-4260-9DE8-A17E9A5E5CD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C8D9D1-9965-4C3B-950C-D9BCAB9D298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im bói cá">
            <a:hlinkClick r:id="" action="ppaction://media"/>
            <a:extLst>
              <a:ext uri="{FF2B5EF4-FFF2-40B4-BE49-F238E27FC236}">
                <a16:creationId xmlns:a16="http://schemas.microsoft.com/office/drawing/2014/main" id="{2A609549-CC4D-4E1D-97B9-33AC7AE86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517"/>
            <a:ext cx="12192000" cy="71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B0582-F779-40F8-B809-94C8EBC5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91" y="1773508"/>
            <a:ext cx="3231312" cy="2323381"/>
          </a:xfrm>
          <a:prstGeom prst="rect">
            <a:avLst/>
          </a:prstGeom>
        </p:spPr>
      </p:pic>
      <p:pic>
        <p:nvPicPr>
          <p:cNvPr id="1026" name="Picture 2" descr="Loài chim cánh cụt đã xuất hiện từ 20 triệu năm trước - Binh Phuoc, Tin tuc  Binh Phuoc, Tin mới tỉnh Bình Phước">
            <a:extLst>
              <a:ext uri="{FF2B5EF4-FFF2-40B4-BE49-F238E27FC236}">
                <a16:creationId xmlns:a16="http://schemas.microsoft.com/office/drawing/2014/main" id="{E5F290CE-52DA-4595-8F9C-41605605F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63" y="1773507"/>
            <a:ext cx="3840911" cy="24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ếc mỏ ấn tượng của chim bói cá dải chàm | Báo Giáo dục và Thời đại Online">
            <a:extLst>
              <a:ext uri="{FF2B5EF4-FFF2-40B4-BE49-F238E27FC236}">
                <a16:creationId xmlns:a16="http://schemas.microsoft.com/office/drawing/2014/main" id="{11E75039-50DB-47D3-844B-2B9E306BC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69" y="1773508"/>
            <a:ext cx="3642311" cy="24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6AB1D-A953-41AB-AF1F-E348844B7287}"/>
              </a:ext>
            </a:extLst>
          </p:cNvPr>
          <p:cNvSpPr txBox="1"/>
          <p:nvPr/>
        </p:nvSpPr>
        <p:spPr>
          <a:xfrm>
            <a:off x="1052423" y="4802217"/>
            <a:ext cx="2320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mèo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97B96-26EA-442F-B4D7-15827FEBB95B}"/>
              </a:ext>
            </a:extLst>
          </p:cNvPr>
          <p:cNvSpPr txBox="1"/>
          <p:nvPr/>
        </p:nvSpPr>
        <p:spPr>
          <a:xfrm>
            <a:off x="4935747" y="4813603"/>
            <a:ext cx="2320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BAAC1A-4074-4E0B-99B4-64B367F0E754}"/>
              </a:ext>
            </a:extLst>
          </p:cNvPr>
          <p:cNvSpPr txBox="1"/>
          <p:nvPr/>
        </p:nvSpPr>
        <p:spPr>
          <a:xfrm>
            <a:off x="9315090" y="4820913"/>
            <a:ext cx="2320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A832-7CEB-43A4-B237-5C7525D1B25B}"/>
              </a:ext>
            </a:extLst>
          </p:cNvPr>
          <p:cNvSpPr txBox="1"/>
          <p:nvPr/>
        </p:nvSpPr>
        <p:spPr>
          <a:xfrm>
            <a:off x="9073428" y="5775020"/>
            <a:ext cx="2803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kiếm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9E1C1-B133-4EBE-90FF-4605E93EB29C}"/>
              </a:ext>
            </a:extLst>
          </p:cNvPr>
          <p:cNvSpPr txBox="1"/>
          <p:nvPr/>
        </p:nvSpPr>
        <p:spPr>
          <a:xfrm>
            <a:off x="4748004" y="5841695"/>
            <a:ext cx="2803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0DC99-50CB-4057-9537-4617AE36E960}"/>
              </a:ext>
            </a:extLst>
          </p:cNvPr>
          <p:cNvSpPr txBox="1"/>
          <p:nvPr/>
        </p:nvSpPr>
        <p:spPr>
          <a:xfrm>
            <a:off x="810761" y="5689295"/>
            <a:ext cx="2803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kêu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23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8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:a16="http://schemas.microsoft.com/office/drawing/2014/main" id="{870CA9C0-9582-4DE6-9EB6-882472899689}"/>
              </a:ext>
            </a:extLst>
          </p:cNvPr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48B5C-A039-43F4-854D-FEC4E3691312}"/>
              </a:ext>
            </a:extLst>
          </p:cNvPr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14F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b="1" dirty="0">
                <a:solidFill>
                  <a:srgbClr val="E14F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14F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b="1" dirty="0">
                <a:solidFill>
                  <a:srgbClr val="E14F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20C1DC-EA76-4228-89D6-35A4E8875A04}"/>
              </a:ext>
            </a:extLst>
          </p:cNvPr>
          <p:cNvSpPr/>
          <p:nvPr/>
        </p:nvSpPr>
        <p:spPr>
          <a:xfrm>
            <a:off x="2074984" y="2333063"/>
            <a:ext cx="8292221" cy="3562796"/>
          </a:xfrm>
          <a:prstGeom prst="round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0D349-7259-45FF-A659-842D665BAA27}"/>
              </a:ext>
            </a:extLst>
          </p:cNvPr>
          <p:cNvSpPr txBox="1"/>
          <p:nvPr/>
        </p:nvSpPr>
        <p:spPr>
          <a:xfrm>
            <a:off x="2777706" y="2380891"/>
            <a:ext cx="698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khó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F8DFE-33E4-446F-AEC8-DB71F261EF0B}"/>
              </a:ext>
            </a:extLst>
          </p:cNvPr>
          <p:cNvSpPr txBox="1"/>
          <p:nvPr/>
        </p:nvSpPr>
        <p:spPr>
          <a:xfrm>
            <a:off x="2777706" y="3026553"/>
            <a:ext cx="698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nghĩa</a:t>
            </a:r>
            <a:r>
              <a:rPr lang="en-US" sz="32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077740-ED30-4505-96DC-9530D9F676E3}"/>
              </a:ext>
            </a:extLst>
          </p:cNvPr>
          <p:cNvSpPr txBox="1"/>
          <p:nvPr/>
        </p:nvSpPr>
        <p:spPr>
          <a:xfrm>
            <a:off x="2777706" y="3662913"/>
            <a:ext cx="6987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ngắt</a:t>
            </a:r>
            <a:r>
              <a:rPr lang="en-US" sz="3200" b="1" dirty="0"/>
              <a:t> </a:t>
            </a:r>
            <a:r>
              <a:rPr lang="en-US" sz="3200" b="1" dirty="0" err="1"/>
              <a:t>hơi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thoại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nhân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30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F5E49-C3DC-451B-A9C4-93F0FDA5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117" y="767930"/>
            <a:ext cx="9087080" cy="53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71</Words>
  <Application>Microsoft Office PowerPoint</Application>
  <PresentationFormat>Widescreen</PresentationFormat>
  <Paragraphs>15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等线</vt:lpstr>
      <vt:lpstr>Arial</vt:lpstr>
      <vt:lpstr>Bebas Neue</vt:lpstr>
      <vt:lpstr>Calibri</vt:lpstr>
      <vt:lpstr>Fredoka One</vt:lpstr>
      <vt:lpstr>思源黑体 CN Bold</vt:lpstr>
      <vt:lpstr>1_Office Theme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Trâm Phạm</cp:lastModifiedBy>
  <cp:revision>54</cp:revision>
  <dcterms:created xsi:type="dcterms:W3CDTF">2022-10-18T09:58:06Z</dcterms:created>
  <dcterms:modified xsi:type="dcterms:W3CDTF">2024-01-30T06:09:07Z</dcterms:modified>
</cp:coreProperties>
</file>