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696" r:id="rId2"/>
    <p:sldMasterId id="2147483710" r:id="rId3"/>
  </p:sldMasterIdLst>
  <p:notesMasterIdLst>
    <p:notesMasterId r:id="rId24"/>
  </p:notesMasterIdLst>
  <p:sldIdLst>
    <p:sldId id="258" r:id="rId4"/>
    <p:sldId id="2007577402" r:id="rId5"/>
    <p:sldId id="7618" r:id="rId6"/>
    <p:sldId id="7633" r:id="rId7"/>
    <p:sldId id="2007577403" r:id="rId8"/>
    <p:sldId id="2798" r:id="rId9"/>
    <p:sldId id="7634" r:id="rId10"/>
    <p:sldId id="7635" r:id="rId11"/>
    <p:sldId id="7636" r:id="rId12"/>
    <p:sldId id="7638" r:id="rId13"/>
    <p:sldId id="7639" r:id="rId14"/>
    <p:sldId id="2007577404" r:id="rId15"/>
    <p:sldId id="7647" r:id="rId16"/>
    <p:sldId id="7642" r:id="rId17"/>
    <p:sldId id="7641" r:id="rId18"/>
    <p:sldId id="7643" r:id="rId19"/>
    <p:sldId id="7644" r:id="rId20"/>
    <p:sldId id="7645" r:id="rId21"/>
    <p:sldId id="7648" r:id="rId22"/>
    <p:sldId id="2007577400"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00"/>
    <a:srgbClr val="FF33CC"/>
    <a:srgbClr val="FF66FF"/>
    <a:srgbClr val="BBEFFB"/>
    <a:srgbClr val="49DFE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81" d="100"/>
          <a:sy n="81" d="100"/>
        </p:scale>
        <p:origin x="754" y="6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0198A62-9132-43F9-B5A8-F1651ACDE51E}" type="datetimeFigureOut">
              <a:rPr lang="en-US" smtClean="0"/>
              <a:t>8/20/2023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97CEA5A-9037-4673-A746-19608E9D9802}" type="slidenum">
              <a:rPr lang="en-US" smtClean="0"/>
              <a:t>‹#›</a:t>
            </a:fld>
            <a:endParaRPr lang="en-US"/>
          </a:p>
        </p:txBody>
      </p:sp>
    </p:spTree>
    <p:extLst>
      <p:ext uri="{BB962C8B-B14F-4D97-AF65-F5344CB8AC3E}">
        <p14:creationId xmlns:p14="http://schemas.microsoft.com/office/powerpoint/2010/main" val="20640482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97CEA5A-9037-4673-A746-19608E9D9802}" type="slidenum">
              <a:rPr lang="en-US" smtClean="0"/>
              <a:t>1</a:t>
            </a:fld>
            <a:endParaRPr lang="en-US"/>
          </a:p>
        </p:txBody>
      </p:sp>
    </p:spTree>
    <p:extLst>
      <p:ext uri="{BB962C8B-B14F-4D97-AF65-F5344CB8AC3E}">
        <p14:creationId xmlns:p14="http://schemas.microsoft.com/office/powerpoint/2010/main" val="40040511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B01F36B-51F6-485A-83B9-7C989F919177}" type="slidenum">
              <a:rPr kumimoji="0" lang="en-US" sz="1200" b="0" i="0" u="none" strike="noStrike" kern="1200" cap="none" spc="0" normalizeH="0" baseline="0" noProof="0" smtClean="0">
                <a:ln>
                  <a:noFill/>
                </a:ln>
                <a:solidFill>
                  <a:prstClr val="black"/>
                </a:solidFill>
                <a:effectLst/>
                <a:uLnTx/>
                <a:uFillTx/>
                <a:latin typeface="Calibri"/>
                <a:ea typeface="微软雅黑" panose="020B0503020204020204" pitchFamily="3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a:ea typeface="微软雅黑" panose="020B0503020204020204" pitchFamily="34" charset="-122"/>
              <a:cs typeface="+mn-cs"/>
            </a:endParaRPr>
          </a:p>
        </p:txBody>
      </p:sp>
    </p:spTree>
    <p:extLst>
      <p:ext uri="{BB962C8B-B14F-4D97-AF65-F5344CB8AC3E}">
        <p14:creationId xmlns:p14="http://schemas.microsoft.com/office/powerpoint/2010/main" val="25042466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B01F36B-51F6-485A-83B9-7C989F919177}" type="slidenum">
              <a:rPr kumimoji="0" lang="en-US" sz="1200" b="0" i="0" u="none" strike="noStrike" kern="1200" cap="none" spc="0" normalizeH="0" baseline="0" noProof="0" smtClean="0">
                <a:ln>
                  <a:noFill/>
                </a:ln>
                <a:solidFill>
                  <a:prstClr val="black"/>
                </a:solidFill>
                <a:effectLst/>
                <a:uLnTx/>
                <a:uFillTx/>
                <a:latin typeface="Calibri"/>
                <a:ea typeface="微软雅黑" panose="020B0503020204020204" pitchFamily="3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a:ea typeface="微软雅黑" panose="020B0503020204020204" pitchFamily="34" charset="-122"/>
              <a:cs typeface="+mn-cs"/>
            </a:endParaRPr>
          </a:p>
        </p:txBody>
      </p:sp>
    </p:spTree>
    <p:extLst>
      <p:ext uri="{BB962C8B-B14F-4D97-AF65-F5344CB8AC3E}">
        <p14:creationId xmlns:p14="http://schemas.microsoft.com/office/powerpoint/2010/main" val="9224467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B01F36B-51F6-485A-83B9-7C989F919177}" type="slidenum">
              <a:rPr kumimoji="0" lang="en-US" sz="1200" b="0" i="0" u="none" strike="noStrike" kern="1200" cap="none" spc="0" normalizeH="0" baseline="0" noProof="0" smtClean="0">
                <a:ln>
                  <a:noFill/>
                </a:ln>
                <a:solidFill>
                  <a:prstClr val="black"/>
                </a:solidFill>
                <a:effectLst/>
                <a:uLnTx/>
                <a:uFillTx/>
                <a:latin typeface="Calibri"/>
                <a:ea typeface="微软雅黑" panose="020B0503020204020204" pitchFamily="3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a:ea typeface="微软雅黑" panose="020B0503020204020204" pitchFamily="34" charset="-122"/>
              <a:cs typeface="+mn-cs"/>
            </a:endParaRPr>
          </a:p>
        </p:txBody>
      </p:sp>
    </p:spTree>
    <p:extLst>
      <p:ext uri="{BB962C8B-B14F-4D97-AF65-F5344CB8AC3E}">
        <p14:creationId xmlns:p14="http://schemas.microsoft.com/office/powerpoint/2010/main" val="13586219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B01F36B-51F6-485A-83B9-7C989F919177}" type="slidenum">
              <a:rPr kumimoji="0" lang="en-US" sz="1200" b="0" i="0" u="none" strike="noStrike" kern="1200" cap="none" spc="0" normalizeH="0" baseline="0" noProof="0" smtClean="0">
                <a:ln>
                  <a:noFill/>
                </a:ln>
                <a:solidFill>
                  <a:prstClr val="black"/>
                </a:solidFill>
                <a:effectLst/>
                <a:uLnTx/>
                <a:uFillTx/>
                <a:latin typeface="Calibri"/>
                <a:ea typeface="微软雅黑" panose="020B0503020204020204" pitchFamily="3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a:ea typeface="微软雅黑" panose="020B0503020204020204" pitchFamily="34" charset="-122"/>
              <a:cs typeface="+mn-cs"/>
            </a:endParaRPr>
          </a:p>
        </p:txBody>
      </p:sp>
    </p:spTree>
    <p:extLst>
      <p:ext uri="{BB962C8B-B14F-4D97-AF65-F5344CB8AC3E}">
        <p14:creationId xmlns:p14="http://schemas.microsoft.com/office/powerpoint/2010/main" val="36419490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B01F36B-51F6-485A-83B9-7C989F919177}" type="slidenum">
              <a:rPr kumimoji="0" lang="en-US" sz="1200" b="0" i="0" u="none" strike="noStrike" kern="1200" cap="none" spc="0" normalizeH="0" baseline="0" noProof="0" smtClean="0">
                <a:ln>
                  <a:noFill/>
                </a:ln>
                <a:solidFill>
                  <a:prstClr val="black"/>
                </a:solidFill>
                <a:effectLst/>
                <a:uLnTx/>
                <a:uFillTx/>
                <a:latin typeface="Calibri"/>
                <a:ea typeface="微软雅黑" panose="020B0503020204020204" pitchFamily="3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a:ea typeface="微软雅黑" panose="020B0503020204020204" pitchFamily="34" charset="-122"/>
              <a:cs typeface="+mn-cs"/>
            </a:endParaRPr>
          </a:p>
        </p:txBody>
      </p:sp>
    </p:spTree>
    <p:extLst>
      <p:ext uri="{BB962C8B-B14F-4D97-AF65-F5344CB8AC3E}">
        <p14:creationId xmlns:p14="http://schemas.microsoft.com/office/powerpoint/2010/main" val="37029756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B01F36B-51F6-485A-83B9-7C989F919177}" type="slidenum">
              <a:rPr kumimoji="0" lang="en-US" sz="1200" b="0" i="0" u="none" strike="noStrike" kern="1200" cap="none" spc="0" normalizeH="0" baseline="0" noProof="0" smtClean="0">
                <a:ln>
                  <a:noFill/>
                </a:ln>
                <a:solidFill>
                  <a:prstClr val="black"/>
                </a:solidFill>
                <a:effectLst/>
                <a:uLnTx/>
                <a:uFillTx/>
                <a:latin typeface="Calibri"/>
                <a:ea typeface="微软雅黑" panose="020B0503020204020204" pitchFamily="3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a:ea typeface="微软雅黑" panose="020B0503020204020204" pitchFamily="34" charset="-122"/>
              <a:cs typeface="+mn-cs"/>
            </a:endParaRPr>
          </a:p>
        </p:txBody>
      </p:sp>
    </p:spTree>
    <p:extLst>
      <p:ext uri="{BB962C8B-B14F-4D97-AF65-F5344CB8AC3E}">
        <p14:creationId xmlns:p14="http://schemas.microsoft.com/office/powerpoint/2010/main" val="11436887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B01F36B-51F6-485A-83B9-7C989F919177}" type="slidenum">
              <a:rPr kumimoji="0" lang="en-US" sz="1200" b="0" i="0" u="none" strike="noStrike" kern="1200" cap="none" spc="0" normalizeH="0" baseline="0" noProof="0" smtClean="0">
                <a:ln>
                  <a:noFill/>
                </a:ln>
                <a:solidFill>
                  <a:prstClr val="black"/>
                </a:solidFill>
                <a:effectLst/>
                <a:uLnTx/>
                <a:uFillTx/>
                <a:latin typeface="Calibri"/>
                <a:ea typeface="微软雅黑" panose="020B0503020204020204" pitchFamily="3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a:ea typeface="微软雅黑" panose="020B0503020204020204" pitchFamily="34" charset="-122"/>
              <a:cs typeface="+mn-cs"/>
            </a:endParaRPr>
          </a:p>
        </p:txBody>
      </p:sp>
    </p:spTree>
    <p:extLst>
      <p:ext uri="{BB962C8B-B14F-4D97-AF65-F5344CB8AC3E}">
        <p14:creationId xmlns:p14="http://schemas.microsoft.com/office/powerpoint/2010/main" val="15895360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B01F36B-51F6-485A-83B9-7C989F919177}" type="slidenum">
              <a:rPr kumimoji="0" lang="en-US" sz="1200" b="0" i="0" u="none" strike="noStrike" kern="1200" cap="none" spc="0" normalizeH="0" baseline="0" noProof="0" smtClean="0">
                <a:ln>
                  <a:noFill/>
                </a:ln>
                <a:solidFill>
                  <a:prstClr val="black"/>
                </a:solidFill>
                <a:effectLst/>
                <a:uLnTx/>
                <a:uFillTx/>
                <a:latin typeface="Calibri"/>
                <a:ea typeface="微软雅黑" panose="020B0503020204020204" pitchFamily="3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a:ea typeface="微软雅黑" panose="020B0503020204020204" pitchFamily="34" charset="-122"/>
              <a:cs typeface="+mn-cs"/>
            </a:endParaRPr>
          </a:p>
        </p:txBody>
      </p:sp>
    </p:spTree>
    <p:extLst>
      <p:ext uri="{BB962C8B-B14F-4D97-AF65-F5344CB8AC3E}">
        <p14:creationId xmlns:p14="http://schemas.microsoft.com/office/powerpoint/2010/main" val="18193582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B01F36B-51F6-485A-83B9-7C989F919177}" type="slidenum">
              <a:rPr kumimoji="0" lang="en-US" sz="1200" b="0" i="0" u="none" strike="noStrike" kern="1200" cap="none" spc="0" normalizeH="0" baseline="0" noProof="0" smtClean="0">
                <a:ln>
                  <a:noFill/>
                </a:ln>
                <a:solidFill>
                  <a:prstClr val="black"/>
                </a:solidFill>
                <a:effectLst/>
                <a:uLnTx/>
                <a:uFillTx/>
                <a:latin typeface="Calibri"/>
                <a:ea typeface="微软雅黑" panose="020B0503020204020204" pitchFamily="3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a:ea typeface="微软雅黑" panose="020B0503020204020204" pitchFamily="34" charset="-122"/>
              <a:cs typeface="+mn-cs"/>
            </a:endParaRPr>
          </a:p>
        </p:txBody>
      </p:sp>
    </p:spTree>
    <p:extLst>
      <p:ext uri="{BB962C8B-B14F-4D97-AF65-F5344CB8AC3E}">
        <p14:creationId xmlns:p14="http://schemas.microsoft.com/office/powerpoint/2010/main" val="20770676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B01F36B-51F6-485A-83B9-7C989F919177}" type="slidenum">
              <a:rPr kumimoji="0" lang="en-US" sz="1200" b="0" i="0" u="none" strike="noStrike" kern="1200" cap="none" spc="0" normalizeH="0" baseline="0" noProof="0" smtClean="0">
                <a:ln>
                  <a:noFill/>
                </a:ln>
                <a:solidFill>
                  <a:prstClr val="black"/>
                </a:solidFill>
                <a:effectLst/>
                <a:uLnTx/>
                <a:uFillTx/>
                <a:latin typeface="Calibri"/>
                <a:ea typeface="微软雅黑" panose="020B0503020204020204" pitchFamily="3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a:ea typeface="微软雅黑" panose="020B0503020204020204" pitchFamily="34" charset="-122"/>
              <a:cs typeface="+mn-cs"/>
            </a:endParaRPr>
          </a:p>
        </p:txBody>
      </p:sp>
    </p:spTree>
    <p:extLst>
      <p:ext uri="{BB962C8B-B14F-4D97-AF65-F5344CB8AC3E}">
        <p14:creationId xmlns:p14="http://schemas.microsoft.com/office/powerpoint/2010/main" val="1277337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9EAB60D-7B73-4905-A8A3-BEF16C7C7DAE}"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7455866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a:t>
            </a:r>
            <a:r>
              <a:rPr lang="en-US" dirty="0" err="1"/>
              <a:t>Zalo</a:t>
            </a:r>
            <a:r>
              <a:rPr lang="en-US"/>
              <a:t> 0972.115126</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B01F36B-51F6-485A-83B9-7C989F919177}" type="slidenum">
              <a:rPr kumimoji="0" lang="en-US" sz="1200" b="0" i="0" u="none" strike="noStrike" kern="1200" cap="none" spc="0" normalizeH="0" baseline="0" noProof="0" smtClean="0">
                <a:ln>
                  <a:noFill/>
                </a:ln>
                <a:solidFill>
                  <a:prstClr val="black"/>
                </a:solidFill>
                <a:effectLst/>
                <a:uLnTx/>
                <a:uFillTx/>
                <a:latin typeface="Calibri"/>
                <a:ea typeface="微软雅黑" panose="020B0503020204020204" pitchFamily="3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a:ea typeface="微软雅黑" panose="020B0503020204020204" pitchFamily="34" charset="-122"/>
              <a:cs typeface="+mn-cs"/>
            </a:endParaRPr>
          </a:p>
        </p:txBody>
      </p:sp>
    </p:spTree>
    <p:extLst>
      <p:ext uri="{BB962C8B-B14F-4D97-AF65-F5344CB8AC3E}">
        <p14:creationId xmlns:p14="http://schemas.microsoft.com/office/powerpoint/2010/main" val="35881797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B01F36B-51F6-485A-83B9-7C989F919177}" type="slidenum">
              <a:rPr kumimoji="0" lang="en-US" sz="1200" b="0" i="0" u="none" strike="noStrike" kern="1200" cap="none" spc="0" normalizeH="0" baseline="0" noProof="0" smtClean="0">
                <a:ln>
                  <a:noFill/>
                </a:ln>
                <a:solidFill>
                  <a:prstClr val="black"/>
                </a:solidFill>
                <a:effectLst/>
                <a:uLnTx/>
                <a:uFillTx/>
                <a:latin typeface="Calibri"/>
                <a:ea typeface="微软雅黑" panose="020B0503020204020204" pitchFamily="3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a:ea typeface="微软雅黑" panose="020B0503020204020204" pitchFamily="34" charset="-122"/>
              <a:cs typeface="+mn-cs"/>
            </a:endParaRPr>
          </a:p>
        </p:txBody>
      </p:sp>
    </p:spTree>
    <p:extLst>
      <p:ext uri="{BB962C8B-B14F-4D97-AF65-F5344CB8AC3E}">
        <p14:creationId xmlns:p14="http://schemas.microsoft.com/office/powerpoint/2010/main" val="31327759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B01F36B-51F6-485A-83B9-7C989F919177}" type="slidenum">
              <a:rPr kumimoji="0" lang="en-US" sz="1200" b="0" i="0" u="none" strike="noStrike" kern="1200" cap="none" spc="0" normalizeH="0" baseline="0" noProof="0" smtClean="0">
                <a:ln>
                  <a:noFill/>
                </a:ln>
                <a:solidFill>
                  <a:prstClr val="black"/>
                </a:solidFill>
                <a:effectLst/>
                <a:uLnTx/>
                <a:uFillTx/>
                <a:latin typeface="Calibri"/>
                <a:ea typeface="微软雅黑" panose="020B0503020204020204" pitchFamily="3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a:ea typeface="微软雅黑" panose="020B0503020204020204" pitchFamily="34" charset="-122"/>
              <a:cs typeface="+mn-cs"/>
            </a:endParaRPr>
          </a:p>
        </p:txBody>
      </p:sp>
    </p:spTree>
    <p:extLst>
      <p:ext uri="{BB962C8B-B14F-4D97-AF65-F5344CB8AC3E}">
        <p14:creationId xmlns:p14="http://schemas.microsoft.com/office/powerpoint/2010/main" val="40298859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B01F36B-51F6-485A-83B9-7C989F919177}" type="slidenum">
              <a:rPr kumimoji="0" lang="en-US" sz="1200" b="0" i="0" u="none" strike="noStrike" kern="1200" cap="none" spc="0" normalizeH="0" baseline="0" noProof="0" smtClean="0">
                <a:ln>
                  <a:noFill/>
                </a:ln>
                <a:solidFill>
                  <a:prstClr val="black"/>
                </a:solidFill>
                <a:effectLst/>
                <a:uLnTx/>
                <a:uFillTx/>
                <a:latin typeface="Calibri"/>
                <a:ea typeface="微软雅黑" panose="020B0503020204020204" pitchFamily="3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a:ea typeface="微软雅黑" panose="020B0503020204020204" pitchFamily="34" charset="-122"/>
              <a:cs typeface="+mn-cs"/>
            </a:endParaRPr>
          </a:p>
        </p:txBody>
      </p:sp>
    </p:spTree>
    <p:extLst>
      <p:ext uri="{BB962C8B-B14F-4D97-AF65-F5344CB8AC3E}">
        <p14:creationId xmlns:p14="http://schemas.microsoft.com/office/powerpoint/2010/main" val="14800999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B01F36B-51F6-485A-83B9-7C989F919177}" type="slidenum">
              <a:rPr kumimoji="0" lang="en-US" sz="1200" b="0" i="0" u="none" strike="noStrike" kern="1200" cap="none" spc="0" normalizeH="0" baseline="0" noProof="0" smtClean="0">
                <a:ln>
                  <a:noFill/>
                </a:ln>
                <a:solidFill>
                  <a:prstClr val="black"/>
                </a:solidFill>
                <a:effectLst/>
                <a:uLnTx/>
                <a:uFillTx/>
                <a:latin typeface="Calibri"/>
                <a:ea typeface="微软雅黑" panose="020B0503020204020204" pitchFamily="3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a:ea typeface="微软雅黑" panose="020B0503020204020204" pitchFamily="34" charset="-122"/>
              <a:cs typeface="+mn-cs"/>
            </a:endParaRPr>
          </a:p>
        </p:txBody>
      </p:sp>
    </p:spTree>
    <p:extLst>
      <p:ext uri="{BB962C8B-B14F-4D97-AF65-F5344CB8AC3E}">
        <p14:creationId xmlns:p14="http://schemas.microsoft.com/office/powerpoint/2010/main" val="125011706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004DA77-0714-4226-8456-DE0FB00C8765}"/>
              </a:ext>
            </a:extLst>
          </p:cNvPr>
          <p:cNvSpPr>
            <a:spLocks noGrp="1"/>
          </p:cNvSpPr>
          <p:nvPr>
            <p:ph type="dt" sz="half" idx="10"/>
          </p:nvPr>
        </p:nvSpPr>
        <p:spPr/>
        <p:txBody>
          <a:bodyPr/>
          <a:lstStyle/>
          <a:p>
            <a:fld id="{E69B9EE9-F3BF-4B40-83E7-C9BC68FDDB0E}" type="datetimeFigureOut">
              <a:rPr lang="en-US" smtClean="0"/>
              <a:t>8/20/2023</a:t>
            </a:fld>
            <a:endParaRPr lang="en-US"/>
          </a:p>
        </p:txBody>
      </p:sp>
      <p:sp>
        <p:nvSpPr>
          <p:cNvPr id="3" name="Footer Placeholder 2">
            <a:extLst>
              <a:ext uri="{FF2B5EF4-FFF2-40B4-BE49-F238E27FC236}">
                <a16:creationId xmlns:a16="http://schemas.microsoft.com/office/drawing/2014/main" id="{548689CE-C57C-4CCE-B5D7-91A284CB198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440DF66-3D9B-4E31-B419-8D199F946398}"/>
              </a:ext>
            </a:extLst>
          </p:cNvPr>
          <p:cNvSpPr>
            <a:spLocks noGrp="1"/>
          </p:cNvSpPr>
          <p:nvPr>
            <p:ph type="sldNum" sz="quarter" idx="12"/>
          </p:nvPr>
        </p:nvSpPr>
        <p:spPr/>
        <p:txBody>
          <a:bodyPr/>
          <a:lstStyle/>
          <a:p>
            <a:fld id="{17F55963-6440-4C45-BA09-4E6A99D1BBE0}" type="slidenum">
              <a:rPr lang="en-US" smtClean="0"/>
              <a:t>‹#›</a:t>
            </a:fld>
            <a:endParaRPr lang="en-US"/>
          </a:p>
        </p:txBody>
      </p:sp>
      <p:pic>
        <p:nvPicPr>
          <p:cNvPr id="6" name="Picture 5">
            <a:extLst>
              <a:ext uri="{FF2B5EF4-FFF2-40B4-BE49-F238E27FC236}">
                <a16:creationId xmlns:a16="http://schemas.microsoft.com/office/drawing/2014/main" id="{2A1D795F-85BF-D73C-7FC7-B13E24F5593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3544"/>
            <a:ext cx="12192000" cy="6861544"/>
          </a:xfrm>
          <a:prstGeom prst="rect">
            <a:avLst/>
          </a:prstGeom>
        </p:spPr>
      </p:pic>
      <p:pic>
        <p:nvPicPr>
          <p:cNvPr id="10" name="Picture 9">
            <a:extLst>
              <a:ext uri="{FF2B5EF4-FFF2-40B4-BE49-F238E27FC236}">
                <a16:creationId xmlns:a16="http://schemas.microsoft.com/office/drawing/2014/main" id="{AD07CFDE-C5DD-4BCA-1E58-661E0F23CD9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3544"/>
            <a:ext cx="12192000" cy="6861544"/>
          </a:xfrm>
          <a:prstGeom prst="rect">
            <a:avLst/>
          </a:prstGeom>
        </p:spPr>
      </p:pic>
    </p:spTree>
    <p:extLst>
      <p:ext uri="{BB962C8B-B14F-4D97-AF65-F5344CB8AC3E}">
        <p14:creationId xmlns:p14="http://schemas.microsoft.com/office/powerpoint/2010/main" val="1271486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3"/>
          </a:xfrm>
          <a:prstGeom prst="rect">
            <a:avLst/>
          </a:prstGeo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a:prstGeom prst="rect">
            <a:avLst/>
          </a:prstGeo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3"/>
          </a:xfrm>
          <a:prstGeom prst="rect">
            <a:avLst/>
          </a:prstGeo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a:prstGeom prst="rect">
            <a:avLst/>
          </a:prstGeo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09600" y="6356351"/>
            <a:ext cx="2844800" cy="365125"/>
          </a:xfrm>
          <a:prstGeom prst="rect">
            <a:avLst/>
          </a:prstGeom>
        </p:spPr>
        <p:txBody>
          <a:bodyPr/>
          <a:lstStyle/>
          <a:p>
            <a:fld id="{BA150170-5DFD-450A-BE45-E205F09B2ABE}" type="datetimeFigureOut">
              <a:rPr lang="en-US" smtClean="0">
                <a:solidFill>
                  <a:prstClr val="black">
                    <a:tint val="75000"/>
                  </a:prstClr>
                </a:solidFill>
              </a:rPr>
              <a:pPr/>
              <a:t>8/20/2023</a:t>
            </a:fld>
            <a:endParaRPr lang="en-US">
              <a:solidFill>
                <a:prstClr val="black">
                  <a:tint val="75000"/>
                </a:prstClr>
              </a:solidFill>
            </a:endParaRPr>
          </a:p>
        </p:txBody>
      </p:sp>
      <p:sp>
        <p:nvSpPr>
          <p:cNvPr id="8" name="Footer Placeholder 7"/>
          <p:cNvSpPr>
            <a:spLocks noGrp="1"/>
          </p:cNvSpPr>
          <p:nvPr>
            <p:ph type="ftr" sz="quarter" idx="11"/>
          </p:nvPr>
        </p:nvSpPr>
        <p:spPr>
          <a:xfrm>
            <a:off x="4165600" y="6356351"/>
            <a:ext cx="3860800" cy="365125"/>
          </a:xfrm>
          <a:prstGeom prst="rect">
            <a:avLst/>
          </a:prstGeom>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a:xfrm>
            <a:off x="8737600" y="6356351"/>
            <a:ext cx="2844800" cy="365125"/>
          </a:xfrm>
          <a:prstGeom prst="rect">
            <a:avLst/>
          </a:prstGeom>
        </p:spPr>
        <p:txBody>
          <a:bodyPr/>
          <a:lstStyle/>
          <a:p>
            <a:fld id="{A0BDCDB8-050D-412A-BE3A-8CF446AB369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67385705"/>
      </p:ext>
    </p:extLst>
  </p:cSld>
  <p:clrMapOvr>
    <a:masterClrMapping/>
  </p:clrMapOvr>
  <p:transition spd="slow">
    <p:rand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609600" y="6356351"/>
            <a:ext cx="2844800" cy="365125"/>
          </a:xfrm>
          <a:prstGeom prst="rect">
            <a:avLst/>
          </a:prstGeom>
        </p:spPr>
        <p:txBody>
          <a:bodyPr/>
          <a:lstStyle/>
          <a:p>
            <a:fld id="{BA150170-5DFD-450A-BE45-E205F09B2ABE}" type="datetimeFigureOut">
              <a:rPr lang="en-US" smtClean="0">
                <a:solidFill>
                  <a:prstClr val="black">
                    <a:tint val="75000"/>
                  </a:prstClr>
                </a:solidFill>
              </a:rPr>
              <a:pPr/>
              <a:t>8/20/2023</a:t>
            </a:fld>
            <a:endParaRPr lang="en-US">
              <a:solidFill>
                <a:prstClr val="black">
                  <a:tint val="75000"/>
                </a:prstClr>
              </a:solidFill>
            </a:endParaRPr>
          </a:p>
        </p:txBody>
      </p:sp>
      <p:sp>
        <p:nvSpPr>
          <p:cNvPr id="4" name="Footer Placeholder 3"/>
          <p:cNvSpPr>
            <a:spLocks noGrp="1"/>
          </p:cNvSpPr>
          <p:nvPr>
            <p:ph type="ftr" sz="quarter" idx="11"/>
          </p:nvPr>
        </p:nvSpPr>
        <p:spPr>
          <a:xfrm>
            <a:off x="4165600" y="6356351"/>
            <a:ext cx="3860800" cy="365125"/>
          </a:xfrm>
          <a:prstGeom prst="rect">
            <a:avLst/>
          </a:prstGeom>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a:xfrm>
            <a:off x="8737600" y="6356351"/>
            <a:ext cx="2844800" cy="365125"/>
          </a:xfrm>
          <a:prstGeom prst="rect">
            <a:avLst/>
          </a:prstGeom>
        </p:spPr>
        <p:txBody>
          <a:bodyPr/>
          <a:lstStyle/>
          <a:p>
            <a:fld id="{A0BDCDB8-050D-412A-BE3A-8CF446AB369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70786260"/>
      </p:ext>
    </p:extLst>
  </p:cSld>
  <p:clrMapOvr>
    <a:masterClrMapping/>
  </p:clrMapOvr>
  <p:transition spd="slow">
    <p:random/>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51"/>
            <a:ext cx="2844800" cy="365125"/>
          </a:xfrm>
          <a:prstGeom prst="rect">
            <a:avLst/>
          </a:prstGeom>
        </p:spPr>
        <p:txBody>
          <a:bodyPr/>
          <a:lstStyle/>
          <a:p>
            <a:fld id="{BA150170-5DFD-450A-BE45-E205F09B2ABE}" type="datetimeFigureOut">
              <a:rPr lang="en-US" smtClean="0">
                <a:solidFill>
                  <a:prstClr val="black">
                    <a:tint val="75000"/>
                  </a:prstClr>
                </a:solidFill>
              </a:rPr>
              <a:pPr/>
              <a:t>8/20/2023</a:t>
            </a:fld>
            <a:endParaRPr lang="en-US">
              <a:solidFill>
                <a:prstClr val="black">
                  <a:tint val="75000"/>
                </a:prstClr>
              </a:solidFill>
            </a:endParaRPr>
          </a:p>
        </p:txBody>
      </p:sp>
      <p:sp>
        <p:nvSpPr>
          <p:cNvPr id="3" name="Footer Placeholder 2"/>
          <p:cNvSpPr>
            <a:spLocks noGrp="1"/>
          </p:cNvSpPr>
          <p:nvPr>
            <p:ph type="ftr" sz="quarter" idx="11"/>
          </p:nvPr>
        </p:nvSpPr>
        <p:spPr>
          <a:xfrm>
            <a:off x="4165600" y="6356351"/>
            <a:ext cx="3860800" cy="365125"/>
          </a:xfrm>
          <a:prstGeom prst="rect">
            <a:avLst/>
          </a:prstGeom>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a:xfrm>
            <a:off x="8737600" y="6356351"/>
            <a:ext cx="2844800" cy="365125"/>
          </a:xfrm>
          <a:prstGeom prst="rect">
            <a:avLst/>
          </a:prstGeom>
        </p:spPr>
        <p:txBody>
          <a:bodyPr/>
          <a:lstStyle/>
          <a:p>
            <a:fld id="{A0BDCDB8-050D-412A-BE3A-8CF446AB369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31788706"/>
      </p:ext>
    </p:extLst>
  </p:cSld>
  <p:clrMapOvr>
    <a:masterClrMapping/>
  </p:clrMapOvr>
  <p:transition spd="slow">
    <p:random/>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49"/>
            <a:ext cx="4011084" cy="1162051"/>
          </a:xfrm>
          <a:prstGeom prst="rect">
            <a:avLst/>
          </a:prstGeom>
        </p:spPr>
        <p:txBody>
          <a:bodyPr anchor="b"/>
          <a:lstStyle>
            <a:lvl1pPr algn="l">
              <a:defRPr sz="2667" b="1"/>
            </a:lvl1pPr>
          </a:lstStyle>
          <a:p>
            <a:r>
              <a:rPr lang="en-US"/>
              <a:t>Click to edit Master title style</a:t>
            </a:r>
          </a:p>
        </p:txBody>
      </p:sp>
      <p:sp>
        <p:nvSpPr>
          <p:cNvPr id="3" name="Content Placeholder 2"/>
          <p:cNvSpPr>
            <a:spLocks noGrp="1"/>
          </p:cNvSpPr>
          <p:nvPr>
            <p:ph idx="1"/>
          </p:nvPr>
        </p:nvSpPr>
        <p:spPr>
          <a:xfrm>
            <a:off x="4766733" y="273052"/>
            <a:ext cx="6815667" cy="5853113"/>
          </a:xfrm>
          <a:prstGeom prst="rect">
            <a:avLst/>
          </a:prstGeo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2"/>
            <a:ext cx="4011084" cy="4691063"/>
          </a:xfrm>
          <a:prstGeom prst="rect">
            <a:avLst/>
          </a:prstGeo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BA150170-5DFD-450A-BE45-E205F09B2ABE}" type="datetimeFigureOut">
              <a:rPr lang="en-US" smtClean="0">
                <a:solidFill>
                  <a:prstClr val="black">
                    <a:tint val="75000"/>
                  </a:prstClr>
                </a:solidFill>
              </a:rPr>
              <a:pPr/>
              <a:t>8/20/2023</a:t>
            </a:fld>
            <a:endParaRPr lang="en-US">
              <a:solidFill>
                <a:prstClr val="black">
                  <a:tint val="75000"/>
                </a:prstClr>
              </a:solidFill>
            </a:endParaRPr>
          </a:p>
        </p:txBody>
      </p:sp>
      <p:sp>
        <p:nvSpPr>
          <p:cNvPr id="6" name="Footer Placeholder 5"/>
          <p:cNvSpPr>
            <a:spLocks noGrp="1"/>
          </p:cNvSpPr>
          <p:nvPr>
            <p:ph type="ftr" sz="quarter" idx="11"/>
          </p:nvPr>
        </p:nvSpPr>
        <p:spPr>
          <a:xfrm>
            <a:off x="4165600" y="6356351"/>
            <a:ext cx="3860800" cy="365125"/>
          </a:xfrm>
          <a:prstGeom prst="rect">
            <a:avLst/>
          </a:prstGeom>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A0BDCDB8-050D-412A-BE3A-8CF446AB369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28529903"/>
      </p:ext>
    </p:extLst>
  </p:cSld>
  <p:clrMapOvr>
    <a:masterClrMapping/>
  </p:clrMapOvr>
  <p:transition spd="slow">
    <p:random/>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a:prstGeom prst="rect">
            <a:avLst/>
          </a:prstGeom>
        </p:spPr>
        <p:txBody>
          <a:bodyPr anchor="b"/>
          <a:lstStyle>
            <a:lvl1pPr algn="l">
              <a:defRPr sz="2667"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a:prstGeom prst="rect">
            <a:avLst/>
          </a:prstGeo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en-US"/>
          </a:p>
        </p:txBody>
      </p:sp>
      <p:sp>
        <p:nvSpPr>
          <p:cNvPr id="4" name="Text Placeholder 3"/>
          <p:cNvSpPr>
            <a:spLocks noGrp="1"/>
          </p:cNvSpPr>
          <p:nvPr>
            <p:ph type="body" sz="half" idx="2"/>
          </p:nvPr>
        </p:nvSpPr>
        <p:spPr>
          <a:xfrm>
            <a:off x="2389717" y="5367338"/>
            <a:ext cx="7315200" cy="804863"/>
          </a:xfrm>
          <a:prstGeom prst="rect">
            <a:avLst/>
          </a:prstGeo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BA150170-5DFD-450A-BE45-E205F09B2ABE}" type="datetimeFigureOut">
              <a:rPr lang="en-US" smtClean="0">
                <a:solidFill>
                  <a:prstClr val="black">
                    <a:tint val="75000"/>
                  </a:prstClr>
                </a:solidFill>
              </a:rPr>
              <a:pPr/>
              <a:t>8/20/2023</a:t>
            </a:fld>
            <a:endParaRPr lang="en-US">
              <a:solidFill>
                <a:prstClr val="black">
                  <a:tint val="75000"/>
                </a:prstClr>
              </a:solidFill>
            </a:endParaRPr>
          </a:p>
        </p:txBody>
      </p:sp>
      <p:sp>
        <p:nvSpPr>
          <p:cNvPr id="6" name="Footer Placeholder 5"/>
          <p:cNvSpPr>
            <a:spLocks noGrp="1"/>
          </p:cNvSpPr>
          <p:nvPr>
            <p:ph type="ftr" sz="quarter" idx="11"/>
          </p:nvPr>
        </p:nvSpPr>
        <p:spPr>
          <a:xfrm>
            <a:off x="4165600" y="6356351"/>
            <a:ext cx="3860800" cy="365125"/>
          </a:xfrm>
          <a:prstGeom prst="rect">
            <a:avLst/>
          </a:prstGeom>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A0BDCDB8-050D-412A-BE3A-8CF446AB369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39911572"/>
      </p:ext>
    </p:extLst>
  </p:cSld>
  <p:clrMapOvr>
    <a:masterClrMapping/>
  </p:clrMapOvr>
  <p:transition spd="slow">
    <p:random/>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609600" y="1600201"/>
            <a:ext cx="109728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BA150170-5DFD-450A-BE45-E205F09B2ABE}" type="datetimeFigureOut">
              <a:rPr lang="en-US" smtClean="0">
                <a:solidFill>
                  <a:prstClr val="black">
                    <a:tint val="75000"/>
                  </a:prstClr>
                </a:solidFill>
              </a:rPr>
              <a:pPr/>
              <a:t>8/20/2023</a:t>
            </a:fld>
            <a:endParaRPr lang="en-US">
              <a:solidFill>
                <a:prstClr val="black">
                  <a:tint val="75000"/>
                </a:prstClr>
              </a:solidFill>
            </a:endParaRPr>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A0BDCDB8-050D-412A-BE3A-8CF446AB369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1289237"/>
      </p:ext>
    </p:extLst>
  </p:cSld>
  <p:clrMapOvr>
    <a:masterClrMapping/>
  </p:clrMapOvr>
  <p:transition spd="slow">
    <p:random/>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BA150170-5DFD-450A-BE45-E205F09B2ABE}" type="datetimeFigureOut">
              <a:rPr lang="en-US" smtClean="0">
                <a:solidFill>
                  <a:prstClr val="black">
                    <a:tint val="75000"/>
                  </a:prstClr>
                </a:solidFill>
              </a:rPr>
              <a:pPr/>
              <a:t>8/20/2023</a:t>
            </a:fld>
            <a:endParaRPr lang="en-US">
              <a:solidFill>
                <a:prstClr val="black">
                  <a:tint val="75000"/>
                </a:prstClr>
              </a:solidFill>
            </a:endParaRPr>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A0BDCDB8-050D-412A-BE3A-8CF446AB369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06390160"/>
      </p:ext>
    </p:extLst>
  </p:cSld>
  <p:clrMapOvr>
    <a:masterClrMapping/>
  </p:clrMapOvr>
  <p:transition spd="slow">
    <p:random/>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59869827"/>
      </p:ext>
    </p:extLst>
  </p:cSld>
  <p:clrMapOvr>
    <a:masterClrMapping/>
  </p:clrMapOvr>
  <p:transition spd="slow">
    <p:random/>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FC8653D-1AAC-2A58-3ED8-18031A87F3CA}"/>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D16BD241-6A3A-4798-111F-BD0C76BD175E}"/>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BC44FDC1-6AD3-B9C3-6DB1-1E5FEB550318}"/>
              </a:ext>
            </a:extLst>
          </p:cNvPr>
          <p:cNvSpPr>
            <a:spLocks noGrp="1"/>
          </p:cNvSpPr>
          <p:nvPr>
            <p:ph type="dt" sz="half" idx="10"/>
          </p:nvPr>
        </p:nvSpPr>
        <p:spPr>
          <a:xfrm>
            <a:off x="838200" y="6356350"/>
            <a:ext cx="2743200" cy="365125"/>
          </a:xfrm>
          <a:prstGeom prst="rect">
            <a:avLst/>
          </a:prstGeom>
        </p:spPr>
        <p:txBody>
          <a:bodyPr/>
          <a:lstStyle/>
          <a:p>
            <a:fld id="{3DFE48A3-FBB0-4D53-AD96-BBA31C39C62D}" type="datetimeFigureOut">
              <a:rPr lang="zh-CN" altLang="en-US" smtClean="0"/>
              <a:t>2023/8/20</a:t>
            </a:fld>
            <a:endParaRPr lang="zh-CN" altLang="en-US"/>
          </a:p>
        </p:txBody>
      </p:sp>
      <p:sp>
        <p:nvSpPr>
          <p:cNvPr id="5" name="页脚占位符 4">
            <a:extLst>
              <a:ext uri="{FF2B5EF4-FFF2-40B4-BE49-F238E27FC236}">
                <a16:creationId xmlns:a16="http://schemas.microsoft.com/office/drawing/2014/main" id="{A4461ED2-F9BA-2E5C-B97E-D81C5EA90260}"/>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A00F9390-D8D5-69BE-78AD-4A13A2D0813C}"/>
              </a:ext>
            </a:extLst>
          </p:cNvPr>
          <p:cNvSpPr>
            <a:spLocks noGrp="1"/>
          </p:cNvSpPr>
          <p:nvPr>
            <p:ph type="sldNum" sz="quarter" idx="12"/>
          </p:nvPr>
        </p:nvSpPr>
        <p:spPr>
          <a:xfrm>
            <a:off x="8610600" y="6356350"/>
            <a:ext cx="2743200" cy="365125"/>
          </a:xfrm>
          <a:prstGeom prst="rect">
            <a:avLst/>
          </a:prstGeom>
        </p:spPr>
        <p:txBody>
          <a:bodyPr/>
          <a:lstStyle/>
          <a:p>
            <a:fld id="{1DB713A8-A7D8-4655-9856-7687D49ACF6C}" type="slidenum">
              <a:rPr lang="zh-CN" altLang="en-US" smtClean="0"/>
              <a:t>‹#›</a:t>
            </a:fld>
            <a:endParaRPr lang="zh-CN" altLang="en-US"/>
          </a:p>
        </p:txBody>
      </p:sp>
    </p:spTree>
    <p:extLst>
      <p:ext uri="{BB962C8B-B14F-4D97-AF65-F5344CB8AC3E}">
        <p14:creationId xmlns:p14="http://schemas.microsoft.com/office/powerpoint/2010/main" val="386841922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2D43E7A-2ECD-0311-FA89-43B676DB7633}"/>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2907CEAC-DD1A-2FAC-B529-DA682FAC4EED}"/>
              </a:ext>
            </a:extLst>
          </p:cNvPr>
          <p:cNvSpPr>
            <a:spLocks noGrp="1"/>
          </p:cNvSpPr>
          <p:nvPr>
            <p:ph idx="1"/>
          </p:nvPr>
        </p:nvSpPr>
        <p:spPr>
          <a:xfrm>
            <a:off x="838200" y="1825625"/>
            <a:ext cx="10515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6C271071-C2B3-847B-4D82-B9109C1A9F69}"/>
              </a:ext>
            </a:extLst>
          </p:cNvPr>
          <p:cNvSpPr>
            <a:spLocks noGrp="1"/>
          </p:cNvSpPr>
          <p:nvPr>
            <p:ph type="dt" sz="half" idx="10"/>
          </p:nvPr>
        </p:nvSpPr>
        <p:spPr>
          <a:xfrm>
            <a:off x="838200" y="6356350"/>
            <a:ext cx="2743200" cy="365125"/>
          </a:xfrm>
          <a:prstGeom prst="rect">
            <a:avLst/>
          </a:prstGeom>
        </p:spPr>
        <p:txBody>
          <a:bodyPr/>
          <a:lstStyle/>
          <a:p>
            <a:fld id="{3DFE48A3-FBB0-4D53-AD96-BBA31C39C62D}" type="datetimeFigureOut">
              <a:rPr lang="zh-CN" altLang="en-US" smtClean="0"/>
              <a:t>2023/8/20</a:t>
            </a:fld>
            <a:endParaRPr lang="zh-CN" altLang="en-US"/>
          </a:p>
        </p:txBody>
      </p:sp>
      <p:sp>
        <p:nvSpPr>
          <p:cNvPr id="5" name="页脚占位符 4">
            <a:extLst>
              <a:ext uri="{FF2B5EF4-FFF2-40B4-BE49-F238E27FC236}">
                <a16:creationId xmlns:a16="http://schemas.microsoft.com/office/drawing/2014/main" id="{C8D655E2-6FE4-366D-B391-675C9DC0F48A}"/>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778A218D-9DF4-2948-83E4-8FC7CBD6C1DF}"/>
              </a:ext>
            </a:extLst>
          </p:cNvPr>
          <p:cNvSpPr>
            <a:spLocks noGrp="1"/>
          </p:cNvSpPr>
          <p:nvPr>
            <p:ph type="sldNum" sz="quarter" idx="12"/>
          </p:nvPr>
        </p:nvSpPr>
        <p:spPr>
          <a:xfrm>
            <a:off x="8610600" y="6356350"/>
            <a:ext cx="2743200" cy="365125"/>
          </a:xfrm>
          <a:prstGeom prst="rect">
            <a:avLst/>
          </a:prstGeom>
        </p:spPr>
        <p:txBody>
          <a:bodyPr/>
          <a:lstStyle/>
          <a:p>
            <a:fld id="{1DB713A8-A7D8-4655-9856-7687D49ACF6C}" type="slidenum">
              <a:rPr lang="zh-CN" altLang="en-US" smtClean="0"/>
              <a:t>‹#›</a:t>
            </a:fld>
            <a:endParaRPr lang="zh-CN" altLang="en-US"/>
          </a:p>
        </p:txBody>
      </p:sp>
    </p:spTree>
    <p:extLst>
      <p:ext uri="{BB962C8B-B14F-4D97-AF65-F5344CB8AC3E}">
        <p14:creationId xmlns:p14="http://schemas.microsoft.com/office/powerpoint/2010/main" val="76895059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F0A372-E784-4489-91B1-EB5F9893BA9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6E1B435-934F-44C4-8F1B-EC379BCB0879}"/>
              </a:ext>
            </a:extLst>
          </p:cNvPr>
          <p:cNvSpPr>
            <a:spLocks noGrp="1"/>
          </p:cNvSpPr>
          <p:nvPr>
            <p:ph type="dt" sz="half" idx="10"/>
          </p:nvPr>
        </p:nvSpPr>
        <p:spPr/>
        <p:txBody>
          <a:bodyPr/>
          <a:lstStyle/>
          <a:p>
            <a:fld id="{E69B9EE9-F3BF-4B40-83E7-C9BC68FDDB0E}" type="datetimeFigureOut">
              <a:rPr lang="en-US" smtClean="0"/>
              <a:t>8/20/2023</a:t>
            </a:fld>
            <a:endParaRPr lang="en-US"/>
          </a:p>
        </p:txBody>
      </p:sp>
      <p:sp>
        <p:nvSpPr>
          <p:cNvPr id="4" name="Footer Placeholder 3">
            <a:extLst>
              <a:ext uri="{FF2B5EF4-FFF2-40B4-BE49-F238E27FC236}">
                <a16:creationId xmlns:a16="http://schemas.microsoft.com/office/drawing/2014/main" id="{7D9BAE6C-C81A-448F-810E-8201A0E7DDE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598452A-D52B-4D53-AA70-42F3E1B91326}"/>
              </a:ext>
            </a:extLst>
          </p:cNvPr>
          <p:cNvSpPr>
            <a:spLocks noGrp="1"/>
          </p:cNvSpPr>
          <p:nvPr>
            <p:ph type="sldNum" sz="quarter" idx="12"/>
          </p:nvPr>
        </p:nvSpPr>
        <p:spPr/>
        <p:txBody>
          <a:bodyPr/>
          <a:lstStyle/>
          <a:p>
            <a:fld id="{17F55963-6440-4C45-BA09-4E6A99D1BBE0}" type="slidenum">
              <a:rPr lang="en-US" smtClean="0"/>
              <a:t>‹#›</a:t>
            </a:fld>
            <a:endParaRPr lang="en-US"/>
          </a:p>
        </p:txBody>
      </p:sp>
    </p:spTree>
    <p:extLst>
      <p:ext uri="{BB962C8B-B14F-4D97-AF65-F5344CB8AC3E}">
        <p14:creationId xmlns:p14="http://schemas.microsoft.com/office/powerpoint/2010/main" val="32017572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4889154-3CEE-BCB0-278E-8BBFDE6D1811}"/>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B87BB737-98C0-1325-6699-66221D5C7BD6}"/>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3DF4A89A-FF0B-1EB3-B5D2-4E3B73A29ED0}"/>
              </a:ext>
            </a:extLst>
          </p:cNvPr>
          <p:cNvSpPr>
            <a:spLocks noGrp="1"/>
          </p:cNvSpPr>
          <p:nvPr>
            <p:ph type="dt" sz="half" idx="10"/>
          </p:nvPr>
        </p:nvSpPr>
        <p:spPr>
          <a:xfrm>
            <a:off x="838200" y="6356350"/>
            <a:ext cx="2743200" cy="365125"/>
          </a:xfrm>
          <a:prstGeom prst="rect">
            <a:avLst/>
          </a:prstGeom>
        </p:spPr>
        <p:txBody>
          <a:bodyPr/>
          <a:lstStyle/>
          <a:p>
            <a:fld id="{3DFE48A3-FBB0-4D53-AD96-BBA31C39C62D}" type="datetimeFigureOut">
              <a:rPr lang="zh-CN" altLang="en-US" smtClean="0"/>
              <a:t>2023/8/20</a:t>
            </a:fld>
            <a:endParaRPr lang="zh-CN" altLang="en-US"/>
          </a:p>
        </p:txBody>
      </p:sp>
      <p:sp>
        <p:nvSpPr>
          <p:cNvPr id="5" name="页脚占位符 4">
            <a:extLst>
              <a:ext uri="{FF2B5EF4-FFF2-40B4-BE49-F238E27FC236}">
                <a16:creationId xmlns:a16="http://schemas.microsoft.com/office/drawing/2014/main" id="{8DE735F0-81C8-CBD2-4EBC-FF3BE8A8A749}"/>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EA9017BC-0C3F-ABCD-4FE7-97F5465CF769}"/>
              </a:ext>
            </a:extLst>
          </p:cNvPr>
          <p:cNvSpPr>
            <a:spLocks noGrp="1"/>
          </p:cNvSpPr>
          <p:nvPr>
            <p:ph type="sldNum" sz="quarter" idx="12"/>
          </p:nvPr>
        </p:nvSpPr>
        <p:spPr>
          <a:xfrm>
            <a:off x="8610600" y="6356350"/>
            <a:ext cx="2743200" cy="365125"/>
          </a:xfrm>
          <a:prstGeom prst="rect">
            <a:avLst/>
          </a:prstGeom>
        </p:spPr>
        <p:txBody>
          <a:bodyPr/>
          <a:lstStyle/>
          <a:p>
            <a:fld id="{1DB713A8-A7D8-4655-9856-7687D49ACF6C}" type="slidenum">
              <a:rPr lang="zh-CN" altLang="en-US" smtClean="0"/>
              <a:t>‹#›</a:t>
            </a:fld>
            <a:endParaRPr lang="zh-CN" altLang="en-US"/>
          </a:p>
        </p:txBody>
      </p:sp>
    </p:spTree>
    <p:extLst>
      <p:ext uri="{BB962C8B-B14F-4D97-AF65-F5344CB8AC3E}">
        <p14:creationId xmlns:p14="http://schemas.microsoft.com/office/powerpoint/2010/main" val="132366839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B582C9C-6A91-82C2-5875-3EDD03A5011F}"/>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468D0BE9-BD01-0389-6B9F-1A36B8BD574B}"/>
              </a:ext>
            </a:extLst>
          </p:cNvPr>
          <p:cNvSpPr>
            <a:spLocks noGrp="1"/>
          </p:cNvSpPr>
          <p:nvPr>
            <p:ph sz="half" idx="1"/>
          </p:nvPr>
        </p:nvSpPr>
        <p:spPr>
          <a:xfrm>
            <a:off x="838200" y="1825625"/>
            <a:ext cx="5181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21A4798F-3D42-45CE-93EA-1807567BC9F1}"/>
              </a:ext>
            </a:extLst>
          </p:cNvPr>
          <p:cNvSpPr>
            <a:spLocks noGrp="1"/>
          </p:cNvSpPr>
          <p:nvPr>
            <p:ph sz="half" idx="2"/>
          </p:nvPr>
        </p:nvSpPr>
        <p:spPr>
          <a:xfrm>
            <a:off x="6172200" y="1825625"/>
            <a:ext cx="5181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38602E7C-EF32-E013-D266-615F3CE25468}"/>
              </a:ext>
            </a:extLst>
          </p:cNvPr>
          <p:cNvSpPr>
            <a:spLocks noGrp="1"/>
          </p:cNvSpPr>
          <p:nvPr>
            <p:ph type="dt" sz="half" idx="10"/>
          </p:nvPr>
        </p:nvSpPr>
        <p:spPr>
          <a:xfrm>
            <a:off x="838200" y="6356350"/>
            <a:ext cx="2743200" cy="365125"/>
          </a:xfrm>
          <a:prstGeom prst="rect">
            <a:avLst/>
          </a:prstGeom>
        </p:spPr>
        <p:txBody>
          <a:bodyPr/>
          <a:lstStyle/>
          <a:p>
            <a:fld id="{3DFE48A3-FBB0-4D53-AD96-BBA31C39C62D}" type="datetimeFigureOut">
              <a:rPr lang="zh-CN" altLang="en-US" smtClean="0"/>
              <a:t>2023/8/20</a:t>
            </a:fld>
            <a:endParaRPr lang="zh-CN" altLang="en-US"/>
          </a:p>
        </p:txBody>
      </p:sp>
      <p:sp>
        <p:nvSpPr>
          <p:cNvPr id="6" name="页脚占位符 5">
            <a:extLst>
              <a:ext uri="{FF2B5EF4-FFF2-40B4-BE49-F238E27FC236}">
                <a16:creationId xmlns:a16="http://schemas.microsoft.com/office/drawing/2014/main" id="{4519819A-E46B-A265-39F9-AE62D8A5603F}"/>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EB59B5CB-07CD-B25A-713D-A330999374C8}"/>
              </a:ext>
            </a:extLst>
          </p:cNvPr>
          <p:cNvSpPr>
            <a:spLocks noGrp="1"/>
          </p:cNvSpPr>
          <p:nvPr>
            <p:ph type="sldNum" sz="quarter" idx="12"/>
          </p:nvPr>
        </p:nvSpPr>
        <p:spPr>
          <a:xfrm>
            <a:off x="8610600" y="6356350"/>
            <a:ext cx="2743200" cy="365125"/>
          </a:xfrm>
          <a:prstGeom prst="rect">
            <a:avLst/>
          </a:prstGeom>
        </p:spPr>
        <p:txBody>
          <a:bodyPr/>
          <a:lstStyle/>
          <a:p>
            <a:fld id="{1DB713A8-A7D8-4655-9856-7687D49ACF6C}" type="slidenum">
              <a:rPr lang="zh-CN" altLang="en-US" smtClean="0"/>
              <a:t>‹#›</a:t>
            </a:fld>
            <a:endParaRPr lang="zh-CN" altLang="en-US"/>
          </a:p>
        </p:txBody>
      </p:sp>
    </p:spTree>
    <p:extLst>
      <p:ext uri="{BB962C8B-B14F-4D97-AF65-F5344CB8AC3E}">
        <p14:creationId xmlns:p14="http://schemas.microsoft.com/office/powerpoint/2010/main" val="48200737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3E91590-807E-9FB2-93BC-DB5CC94FC582}"/>
              </a:ext>
            </a:extLst>
          </p:cNvPr>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85C6A7BF-3BFE-CCE7-C295-754777F79473}"/>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30061596-6169-23AC-B9EA-AFD704A783DD}"/>
              </a:ext>
            </a:extLst>
          </p:cNvPr>
          <p:cNvSpPr>
            <a:spLocks noGrp="1"/>
          </p:cNvSpPr>
          <p:nvPr>
            <p:ph sz="half" idx="2"/>
          </p:nvPr>
        </p:nvSpPr>
        <p:spPr>
          <a:xfrm>
            <a:off x="839788" y="2505075"/>
            <a:ext cx="5157787"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2010E1EA-D636-C3CE-5F70-04E0923E59C0}"/>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D2C54F5D-6AD9-6693-9015-5E02376802C3}"/>
              </a:ext>
            </a:extLst>
          </p:cNvPr>
          <p:cNvSpPr>
            <a:spLocks noGrp="1"/>
          </p:cNvSpPr>
          <p:nvPr>
            <p:ph sz="quarter" idx="4"/>
          </p:nvPr>
        </p:nvSpPr>
        <p:spPr>
          <a:xfrm>
            <a:off x="6172200" y="2505075"/>
            <a:ext cx="5183188"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DA709FF9-DBC2-3B14-9CD9-2FF0448E2E26}"/>
              </a:ext>
            </a:extLst>
          </p:cNvPr>
          <p:cNvSpPr>
            <a:spLocks noGrp="1"/>
          </p:cNvSpPr>
          <p:nvPr>
            <p:ph type="dt" sz="half" idx="10"/>
          </p:nvPr>
        </p:nvSpPr>
        <p:spPr>
          <a:xfrm>
            <a:off x="838200" y="6356350"/>
            <a:ext cx="2743200" cy="365125"/>
          </a:xfrm>
          <a:prstGeom prst="rect">
            <a:avLst/>
          </a:prstGeom>
        </p:spPr>
        <p:txBody>
          <a:bodyPr/>
          <a:lstStyle/>
          <a:p>
            <a:fld id="{3DFE48A3-FBB0-4D53-AD96-BBA31C39C62D}" type="datetimeFigureOut">
              <a:rPr lang="zh-CN" altLang="en-US" smtClean="0"/>
              <a:t>2023/8/20</a:t>
            </a:fld>
            <a:endParaRPr lang="zh-CN" altLang="en-US"/>
          </a:p>
        </p:txBody>
      </p:sp>
      <p:sp>
        <p:nvSpPr>
          <p:cNvPr id="8" name="页脚占位符 7">
            <a:extLst>
              <a:ext uri="{FF2B5EF4-FFF2-40B4-BE49-F238E27FC236}">
                <a16:creationId xmlns:a16="http://schemas.microsoft.com/office/drawing/2014/main" id="{BB472B02-D717-F49F-B8E2-281EE4AF809F}"/>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a:extLst>
              <a:ext uri="{FF2B5EF4-FFF2-40B4-BE49-F238E27FC236}">
                <a16:creationId xmlns:a16="http://schemas.microsoft.com/office/drawing/2014/main" id="{3EE019EC-E0E3-48E5-B089-695AF1113C74}"/>
              </a:ext>
            </a:extLst>
          </p:cNvPr>
          <p:cNvSpPr>
            <a:spLocks noGrp="1"/>
          </p:cNvSpPr>
          <p:nvPr>
            <p:ph type="sldNum" sz="quarter" idx="12"/>
          </p:nvPr>
        </p:nvSpPr>
        <p:spPr>
          <a:xfrm>
            <a:off x="8610600" y="6356350"/>
            <a:ext cx="2743200" cy="365125"/>
          </a:xfrm>
          <a:prstGeom prst="rect">
            <a:avLst/>
          </a:prstGeom>
        </p:spPr>
        <p:txBody>
          <a:bodyPr/>
          <a:lstStyle/>
          <a:p>
            <a:fld id="{1DB713A8-A7D8-4655-9856-7687D49ACF6C}" type="slidenum">
              <a:rPr lang="zh-CN" altLang="en-US" smtClean="0"/>
              <a:t>‹#›</a:t>
            </a:fld>
            <a:endParaRPr lang="zh-CN" altLang="en-US"/>
          </a:p>
        </p:txBody>
      </p:sp>
    </p:spTree>
    <p:extLst>
      <p:ext uri="{BB962C8B-B14F-4D97-AF65-F5344CB8AC3E}">
        <p14:creationId xmlns:p14="http://schemas.microsoft.com/office/powerpoint/2010/main" val="54647134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78C049B-4035-8CF4-AE0A-D01DF1229CCF}"/>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77542121-0C07-CFC2-1FA2-98737B88E576}"/>
              </a:ext>
            </a:extLst>
          </p:cNvPr>
          <p:cNvSpPr>
            <a:spLocks noGrp="1"/>
          </p:cNvSpPr>
          <p:nvPr>
            <p:ph type="dt" sz="half" idx="10"/>
          </p:nvPr>
        </p:nvSpPr>
        <p:spPr>
          <a:xfrm>
            <a:off x="838200" y="6356350"/>
            <a:ext cx="2743200" cy="365125"/>
          </a:xfrm>
          <a:prstGeom prst="rect">
            <a:avLst/>
          </a:prstGeom>
        </p:spPr>
        <p:txBody>
          <a:bodyPr/>
          <a:lstStyle/>
          <a:p>
            <a:fld id="{3DFE48A3-FBB0-4D53-AD96-BBA31C39C62D}" type="datetimeFigureOut">
              <a:rPr lang="zh-CN" altLang="en-US" smtClean="0"/>
              <a:t>2023/8/20</a:t>
            </a:fld>
            <a:endParaRPr lang="zh-CN" altLang="en-US"/>
          </a:p>
        </p:txBody>
      </p:sp>
      <p:sp>
        <p:nvSpPr>
          <p:cNvPr id="4" name="页脚占位符 3">
            <a:extLst>
              <a:ext uri="{FF2B5EF4-FFF2-40B4-BE49-F238E27FC236}">
                <a16:creationId xmlns:a16="http://schemas.microsoft.com/office/drawing/2014/main" id="{2DDC370A-8772-270E-AD98-4C1EBE69B048}"/>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a:extLst>
              <a:ext uri="{FF2B5EF4-FFF2-40B4-BE49-F238E27FC236}">
                <a16:creationId xmlns:a16="http://schemas.microsoft.com/office/drawing/2014/main" id="{7C3E068B-845C-5635-7997-8EE4E5E4D886}"/>
              </a:ext>
            </a:extLst>
          </p:cNvPr>
          <p:cNvSpPr>
            <a:spLocks noGrp="1"/>
          </p:cNvSpPr>
          <p:nvPr>
            <p:ph type="sldNum" sz="quarter" idx="12"/>
          </p:nvPr>
        </p:nvSpPr>
        <p:spPr>
          <a:xfrm>
            <a:off x="8610600" y="6356350"/>
            <a:ext cx="2743200" cy="365125"/>
          </a:xfrm>
          <a:prstGeom prst="rect">
            <a:avLst/>
          </a:prstGeom>
        </p:spPr>
        <p:txBody>
          <a:bodyPr/>
          <a:lstStyle/>
          <a:p>
            <a:fld id="{1DB713A8-A7D8-4655-9856-7687D49ACF6C}" type="slidenum">
              <a:rPr lang="zh-CN" altLang="en-US" smtClean="0"/>
              <a:t>‹#›</a:t>
            </a:fld>
            <a:endParaRPr lang="zh-CN" altLang="en-US"/>
          </a:p>
        </p:txBody>
      </p:sp>
    </p:spTree>
    <p:extLst>
      <p:ext uri="{BB962C8B-B14F-4D97-AF65-F5344CB8AC3E}">
        <p14:creationId xmlns:p14="http://schemas.microsoft.com/office/powerpoint/2010/main" val="341767997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6B9DCB2F-0E63-43C6-1C15-5B69F167C5AD}"/>
              </a:ext>
            </a:extLst>
          </p:cNvPr>
          <p:cNvSpPr>
            <a:spLocks noGrp="1"/>
          </p:cNvSpPr>
          <p:nvPr>
            <p:ph type="dt" sz="half" idx="10"/>
          </p:nvPr>
        </p:nvSpPr>
        <p:spPr>
          <a:xfrm>
            <a:off x="838200" y="6356350"/>
            <a:ext cx="2743200" cy="365125"/>
          </a:xfrm>
          <a:prstGeom prst="rect">
            <a:avLst/>
          </a:prstGeom>
        </p:spPr>
        <p:txBody>
          <a:bodyPr/>
          <a:lstStyle/>
          <a:p>
            <a:fld id="{3DFE48A3-FBB0-4D53-AD96-BBA31C39C62D}" type="datetimeFigureOut">
              <a:rPr lang="zh-CN" altLang="en-US" smtClean="0"/>
              <a:t>2023/8/20</a:t>
            </a:fld>
            <a:endParaRPr lang="zh-CN" altLang="en-US"/>
          </a:p>
        </p:txBody>
      </p:sp>
      <p:sp>
        <p:nvSpPr>
          <p:cNvPr id="3" name="页脚占位符 2">
            <a:extLst>
              <a:ext uri="{FF2B5EF4-FFF2-40B4-BE49-F238E27FC236}">
                <a16:creationId xmlns:a16="http://schemas.microsoft.com/office/drawing/2014/main" id="{36F49A97-4B52-6698-29C9-2D5C833C9F36}"/>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a:extLst>
              <a:ext uri="{FF2B5EF4-FFF2-40B4-BE49-F238E27FC236}">
                <a16:creationId xmlns:a16="http://schemas.microsoft.com/office/drawing/2014/main" id="{EF99A02B-28DD-B88C-50F5-A74623BEF11A}"/>
              </a:ext>
            </a:extLst>
          </p:cNvPr>
          <p:cNvSpPr>
            <a:spLocks noGrp="1"/>
          </p:cNvSpPr>
          <p:nvPr>
            <p:ph type="sldNum" sz="quarter" idx="12"/>
          </p:nvPr>
        </p:nvSpPr>
        <p:spPr>
          <a:xfrm>
            <a:off x="8610600" y="6356350"/>
            <a:ext cx="2743200" cy="365125"/>
          </a:xfrm>
          <a:prstGeom prst="rect">
            <a:avLst/>
          </a:prstGeom>
        </p:spPr>
        <p:txBody>
          <a:bodyPr/>
          <a:lstStyle/>
          <a:p>
            <a:fld id="{1DB713A8-A7D8-4655-9856-7687D49ACF6C}" type="slidenum">
              <a:rPr lang="zh-CN" altLang="en-US" smtClean="0"/>
              <a:t>‹#›</a:t>
            </a:fld>
            <a:endParaRPr lang="zh-CN" altLang="en-US"/>
          </a:p>
        </p:txBody>
      </p:sp>
    </p:spTree>
    <p:extLst>
      <p:ext uri="{BB962C8B-B14F-4D97-AF65-F5344CB8AC3E}">
        <p14:creationId xmlns:p14="http://schemas.microsoft.com/office/powerpoint/2010/main" val="312707965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9A6B9CD-039A-CC8D-E0CB-FD28E7A45C6A}"/>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890893F2-6370-4A6A-690D-E337DE3DF1E0}"/>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CEF17896-3A86-5246-57EB-7459876B53F0}"/>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489137CE-BA9F-AC6A-CEE9-C82603AD06B0}"/>
              </a:ext>
            </a:extLst>
          </p:cNvPr>
          <p:cNvSpPr>
            <a:spLocks noGrp="1"/>
          </p:cNvSpPr>
          <p:nvPr>
            <p:ph type="dt" sz="half" idx="10"/>
          </p:nvPr>
        </p:nvSpPr>
        <p:spPr>
          <a:xfrm>
            <a:off x="838200" y="6356350"/>
            <a:ext cx="2743200" cy="365125"/>
          </a:xfrm>
          <a:prstGeom prst="rect">
            <a:avLst/>
          </a:prstGeom>
        </p:spPr>
        <p:txBody>
          <a:bodyPr/>
          <a:lstStyle/>
          <a:p>
            <a:fld id="{3DFE48A3-FBB0-4D53-AD96-BBA31C39C62D}" type="datetimeFigureOut">
              <a:rPr lang="zh-CN" altLang="en-US" smtClean="0"/>
              <a:t>2023/8/20</a:t>
            </a:fld>
            <a:endParaRPr lang="zh-CN" altLang="en-US"/>
          </a:p>
        </p:txBody>
      </p:sp>
      <p:sp>
        <p:nvSpPr>
          <p:cNvPr id="6" name="页脚占位符 5">
            <a:extLst>
              <a:ext uri="{FF2B5EF4-FFF2-40B4-BE49-F238E27FC236}">
                <a16:creationId xmlns:a16="http://schemas.microsoft.com/office/drawing/2014/main" id="{5A8BCE36-605C-35F7-58EF-5E5E86D7DC5A}"/>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5897D35D-0690-A4F5-8EEC-BE1E893BEDE8}"/>
              </a:ext>
            </a:extLst>
          </p:cNvPr>
          <p:cNvSpPr>
            <a:spLocks noGrp="1"/>
          </p:cNvSpPr>
          <p:nvPr>
            <p:ph type="sldNum" sz="quarter" idx="12"/>
          </p:nvPr>
        </p:nvSpPr>
        <p:spPr>
          <a:xfrm>
            <a:off x="8610600" y="6356350"/>
            <a:ext cx="2743200" cy="365125"/>
          </a:xfrm>
          <a:prstGeom prst="rect">
            <a:avLst/>
          </a:prstGeom>
        </p:spPr>
        <p:txBody>
          <a:bodyPr/>
          <a:lstStyle/>
          <a:p>
            <a:fld id="{1DB713A8-A7D8-4655-9856-7687D49ACF6C}" type="slidenum">
              <a:rPr lang="zh-CN" altLang="en-US" smtClean="0"/>
              <a:t>‹#›</a:t>
            </a:fld>
            <a:endParaRPr lang="zh-CN" altLang="en-US"/>
          </a:p>
        </p:txBody>
      </p:sp>
    </p:spTree>
    <p:extLst>
      <p:ext uri="{BB962C8B-B14F-4D97-AF65-F5344CB8AC3E}">
        <p14:creationId xmlns:p14="http://schemas.microsoft.com/office/powerpoint/2010/main" val="265922678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0A7A04F-C78E-2830-AE51-F9F6D568E9EA}"/>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A873ED9D-4D2F-B804-7EFC-226496BE8AFF}"/>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7F41D5FE-6BC3-82E1-F126-DDA98E3F2535}"/>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891E9A09-40DB-3C90-AE60-B6800C483A85}"/>
              </a:ext>
            </a:extLst>
          </p:cNvPr>
          <p:cNvSpPr>
            <a:spLocks noGrp="1"/>
          </p:cNvSpPr>
          <p:nvPr>
            <p:ph type="dt" sz="half" idx="10"/>
          </p:nvPr>
        </p:nvSpPr>
        <p:spPr>
          <a:xfrm>
            <a:off x="838200" y="6356350"/>
            <a:ext cx="2743200" cy="365125"/>
          </a:xfrm>
          <a:prstGeom prst="rect">
            <a:avLst/>
          </a:prstGeom>
        </p:spPr>
        <p:txBody>
          <a:bodyPr/>
          <a:lstStyle/>
          <a:p>
            <a:fld id="{3DFE48A3-FBB0-4D53-AD96-BBA31C39C62D}" type="datetimeFigureOut">
              <a:rPr lang="zh-CN" altLang="en-US" smtClean="0"/>
              <a:t>2023/8/20</a:t>
            </a:fld>
            <a:endParaRPr lang="zh-CN" altLang="en-US"/>
          </a:p>
        </p:txBody>
      </p:sp>
      <p:sp>
        <p:nvSpPr>
          <p:cNvPr id="6" name="页脚占位符 5">
            <a:extLst>
              <a:ext uri="{FF2B5EF4-FFF2-40B4-BE49-F238E27FC236}">
                <a16:creationId xmlns:a16="http://schemas.microsoft.com/office/drawing/2014/main" id="{99853511-BB64-0F50-6D73-ED9024EDCE5D}"/>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52C8C800-86D9-5425-7922-045146373956}"/>
              </a:ext>
            </a:extLst>
          </p:cNvPr>
          <p:cNvSpPr>
            <a:spLocks noGrp="1"/>
          </p:cNvSpPr>
          <p:nvPr>
            <p:ph type="sldNum" sz="quarter" idx="12"/>
          </p:nvPr>
        </p:nvSpPr>
        <p:spPr>
          <a:xfrm>
            <a:off x="8610600" y="6356350"/>
            <a:ext cx="2743200" cy="365125"/>
          </a:xfrm>
          <a:prstGeom prst="rect">
            <a:avLst/>
          </a:prstGeom>
        </p:spPr>
        <p:txBody>
          <a:bodyPr/>
          <a:lstStyle/>
          <a:p>
            <a:fld id="{1DB713A8-A7D8-4655-9856-7687D49ACF6C}" type="slidenum">
              <a:rPr lang="zh-CN" altLang="en-US" smtClean="0"/>
              <a:t>‹#›</a:t>
            </a:fld>
            <a:endParaRPr lang="zh-CN" altLang="en-US"/>
          </a:p>
        </p:txBody>
      </p:sp>
    </p:spTree>
    <p:extLst>
      <p:ext uri="{BB962C8B-B14F-4D97-AF65-F5344CB8AC3E}">
        <p14:creationId xmlns:p14="http://schemas.microsoft.com/office/powerpoint/2010/main" val="56787999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781E655-0645-20F5-A282-5804D3EFF750}"/>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3A7A49EC-CC95-3534-2021-5D5AB581E314}"/>
              </a:ext>
            </a:extLst>
          </p:cNvPr>
          <p:cNvSpPr>
            <a:spLocks noGrp="1"/>
          </p:cNvSpPr>
          <p:nvPr>
            <p:ph type="body" orient="vert" idx="1"/>
          </p:nvPr>
        </p:nvSpPr>
        <p:spPr>
          <a:xfrm>
            <a:off x="838200" y="1825625"/>
            <a:ext cx="10515600" cy="4351338"/>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D0EA78DC-6AB6-C391-6F14-39D6BCA7BCD9}"/>
              </a:ext>
            </a:extLst>
          </p:cNvPr>
          <p:cNvSpPr>
            <a:spLocks noGrp="1"/>
          </p:cNvSpPr>
          <p:nvPr>
            <p:ph type="dt" sz="half" idx="10"/>
          </p:nvPr>
        </p:nvSpPr>
        <p:spPr>
          <a:xfrm>
            <a:off x="838200" y="6356350"/>
            <a:ext cx="2743200" cy="365125"/>
          </a:xfrm>
          <a:prstGeom prst="rect">
            <a:avLst/>
          </a:prstGeom>
        </p:spPr>
        <p:txBody>
          <a:bodyPr/>
          <a:lstStyle/>
          <a:p>
            <a:fld id="{3DFE48A3-FBB0-4D53-AD96-BBA31C39C62D}" type="datetimeFigureOut">
              <a:rPr lang="zh-CN" altLang="en-US" smtClean="0"/>
              <a:t>2023/8/20</a:t>
            </a:fld>
            <a:endParaRPr lang="zh-CN" altLang="en-US"/>
          </a:p>
        </p:txBody>
      </p:sp>
      <p:sp>
        <p:nvSpPr>
          <p:cNvPr id="5" name="页脚占位符 4">
            <a:extLst>
              <a:ext uri="{FF2B5EF4-FFF2-40B4-BE49-F238E27FC236}">
                <a16:creationId xmlns:a16="http://schemas.microsoft.com/office/drawing/2014/main" id="{B11A2051-C9C3-1389-F8E6-643B44475FB8}"/>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4D682550-6AE2-72EF-646F-BC29645B9B1A}"/>
              </a:ext>
            </a:extLst>
          </p:cNvPr>
          <p:cNvSpPr>
            <a:spLocks noGrp="1"/>
          </p:cNvSpPr>
          <p:nvPr>
            <p:ph type="sldNum" sz="quarter" idx="12"/>
          </p:nvPr>
        </p:nvSpPr>
        <p:spPr>
          <a:xfrm>
            <a:off x="8610600" y="6356350"/>
            <a:ext cx="2743200" cy="365125"/>
          </a:xfrm>
          <a:prstGeom prst="rect">
            <a:avLst/>
          </a:prstGeom>
        </p:spPr>
        <p:txBody>
          <a:bodyPr/>
          <a:lstStyle/>
          <a:p>
            <a:fld id="{1DB713A8-A7D8-4655-9856-7687D49ACF6C}" type="slidenum">
              <a:rPr lang="zh-CN" altLang="en-US" smtClean="0"/>
              <a:t>‹#›</a:t>
            </a:fld>
            <a:endParaRPr lang="zh-CN" altLang="en-US"/>
          </a:p>
        </p:txBody>
      </p:sp>
    </p:spTree>
    <p:extLst>
      <p:ext uri="{BB962C8B-B14F-4D97-AF65-F5344CB8AC3E}">
        <p14:creationId xmlns:p14="http://schemas.microsoft.com/office/powerpoint/2010/main" val="185247105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8F0B682B-2CED-8309-F8D3-9AD5F67E5AD4}"/>
              </a:ext>
            </a:extLst>
          </p:cNvPr>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1C331169-908A-8037-29FB-579E3DE94463}"/>
              </a:ext>
            </a:extLst>
          </p:cNvPr>
          <p:cNvSpPr>
            <a:spLocks noGrp="1"/>
          </p:cNvSpPr>
          <p:nvPr>
            <p:ph type="body" orient="vert" idx="1"/>
          </p:nvPr>
        </p:nvSpPr>
        <p:spPr>
          <a:xfrm>
            <a:off x="838200" y="365125"/>
            <a:ext cx="7734300" cy="5811838"/>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F00AB5B4-E318-C83D-7BDB-2F6AC03EF818}"/>
              </a:ext>
            </a:extLst>
          </p:cNvPr>
          <p:cNvSpPr>
            <a:spLocks noGrp="1"/>
          </p:cNvSpPr>
          <p:nvPr>
            <p:ph type="dt" sz="half" idx="10"/>
          </p:nvPr>
        </p:nvSpPr>
        <p:spPr>
          <a:xfrm>
            <a:off x="838200" y="6356350"/>
            <a:ext cx="2743200" cy="365125"/>
          </a:xfrm>
          <a:prstGeom prst="rect">
            <a:avLst/>
          </a:prstGeom>
        </p:spPr>
        <p:txBody>
          <a:bodyPr/>
          <a:lstStyle/>
          <a:p>
            <a:fld id="{3DFE48A3-FBB0-4D53-AD96-BBA31C39C62D}" type="datetimeFigureOut">
              <a:rPr lang="zh-CN" altLang="en-US" smtClean="0"/>
              <a:t>2023/8/20</a:t>
            </a:fld>
            <a:endParaRPr lang="zh-CN" altLang="en-US"/>
          </a:p>
        </p:txBody>
      </p:sp>
      <p:sp>
        <p:nvSpPr>
          <p:cNvPr id="5" name="页脚占位符 4">
            <a:extLst>
              <a:ext uri="{FF2B5EF4-FFF2-40B4-BE49-F238E27FC236}">
                <a16:creationId xmlns:a16="http://schemas.microsoft.com/office/drawing/2014/main" id="{79FF14A4-9183-3C5B-0030-4723822EF37E}"/>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67772AA5-3A5A-298E-6374-FAC381AFC353}"/>
              </a:ext>
            </a:extLst>
          </p:cNvPr>
          <p:cNvSpPr>
            <a:spLocks noGrp="1"/>
          </p:cNvSpPr>
          <p:nvPr>
            <p:ph type="sldNum" sz="quarter" idx="12"/>
          </p:nvPr>
        </p:nvSpPr>
        <p:spPr>
          <a:xfrm>
            <a:off x="8610600" y="6356350"/>
            <a:ext cx="2743200" cy="365125"/>
          </a:xfrm>
          <a:prstGeom prst="rect">
            <a:avLst/>
          </a:prstGeom>
        </p:spPr>
        <p:txBody>
          <a:bodyPr/>
          <a:lstStyle/>
          <a:p>
            <a:fld id="{1DB713A8-A7D8-4655-9856-7687D49ACF6C}" type="slidenum">
              <a:rPr lang="zh-CN" altLang="en-US" smtClean="0"/>
              <a:t>‹#›</a:t>
            </a:fld>
            <a:endParaRPr lang="zh-CN" altLang="en-US"/>
          </a:p>
        </p:txBody>
      </p:sp>
    </p:spTree>
    <p:extLst>
      <p:ext uri="{BB962C8B-B14F-4D97-AF65-F5344CB8AC3E}">
        <p14:creationId xmlns:p14="http://schemas.microsoft.com/office/powerpoint/2010/main" val="137769795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16A006-59DD-41EF-BB59-5CF0A5B0F3A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47CF5D0-5E86-4B07-82F0-4706674B42C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932F55C-8EFE-4A66-9DB3-D0CB88777B6B}"/>
              </a:ext>
            </a:extLst>
          </p:cNvPr>
          <p:cNvSpPr>
            <a:spLocks noGrp="1"/>
          </p:cNvSpPr>
          <p:nvPr>
            <p:ph type="dt" sz="half" idx="10"/>
          </p:nvPr>
        </p:nvSpPr>
        <p:spPr/>
        <p:txBody>
          <a:bodyPr/>
          <a:lstStyle/>
          <a:p>
            <a:fld id="{E69B9EE9-F3BF-4B40-83E7-C9BC68FDDB0E}" type="datetimeFigureOut">
              <a:rPr lang="en-US" smtClean="0"/>
              <a:t>8/20/2023</a:t>
            </a:fld>
            <a:endParaRPr lang="en-US"/>
          </a:p>
        </p:txBody>
      </p:sp>
      <p:sp>
        <p:nvSpPr>
          <p:cNvPr id="5" name="Footer Placeholder 4">
            <a:extLst>
              <a:ext uri="{FF2B5EF4-FFF2-40B4-BE49-F238E27FC236}">
                <a16:creationId xmlns:a16="http://schemas.microsoft.com/office/drawing/2014/main" id="{B3E38045-8612-4FFC-BF9F-64FB98C8EF0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B615B52-8190-4B2D-852C-B23A268AE49F}"/>
              </a:ext>
            </a:extLst>
          </p:cNvPr>
          <p:cNvSpPr>
            <a:spLocks noGrp="1"/>
          </p:cNvSpPr>
          <p:nvPr>
            <p:ph type="sldNum" sz="quarter" idx="12"/>
          </p:nvPr>
        </p:nvSpPr>
        <p:spPr/>
        <p:txBody>
          <a:bodyPr/>
          <a:lstStyle/>
          <a:p>
            <a:fld id="{17F55963-6440-4C45-BA09-4E6A99D1BBE0}" type="slidenum">
              <a:rPr lang="en-US" smtClean="0"/>
              <a:t>‹#›</a:t>
            </a:fld>
            <a:endParaRPr lang="en-US"/>
          </a:p>
        </p:txBody>
      </p:sp>
    </p:spTree>
    <p:extLst>
      <p:ext uri="{BB962C8B-B14F-4D97-AF65-F5344CB8AC3E}">
        <p14:creationId xmlns:p14="http://schemas.microsoft.com/office/powerpoint/2010/main" val="33821127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92C063-6317-449C-A341-883F2682D4C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D53C2C5-1069-41AD-AB8E-A272B5F74D0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B335F9C6-7A1E-4BB1-8382-AF2048FA93A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A2CF1DA-3491-456F-B971-C43EFCD2163E}"/>
              </a:ext>
            </a:extLst>
          </p:cNvPr>
          <p:cNvSpPr>
            <a:spLocks noGrp="1"/>
          </p:cNvSpPr>
          <p:nvPr>
            <p:ph type="dt" sz="half" idx="10"/>
          </p:nvPr>
        </p:nvSpPr>
        <p:spPr/>
        <p:txBody>
          <a:bodyPr/>
          <a:lstStyle/>
          <a:p>
            <a:fld id="{E69B9EE9-F3BF-4B40-83E7-C9BC68FDDB0E}" type="datetimeFigureOut">
              <a:rPr lang="en-US" smtClean="0"/>
              <a:t>8/20/2023</a:t>
            </a:fld>
            <a:endParaRPr lang="en-US"/>
          </a:p>
        </p:txBody>
      </p:sp>
      <p:sp>
        <p:nvSpPr>
          <p:cNvPr id="6" name="Footer Placeholder 5">
            <a:extLst>
              <a:ext uri="{FF2B5EF4-FFF2-40B4-BE49-F238E27FC236}">
                <a16:creationId xmlns:a16="http://schemas.microsoft.com/office/drawing/2014/main" id="{A2D613E6-C32A-4783-9219-260167E50DB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3F57CA7-22C9-4637-98D5-45CB81C4CD6F}"/>
              </a:ext>
            </a:extLst>
          </p:cNvPr>
          <p:cNvSpPr>
            <a:spLocks noGrp="1"/>
          </p:cNvSpPr>
          <p:nvPr>
            <p:ph type="sldNum" sz="quarter" idx="12"/>
          </p:nvPr>
        </p:nvSpPr>
        <p:spPr/>
        <p:txBody>
          <a:bodyPr/>
          <a:lstStyle/>
          <a:p>
            <a:fld id="{17F55963-6440-4C45-BA09-4E6A99D1BBE0}" type="slidenum">
              <a:rPr lang="en-US" smtClean="0"/>
              <a:t>‹#›</a:t>
            </a:fld>
            <a:endParaRPr lang="en-US"/>
          </a:p>
        </p:txBody>
      </p:sp>
    </p:spTree>
    <p:extLst>
      <p:ext uri="{BB962C8B-B14F-4D97-AF65-F5344CB8AC3E}">
        <p14:creationId xmlns:p14="http://schemas.microsoft.com/office/powerpoint/2010/main" val="2411737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95C8BC-CF44-4FCD-ACB9-6C06E1FD0DA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FE26985-A785-4717-80AD-9B8D8F5B85B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305A630-F12E-492E-A3AD-AE8A23606B49}"/>
              </a:ext>
            </a:extLst>
          </p:cNvPr>
          <p:cNvSpPr>
            <a:spLocks noGrp="1"/>
          </p:cNvSpPr>
          <p:nvPr>
            <p:ph type="dt" sz="half" idx="10"/>
          </p:nvPr>
        </p:nvSpPr>
        <p:spPr/>
        <p:txBody>
          <a:bodyPr/>
          <a:lstStyle/>
          <a:p>
            <a:fld id="{E69B9EE9-F3BF-4B40-83E7-C9BC68FDDB0E}" type="datetimeFigureOut">
              <a:rPr lang="en-US" smtClean="0"/>
              <a:t>8/20/2023</a:t>
            </a:fld>
            <a:endParaRPr lang="en-US"/>
          </a:p>
        </p:txBody>
      </p:sp>
      <p:sp>
        <p:nvSpPr>
          <p:cNvPr id="5" name="Footer Placeholder 4">
            <a:extLst>
              <a:ext uri="{FF2B5EF4-FFF2-40B4-BE49-F238E27FC236}">
                <a16:creationId xmlns:a16="http://schemas.microsoft.com/office/drawing/2014/main" id="{7F5C2166-B6AA-4084-B4D7-069DDC982D5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0C20EA2-78ED-4391-B2FB-25000FDBCAA6}"/>
              </a:ext>
            </a:extLst>
          </p:cNvPr>
          <p:cNvSpPr>
            <a:spLocks noGrp="1"/>
          </p:cNvSpPr>
          <p:nvPr>
            <p:ph type="sldNum" sz="quarter" idx="12"/>
          </p:nvPr>
        </p:nvSpPr>
        <p:spPr/>
        <p:txBody>
          <a:bodyPr/>
          <a:lstStyle/>
          <a:p>
            <a:fld id="{17F55963-6440-4C45-BA09-4E6A99D1BBE0}" type="slidenum">
              <a:rPr lang="en-US" smtClean="0"/>
              <a:t>‹#›</a:t>
            </a:fld>
            <a:endParaRPr lang="en-US"/>
          </a:p>
        </p:txBody>
      </p:sp>
      <p:pic>
        <p:nvPicPr>
          <p:cNvPr id="7" name="Picture 6">
            <a:extLst>
              <a:ext uri="{FF2B5EF4-FFF2-40B4-BE49-F238E27FC236}">
                <a16:creationId xmlns:a16="http://schemas.microsoft.com/office/drawing/2014/main" id="{B9C24925-BAFF-D535-0BC6-48FFC6CBB31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3544"/>
            <a:ext cx="12192000" cy="6967174"/>
          </a:xfrm>
          <a:prstGeom prst="rect">
            <a:avLst/>
          </a:prstGeom>
        </p:spPr>
      </p:pic>
    </p:spTree>
    <p:extLst>
      <p:ext uri="{BB962C8B-B14F-4D97-AF65-F5344CB8AC3E}">
        <p14:creationId xmlns:p14="http://schemas.microsoft.com/office/powerpoint/2010/main" val="14458417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a:prstGeom prst="rect">
            <a:avLst/>
          </a:prstGeo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BA150170-5DFD-450A-BE45-E205F09B2ABE}" type="datetimeFigureOut">
              <a:rPr lang="en-US" smtClean="0">
                <a:solidFill>
                  <a:prstClr val="black">
                    <a:tint val="75000"/>
                  </a:prstClr>
                </a:solidFill>
              </a:rPr>
              <a:pPr/>
              <a:t>8/20/2023</a:t>
            </a:fld>
            <a:endParaRPr lang="en-US">
              <a:solidFill>
                <a:prstClr val="black">
                  <a:tint val="75000"/>
                </a:prstClr>
              </a:solidFill>
            </a:endParaRPr>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A0BDCDB8-050D-412A-BE3A-8CF446AB369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00759829"/>
      </p:ext>
    </p:extLst>
  </p:cSld>
  <p:clrMapOvr>
    <a:masterClrMapping/>
  </p:clrMapOvr>
  <p:transition spd="slow">
    <p:rand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609600" y="1600201"/>
            <a:ext cx="109728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BA150170-5DFD-450A-BE45-E205F09B2ABE}" type="datetimeFigureOut">
              <a:rPr lang="en-US" smtClean="0">
                <a:solidFill>
                  <a:prstClr val="black">
                    <a:tint val="75000"/>
                  </a:prstClr>
                </a:solidFill>
              </a:rPr>
              <a:pPr/>
              <a:t>8/20/2023</a:t>
            </a:fld>
            <a:endParaRPr lang="en-US">
              <a:solidFill>
                <a:prstClr val="black">
                  <a:tint val="75000"/>
                </a:prstClr>
              </a:solidFill>
            </a:endParaRPr>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A0BDCDB8-050D-412A-BE3A-8CF446AB369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8294942"/>
      </p:ext>
    </p:extLst>
  </p:cSld>
  <p:clrMapOvr>
    <a:masterClrMapping/>
  </p:clrMapOvr>
  <p:transition spd="slow">
    <p:rand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a:prstGeom prst="rect">
            <a:avLst/>
          </a:prstGeom>
        </p:spPr>
        <p:txBody>
          <a:bodyPr anchor="t"/>
          <a:lstStyle>
            <a:lvl1pPr algn="l">
              <a:defRPr sz="5333"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a:prstGeom prst="rect">
            <a:avLst/>
          </a:prstGeom>
        </p:spPr>
        <p:txBody>
          <a:bodyPr anchor="b"/>
          <a:lstStyle>
            <a:lvl1pPr marL="0" indent="0">
              <a:buNone/>
              <a:defRPr sz="2667">
                <a:solidFill>
                  <a:schemeClr val="tx1">
                    <a:tint val="75000"/>
                  </a:schemeClr>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BA150170-5DFD-450A-BE45-E205F09B2ABE}" type="datetimeFigureOut">
              <a:rPr lang="en-US" smtClean="0">
                <a:solidFill>
                  <a:prstClr val="black">
                    <a:tint val="75000"/>
                  </a:prstClr>
                </a:solidFill>
              </a:rPr>
              <a:pPr/>
              <a:t>8/20/2023</a:t>
            </a:fld>
            <a:endParaRPr lang="en-US">
              <a:solidFill>
                <a:prstClr val="black">
                  <a:tint val="75000"/>
                </a:prstClr>
              </a:solidFill>
            </a:endParaRPr>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A0BDCDB8-050D-412A-BE3A-8CF446AB369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91857515"/>
      </p:ext>
    </p:extLst>
  </p:cSld>
  <p:clrMapOvr>
    <a:masterClrMapping/>
  </p:clrMapOvr>
  <p:transition spd="slow">
    <p:rand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a:prstGeom prst="rect">
            <a:avLst/>
          </a:prstGeo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a:prstGeom prst="rect">
            <a:avLst/>
          </a:prstGeo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BA150170-5DFD-450A-BE45-E205F09B2ABE}" type="datetimeFigureOut">
              <a:rPr lang="en-US" smtClean="0">
                <a:solidFill>
                  <a:prstClr val="black">
                    <a:tint val="75000"/>
                  </a:prstClr>
                </a:solidFill>
              </a:rPr>
              <a:pPr/>
              <a:t>8/20/2023</a:t>
            </a:fld>
            <a:endParaRPr lang="en-US">
              <a:solidFill>
                <a:prstClr val="black">
                  <a:tint val="75000"/>
                </a:prstClr>
              </a:solidFill>
            </a:endParaRPr>
          </a:p>
        </p:txBody>
      </p:sp>
      <p:sp>
        <p:nvSpPr>
          <p:cNvPr id="6" name="Footer Placeholder 5"/>
          <p:cNvSpPr>
            <a:spLocks noGrp="1"/>
          </p:cNvSpPr>
          <p:nvPr>
            <p:ph type="ftr" sz="quarter" idx="11"/>
          </p:nvPr>
        </p:nvSpPr>
        <p:spPr>
          <a:xfrm>
            <a:off x="4165600" y="6356351"/>
            <a:ext cx="3860800" cy="365125"/>
          </a:xfrm>
          <a:prstGeom prst="rect">
            <a:avLst/>
          </a:prstGeom>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A0BDCDB8-050D-412A-BE3A-8CF446AB369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31045340"/>
      </p:ext>
    </p:extLst>
  </p:cSld>
  <p:clrMapOvr>
    <a:masterClrMapping/>
  </p:clrMapOvr>
  <p:transition spd="slow">
    <p:random/>
  </p:transition>
</p:sldLayout>
</file>

<file path=ppt/slideMasters/_rels/slideMaster1.xml.rels><?xml version="1.0" encoding="UTF-8" standalone="yes"?>
<Relationships xmlns="http://schemas.openxmlformats.org/package/2006/relationships"><Relationship Id="rId8" Type="http://schemas.openxmlformats.org/officeDocument/2006/relationships/tags" Target="../tags/tag2.xml"/><Relationship Id="rId3" Type="http://schemas.openxmlformats.org/officeDocument/2006/relationships/slideLayout" Target="../slideLayouts/slideLayout3.xml"/><Relationship Id="rId7" Type="http://schemas.openxmlformats.org/officeDocument/2006/relationships/tags" Target="../tags/tag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11" Type="http://schemas.openxmlformats.org/officeDocument/2006/relationships/image" Target="../media/image2.jpeg"/><Relationship Id="rId5" Type="http://schemas.openxmlformats.org/officeDocument/2006/relationships/slideLayout" Target="../slideLayouts/slideLayout5.xml"/><Relationship Id="rId10"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tags" Target="../tags/tag3.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13" Type="http://schemas.openxmlformats.org/officeDocument/2006/relationships/theme" Target="../theme/theme2.xml"/><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slideLayout" Target="../slideLayouts/slideLayout17.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 Id="rId14" Type="http://schemas.openxmlformats.org/officeDocument/2006/relationships/image" Target="../media/image5.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3.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6CB0E7E-7BDA-4369-B06E-95E5B313A5C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FF2DE87-7D95-4722-9EE5-248D158C7FF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7D0A038-BC78-4ECC-BEFF-CCB515E4848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69B9EE9-F3BF-4B40-83E7-C9BC68FDDB0E}" type="datetimeFigureOut">
              <a:rPr lang="en-US" smtClean="0"/>
              <a:t>8/20/2023</a:t>
            </a:fld>
            <a:endParaRPr lang="en-US"/>
          </a:p>
        </p:txBody>
      </p:sp>
      <p:sp>
        <p:nvSpPr>
          <p:cNvPr id="5" name="Footer Placeholder 4">
            <a:extLst>
              <a:ext uri="{FF2B5EF4-FFF2-40B4-BE49-F238E27FC236}">
                <a16:creationId xmlns:a16="http://schemas.microsoft.com/office/drawing/2014/main" id="{50ECDB14-4F91-4B5C-8ACA-1B5E7E69B7D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B30118F-80C4-4861-A4D3-A50D382E7D5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7F55963-6440-4C45-BA09-4E6A99D1BBE0}" type="slidenum">
              <a:rPr lang="en-US" smtClean="0"/>
              <a:t>‹#›</a:t>
            </a:fld>
            <a:endParaRPr lang="en-US"/>
          </a:p>
        </p:txBody>
      </p:sp>
      <p:grpSp>
        <p:nvGrpSpPr>
          <p:cNvPr id="11" name="Group 10">
            <a:extLst>
              <a:ext uri="{FF2B5EF4-FFF2-40B4-BE49-F238E27FC236}">
                <a16:creationId xmlns:a16="http://schemas.microsoft.com/office/drawing/2014/main" id="{CD0CE00B-B040-4546-AF5D-EEF96AA126B0}"/>
              </a:ext>
            </a:extLst>
          </p:cNvPr>
          <p:cNvGrpSpPr>
            <a:grpSpLocks noGrp="1" noSelect="1" noRot="1" noMove="1" noResize="1"/>
          </p:cNvGrpSpPr>
          <p:nvPr userDrawn="1">
            <p:custDataLst>
              <p:tags r:id="rId7"/>
            </p:custDataLst>
          </p:nvPr>
        </p:nvGrpSpPr>
        <p:grpSpPr>
          <a:xfrm>
            <a:off x="-2202100" y="-2224223"/>
            <a:ext cx="16596200" cy="11284323"/>
            <a:chOff x="-2202100" y="-2224223"/>
            <a:chExt cx="16596200" cy="11284323"/>
          </a:xfrm>
        </p:grpSpPr>
        <p:sp>
          <p:nvSpPr>
            <p:cNvPr id="12" name="Rectangle 11">
              <a:extLst>
                <a:ext uri="{FF2B5EF4-FFF2-40B4-BE49-F238E27FC236}">
                  <a16:creationId xmlns:a16="http://schemas.microsoft.com/office/drawing/2014/main" id="{AA423BDB-6737-4700-9989-01683A4147DA}"/>
                </a:ext>
              </a:extLst>
            </p:cNvPr>
            <p:cNvSpPr/>
            <p:nvPr/>
          </p:nvSpPr>
          <p:spPr>
            <a:xfrm>
              <a:off x="4851540" y="8494776"/>
              <a:ext cx="2488920" cy="565324"/>
            </a:xfrm>
            <a:prstGeom prst="rect">
              <a:avLst/>
            </a:prstGeom>
            <a:noFill/>
            <a:ln w="2159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TextBox 12">
              <a:extLst>
                <a:ext uri="{FF2B5EF4-FFF2-40B4-BE49-F238E27FC236}">
                  <a16:creationId xmlns:a16="http://schemas.microsoft.com/office/drawing/2014/main" id="{391E50D3-44ED-477F-84FB-1E24BC65ED8F}"/>
                </a:ext>
              </a:extLst>
            </p:cNvPr>
            <p:cNvSpPr txBox="1"/>
            <p:nvPr/>
          </p:nvSpPr>
          <p:spPr>
            <a:xfrm>
              <a:off x="5006988" y="8647176"/>
              <a:ext cx="2178025" cy="260524"/>
            </a:xfrm>
            <a:custGeom>
              <a:avLst/>
              <a:gdLst/>
              <a:ahLst/>
              <a:cxnLst/>
              <a:rect l="l" t="t" r="r" b="b"/>
              <a:pathLst>
                <a:path w="2178025" h="260524">
                  <a:moveTo>
                    <a:pt x="1807648" y="222182"/>
                  </a:moveTo>
                  <a:cubicBezTo>
                    <a:pt x="1814010" y="222182"/>
                    <a:pt x="1818838" y="223968"/>
                    <a:pt x="1822130" y="227540"/>
                  </a:cubicBezTo>
                  <a:cubicBezTo>
                    <a:pt x="1825423" y="231111"/>
                    <a:pt x="1827070" y="235576"/>
                    <a:pt x="1827070" y="240934"/>
                  </a:cubicBezTo>
                  <a:cubicBezTo>
                    <a:pt x="1827070" y="246069"/>
                    <a:pt x="1825423" y="250366"/>
                    <a:pt x="1822130" y="253826"/>
                  </a:cubicBezTo>
                  <a:cubicBezTo>
                    <a:pt x="1818838" y="257287"/>
                    <a:pt x="1814010" y="259017"/>
                    <a:pt x="1807648" y="259017"/>
                  </a:cubicBezTo>
                  <a:cubicBezTo>
                    <a:pt x="1801285" y="259017"/>
                    <a:pt x="1796513" y="257287"/>
                    <a:pt x="1793332" y="253826"/>
                  </a:cubicBezTo>
                  <a:cubicBezTo>
                    <a:pt x="1790151" y="250366"/>
                    <a:pt x="1788560" y="246069"/>
                    <a:pt x="1788560" y="240934"/>
                  </a:cubicBezTo>
                  <a:cubicBezTo>
                    <a:pt x="1788560" y="235576"/>
                    <a:pt x="1790151" y="231111"/>
                    <a:pt x="1793332" y="227540"/>
                  </a:cubicBezTo>
                  <a:cubicBezTo>
                    <a:pt x="1796513" y="223968"/>
                    <a:pt x="1801285" y="222182"/>
                    <a:pt x="1807648" y="222182"/>
                  </a:cubicBezTo>
                  <a:close/>
                  <a:moveTo>
                    <a:pt x="807523" y="222182"/>
                  </a:moveTo>
                  <a:cubicBezTo>
                    <a:pt x="813885" y="222182"/>
                    <a:pt x="818713" y="223968"/>
                    <a:pt x="822005" y="227540"/>
                  </a:cubicBezTo>
                  <a:cubicBezTo>
                    <a:pt x="825298" y="231111"/>
                    <a:pt x="826945" y="235576"/>
                    <a:pt x="826945" y="240934"/>
                  </a:cubicBezTo>
                  <a:cubicBezTo>
                    <a:pt x="826945" y="246069"/>
                    <a:pt x="825298" y="250366"/>
                    <a:pt x="822005" y="253826"/>
                  </a:cubicBezTo>
                  <a:cubicBezTo>
                    <a:pt x="818713" y="257287"/>
                    <a:pt x="813885" y="259017"/>
                    <a:pt x="807523" y="259017"/>
                  </a:cubicBezTo>
                  <a:cubicBezTo>
                    <a:pt x="801160" y="259017"/>
                    <a:pt x="796388" y="257287"/>
                    <a:pt x="793207" y="253826"/>
                  </a:cubicBezTo>
                  <a:cubicBezTo>
                    <a:pt x="790026" y="250366"/>
                    <a:pt x="788435" y="246069"/>
                    <a:pt x="788435" y="240934"/>
                  </a:cubicBezTo>
                  <a:cubicBezTo>
                    <a:pt x="788435" y="235576"/>
                    <a:pt x="790026" y="231111"/>
                    <a:pt x="793207" y="227540"/>
                  </a:cubicBezTo>
                  <a:cubicBezTo>
                    <a:pt x="796388" y="223968"/>
                    <a:pt x="801160" y="222182"/>
                    <a:pt x="807523" y="222182"/>
                  </a:cubicBezTo>
                  <a:close/>
                  <a:moveTo>
                    <a:pt x="1488076" y="98952"/>
                  </a:moveTo>
                  <a:cubicBezTo>
                    <a:pt x="1472896" y="98952"/>
                    <a:pt x="1461064" y="104812"/>
                    <a:pt x="1452581" y="116532"/>
                  </a:cubicBezTo>
                  <a:cubicBezTo>
                    <a:pt x="1444098" y="128253"/>
                    <a:pt x="1439856" y="145610"/>
                    <a:pt x="1439856" y="168604"/>
                  </a:cubicBezTo>
                  <a:cubicBezTo>
                    <a:pt x="1439856" y="189142"/>
                    <a:pt x="1444098" y="205215"/>
                    <a:pt x="1452581" y="216824"/>
                  </a:cubicBezTo>
                  <a:cubicBezTo>
                    <a:pt x="1461064" y="228433"/>
                    <a:pt x="1472784" y="234237"/>
                    <a:pt x="1487741" y="234237"/>
                  </a:cubicBezTo>
                  <a:cubicBezTo>
                    <a:pt x="1507387" y="234237"/>
                    <a:pt x="1521730" y="225419"/>
                    <a:pt x="1530771" y="207783"/>
                  </a:cubicBezTo>
                  <a:lnTo>
                    <a:pt x="1530771" y="124569"/>
                  </a:lnTo>
                  <a:cubicBezTo>
                    <a:pt x="1521507" y="107491"/>
                    <a:pt x="1507275" y="98952"/>
                    <a:pt x="1488076" y="98952"/>
                  </a:cubicBezTo>
                  <a:close/>
                  <a:moveTo>
                    <a:pt x="1678241" y="98115"/>
                  </a:moveTo>
                  <a:cubicBezTo>
                    <a:pt x="1665740" y="98115"/>
                    <a:pt x="1655248" y="102663"/>
                    <a:pt x="1646764" y="111761"/>
                  </a:cubicBezTo>
                  <a:cubicBezTo>
                    <a:pt x="1638281" y="120858"/>
                    <a:pt x="1633035" y="133610"/>
                    <a:pt x="1631026" y="150019"/>
                  </a:cubicBezTo>
                  <a:lnTo>
                    <a:pt x="1721774" y="150019"/>
                  </a:lnTo>
                  <a:lnTo>
                    <a:pt x="1721774" y="147675"/>
                  </a:lnTo>
                  <a:cubicBezTo>
                    <a:pt x="1720881" y="131936"/>
                    <a:pt x="1716639" y="119742"/>
                    <a:pt x="1709049" y="111091"/>
                  </a:cubicBezTo>
                  <a:cubicBezTo>
                    <a:pt x="1701459" y="102440"/>
                    <a:pt x="1691190" y="98115"/>
                    <a:pt x="1678241" y="98115"/>
                  </a:cubicBezTo>
                  <a:close/>
                  <a:moveTo>
                    <a:pt x="1855700" y="76014"/>
                  </a:moveTo>
                  <a:lnTo>
                    <a:pt x="1887345" y="76014"/>
                  </a:lnTo>
                  <a:lnTo>
                    <a:pt x="1933389" y="215150"/>
                  </a:lnTo>
                  <a:lnTo>
                    <a:pt x="1978260" y="76014"/>
                  </a:lnTo>
                  <a:lnTo>
                    <a:pt x="2009905" y="76014"/>
                  </a:lnTo>
                  <a:lnTo>
                    <a:pt x="1944941" y="257175"/>
                  </a:lnTo>
                  <a:lnTo>
                    <a:pt x="1921334" y="257175"/>
                  </a:lnTo>
                  <a:close/>
                  <a:moveTo>
                    <a:pt x="1333370" y="76014"/>
                  </a:moveTo>
                  <a:lnTo>
                    <a:pt x="1364344" y="76014"/>
                  </a:lnTo>
                  <a:lnTo>
                    <a:pt x="1364344" y="257175"/>
                  </a:lnTo>
                  <a:lnTo>
                    <a:pt x="1333370" y="257175"/>
                  </a:lnTo>
                  <a:close/>
                  <a:moveTo>
                    <a:pt x="514350" y="76014"/>
                  </a:moveTo>
                  <a:lnTo>
                    <a:pt x="545157" y="76014"/>
                  </a:lnTo>
                  <a:lnTo>
                    <a:pt x="580820" y="211634"/>
                  </a:lnTo>
                  <a:lnTo>
                    <a:pt x="623013" y="76014"/>
                  </a:lnTo>
                  <a:lnTo>
                    <a:pt x="647960" y="76014"/>
                  </a:lnTo>
                  <a:lnTo>
                    <a:pt x="690990" y="214480"/>
                  </a:lnTo>
                  <a:lnTo>
                    <a:pt x="725816" y="76014"/>
                  </a:lnTo>
                  <a:lnTo>
                    <a:pt x="756791" y="76014"/>
                  </a:lnTo>
                  <a:lnTo>
                    <a:pt x="704050" y="257175"/>
                  </a:lnTo>
                  <a:lnTo>
                    <a:pt x="678935" y="257175"/>
                  </a:lnTo>
                  <a:lnTo>
                    <a:pt x="634901" y="119881"/>
                  </a:lnTo>
                  <a:lnTo>
                    <a:pt x="592038" y="257175"/>
                  </a:lnTo>
                  <a:lnTo>
                    <a:pt x="566923" y="257175"/>
                  </a:lnTo>
                  <a:close/>
                  <a:moveTo>
                    <a:pt x="257175" y="76014"/>
                  </a:moveTo>
                  <a:lnTo>
                    <a:pt x="287982" y="76014"/>
                  </a:lnTo>
                  <a:lnTo>
                    <a:pt x="323645" y="211634"/>
                  </a:lnTo>
                  <a:lnTo>
                    <a:pt x="365838" y="76014"/>
                  </a:lnTo>
                  <a:lnTo>
                    <a:pt x="390785" y="76014"/>
                  </a:lnTo>
                  <a:lnTo>
                    <a:pt x="433815" y="214480"/>
                  </a:lnTo>
                  <a:lnTo>
                    <a:pt x="468641" y="76014"/>
                  </a:lnTo>
                  <a:lnTo>
                    <a:pt x="499616" y="76014"/>
                  </a:lnTo>
                  <a:lnTo>
                    <a:pt x="446875" y="257175"/>
                  </a:lnTo>
                  <a:lnTo>
                    <a:pt x="421760" y="257175"/>
                  </a:lnTo>
                  <a:lnTo>
                    <a:pt x="377726" y="119881"/>
                  </a:lnTo>
                  <a:lnTo>
                    <a:pt x="334863" y="257175"/>
                  </a:lnTo>
                  <a:lnTo>
                    <a:pt x="309748" y="257175"/>
                  </a:lnTo>
                  <a:close/>
                  <a:moveTo>
                    <a:pt x="0" y="76014"/>
                  </a:moveTo>
                  <a:lnTo>
                    <a:pt x="30807" y="76014"/>
                  </a:lnTo>
                  <a:lnTo>
                    <a:pt x="66470" y="211634"/>
                  </a:lnTo>
                  <a:lnTo>
                    <a:pt x="108663" y="76014"/>
                  </a:lnTo>
                  <a:lnTo>
                    <a:pt x="133610" y="76014"/>
                  </a:lnTo>
                  <a:lnTo>
                    <a:pt x="176640" y="214480"/>
                  </a:lnTo>
                  <a:lnTo>
                    <a:pt x="211466" y="76014"/>
                  </a:lnTo>
                  <a:lnTo>
                    <a:pt x="242441" y="76014"/>
                  </a:lnTo>
                  <a:lnTo>
                    <a:pt x="189700" y="257175"/>
                  </a:lnTo>
                  <a:lnTo>
                    <a:pt x="164585" y="257175"/>
                  </a:lnTo>
                  <a:lnTo>
                    <a:pt x="120551" y="119881"/>
                  </a:lnTo>
                  <a:lnTo>
                    <a:pt x="77688" y="257175"/>
                  </a:lnTo>
                  <a:lnTo>
                    <a:pt x="52573" y="257175"/>
                  </a:lnTo>
                  <a:close/>
                  <a:moveTo>
                    <a:pt x="2120094" y="72666"/>
                  </a:moveTo>
                  <a:cubicBezTo>
                    <a:pt x="2158380" y="72666"/>
                    <a:pt x="2177690" y="94264"/>
                    <a:pt x="2178025" y="137461"/>
                  </a:cubicBezTo>
                  <a:lnTo>
                    <a:pt x="2178025" y="257175"/>
                  </a:lnTo>
                  <a:lnTo>
                    <a:pt x="2147050" y="257175"/>
                  </a:lnTo>
                  <a:lnTo>
                    <a:pt x="2147050" y="137294"/>
                  </a:lnTo>
                  <a:cubicBezTo>
                    <a:pt x="2146938" y="124234"/>
                    <a:pt x="2143953" y="114579"/>
                    <a:pt x="2138092" y="108328"/>
                  </a:cubicBezTo>
                  <a:cubicBezTo>
                    <a:pt x="2132232" y="102077"/>
                    <a:pt x="2123107" y="98952"/>
                    <a:pt x="2110717" y="98952"/>
                  </a:cubicBezTo>
                  <a:cubicBezTo>
                    <a:pt x="2100671" y="98952"/>
                    <a:pt x="2091853" y="101631"/>
                    <a:pt x="2084263" y="106989"/>
                  </a:cubicBezTo>
                  <a:cubicBezTo>
                    <a:pt x="2076673" y="112347"/>
                    <a:pt x="2070757" y="119379"/>
                    <a:pt x="2066515" y="128085"/>
                  </a:cubicBezTo>
                  <a:lnTo>
                    <a:pt x="2066515" y="257175"/>
                  </a:lnTo>
                  <a:lnTo>
                    <a:pt x="2035541" y="257175"/>
                  </a:lnTo>
                  <a:lnTo>
                    <a:pt x="2035541" y="76014"/>
                  </a:lnTo>
                  <a:lnTo>
                    <a:pt x="2064841" y="76014"/>
                  </a:lnTo>
                  <a:lnTo>
                    <a:pt x="2065846" y="98785"/>
                  </a:lnTo>
                  <a:cubicBezTo>
                    <a:pt x="2079687" y="81372"/>
                    <a:pt x="2097769" y="72666"/>
                    <a:pt x="2120094" y="72666"/>
                  </a:cubicBezTo>
                  <a:close/>
                  <a:moveTo>
                    <a:pt x="1678241" y="72666"/>
                  </a:moveTo>
                  <a:cubicBezTo>
                    <a:pt x="1701794" y="72666"/>
                    <a:pt x="1720099" y="80423"/>
                    <a:pt x="1733159" y="95938"/>
                  </a:cubicBezTo>
                  <a:cubicBezTo>
                    <a:pt x="1746219" y="111454"/>
                    <a:pt x="1752749" y="133666"/>
                    <a:pt x="1752749" y="162576"/>
                  </a:cubicBezTo>
                  <a:lnTo>
                    <a:pt x="1752749" y="175468"/>
                  </a:lnTo>
                  <a:lnTo>
                    <a:pt x="1630021" y="175468"/>
                  </a:lnTo>
                  <a:cubicBezTo>
                    <a:pt x="1630468" y="193328"/>
                    <a:pt x="1635686" y="207755"/>
                    <a:pt x="1645676" y="218749"/>
                  </a:cubicBezTo>
                  <a:cubicBezTo>
                    <a:pt x="1655666" y="229744"/>
                    <a:pt x="1668363" y="235241"/>
                    <a:pt x="1683767" y="235241"/>
                  </a:cubicBezTo>
                  <a:cubicBezTo>
                    <a:pt x="1694706" y="235241"/>
                    <a:pt x="1703970" y="233009"/>
                    <a:pt x="1711560" y="228544"/>
                  </a:cubicBezTo>
                  <a:cubicBezTo>
                    <a:pt x="1719151" y="224079"/>
                    <a:pt x="1725792" y="218163"/>
                    <a:pt x="1731485" y="210796"/>
                  </a:cubicBezTo>
                  <a:lnTo>
                    <a:pt x="1750405" y="225530"/>
                  </a:lnTo>
                  <a:cubicBezTo>
                    <a:pt x="1735224" y="248859"/>
                    <a:pt x="1712453" y="260524"/>
                    <a:pt x="1682092" y="260524"/>
                  </a:cubicBezTo>
                  <a:cubicBezTo>
                    <a:pt x="1657536" y="260524"/>
                    <a:pt x="1637556" y="252459"/>
                    <a:pt x="1622152" y="236330"/>
                  </a:cubicBezTo>
                  <a:cubicBezTo>
                    <a:pt x="1606748" y="220201"/>
                    <a:pt x="1599046" y="198630"/>
                    <a:pt x="1599046" y="171617"/>
                  </a:cubicBezTo>
                  <a:lnTo>
                    <a:pt x="1599046" y="165925"/>
                  </a:lnTo>
                  <a:cubicBezTo>
                    <a:pt x="1599046" y="147954"/>
                    <a:pt x="1602479" y="131908"/>
                    <a:pt x="1609343" y="117788"/>
                  </a:cubicBezTo>
                  <a:cubicBezTo>
                    <a:pt x="1616208" y="103668"/>
                    <a:pt x="1625807" y="92618"/>
                    <a:pt x="1638142" y="84637"/>
                  </a:cubicBezTo>
                  <a:cubicBezTo>
                    <a:pt x="1650476" y="76656"/>
                    <a:pt x="1663842" y="72666"/>
                    <a:pt x="1678241" y="72666"/>
                  </a:cubicBezTo>
                  <a:close/>
                  <a:moveTo>
                    <a:pt x="1129624" y="72666"/>
                  </a:moveTo>
                  <a:cubicBezTo>
                    <a:pt x="1150162" y="72666"/>
                    <a:pt x="1166822" y="77968"/>
                    <a:pt x="1179602" y="88572"/>
                  </a:cubicBezTo>
                  <a:cubicBezTo>
                    <a:pt x="1192383" y="99175"/>
                    <a:pt x="1198773" y="112737"/>
                    <a:pt x="1198773" y="129257"/>
                  </a:cubicBezTo>
                  <a:lnTo>
                    <a:pt x="1167631" y="129257"/>
                  </a:lnTo>
                  <a:cubicBezTo>
                    <a:pt x="1167631" y="120774"/>
                    <a:pt x="1164031" y="113463"/>
                    <a:pt x="1156831" y="107324"/>
                  </a:cubicBezTo>
                  <a:cubicBezTo>
                    <a:pt x="1149632" y="101185"/>
                    <a:pt x="1140563" y="98115"/>
                    <a:pt x="1129624" y="98115"/>
                  </a:cubicBezTo>
                  <a:cubicBezTo>
                    <a:pt x="1118350" y="98115"/>
                    <a:pt x="1109532" y="100571"/>
                    <a:pt x="1103170" y="105482"/>
                  </a:cubicBezTo>
                  <a:cubicBezTo>
                    <a:pt x="1096807" y="110393"/>
                    <a:pt x="1093626" y="116811"/>
                    <a:pt x="1093626" y="124737"/>
                  </a:cubicBezTo>
                  <a:cubicBezTo>
                    <a:pt x="1093626" y="132215"/>
                    <a:pt x="1096584" y="137852"/>
                    <a:pt x="1102500" y="141647"/>
                  </a:cubicBezTo>
                  <a:cubicBezTo>
                    <a:pt x="1108416" y="145442"/>
                    <a:pt x="1119104" y="149070"/>
                    <a:pt x="1134563" y="152530"/>
                  </a:cubicBezTo>
                  <a:cubicBezTo>
                    <a:pt x="1150023" y="155990"/>
                    <a:pt x="1162552" y="160120"/>
                    <a:pt x="1172151" y="164920"/>
                  </a:cubicBezTo>
                  <a:cubicBezTo>
                    <a:pt x="1181751" y="169720"/>
                    <a:pt x="1188867" y="175496"/>
                    <a:pt x="1193499" y="182249"/>
                  </a:cubicBezTo>
                  <a:cubicBezTo>
                    <a:pt x="1198131" y="189002"/>
                    <a:pt x="1200447" y="197234"/>
                    <a:pt x="1200447" y="206945"/>
                  </a:cubicBezTo>
                  <a:cubicBezTo>
                    <a:pt x="1200447" y="223131"/>
                    <a:pt x="1193973" y="236107"/>
                    <a:pt x="1181025" y="245873"/>
                  </a:cubicBezTo>
                  <a:cubicBezTo>
                    <a:pt x="1168077" y="255640"/>
                    <a:pt x="1151278" y="260524"/>
                    <a:pt x="1130628" y="260524"/>
                  </a:cubicBezTo>
                  <a:cubicBezTo>
                    <a:pt x="1116118" y="260524"/>
                    <a:pt x="1103281" y="257956"/>
                    <a:pt x="1092119" y="252822"/>
                  </a:cubicBezTo>
                  <a:cubicBezTo>
                    <a:pt x="1080957" y="247687"/>
                    <a:pt x="1072223" y="240516"/>
                    <a:pt x="1065916" y="231307"/>
                  </a:cubicBezTo>
                  <a:cubicBezTo>
                    <a:pt x="1059610" y="222098"/>
                    <a:pt x="1056456" y="212136"/>
                    <a:pt x="1056456" y="201420"/>
                  </a:cubicBezTo>
                  <a:lnTo>
                    <a:pt x="1087431" y="201420"/>
                  </a:lnTo>
                  <a:cubicBezTo>
                    <a:pt x="1087989" y="211801"/>
                    <a:pt x="1092147" y="220033"/>
                    <a:pt x="1099905" y="226116"/>
                  </a:cubicBezTo>
                  <a:cubicBezTo>
                    <a:pt x="1107662" y="232200"/>
                    <a:pt x="1117904" y="235241"/>
                    <a:pt x="1130628" y="235241"/>
                  </a:cubicBezTo>
                  <a:cubicBezTo>
                    <a:pt x="1142349" y="235241"/>
                    <a:pt x="1151753" y="232869"/>
                    <a:pt x="1158841" y="228126"/>
                  </a:cubicBezTo>
                  <a:cubicBezTo>
                    <a:pt x="1165929" y="223382"/>
                    <a:pt x="1169473" y="217047"/>
                    <a:pt x="1169473" y="209122"/>
                  </a:cubicBezTo>
                  <a:cubicBezTo>
                    <a:pt x="1169473" y="200751"/>
                    <a:pt x="1166319" y="194249"/>
                    <a:pt x="1160013" y="189616"/>
                  </a:cubicBezTo>
                  <a:cubicBezTo>
                    <a:pt x="1153706" y="184984"/>
                    <a:pt x="1142711" y="180994"/>
                    <a:pt x="1127029" y="177645"/>
                  </a:cubicBezTo>
                  <a:cubicBezTo>
                    <a:pt x="1111346" y="174296"/>
                    <a:pt x="1098900" y="170278"/>
                    <a:pt x="1089691" y="165590"/>
                  </a:cubicBezTo>
                  <a:cubicBezTo>
                    <a:pt x="1080483" y="160902"/>
                    <a:pt x="1073674" y="155321"/>
                    <a:pt x="1069265" y="148847"/>
                  </a:cubicBezTo>
                  <a:cubicBezTo>
                    <a:pt x="1064856" y="142373"/>
                    <a:pt x="1062651" y="134671"/>
                    <a:pt x="1062651" y="125741"/>
                  </a:cubicBezTo>
                  <a:cubicBezTo>
                    <a:pt x="1062651" y="110896"/>
                    <a:pt x="1068930" y="98338"/>
                    <a:pt x="1081487" y="88069"/>
                  </a:cubicBezTo>
                  <a:cubicBezTo>
                    <a:pt x="1094045" y="77800"/>
                    <a:pt x="1110090" y="72666"/>
                    <a:pt x="1129624" y="72666"/>
                  </a:cubicBezTo>
                  <a:close/>
                  <a:moveTo>
                    <a:pt x="942472" y="35831"/>
                  </a:moveTo>
                  <a:cubicBezTo>
                    <a:pt x="928855" y="35831"/>
                    <a:pt x="917916" y="41049"/>
                    <a:pt x="909656" y="51485"/>
                  </a:cubicBezTo>
                  <a:cubicBezTo>
                    <a:pt x="901396" y="61922"/>
                    <a:pt x="897266" y="75679"/>
                    <a:pt x="897266" y="92757"/>
                  </a:cubicBezTo>
                  <a:cubicBezTo>
                    <a:pt x="897266" y="109389"/>
                    <a:pt x="901256" y="123090"/>
                    <a:pt x="909237" y="133862"/>
                  </a:cubicBezTo>
                  <a:cubicBezTo>
                    <a:pt x="917218" y="144633"/>
                    <a:pt x="927906" y="150019"/>
                    <a:pt x="941300" y="150019"/>
                  </a:cubicBezTo>
                  <a:cubicBezTo>
                    <a:pt x="951681" y="150019"/>
                    <a:pt x="961253" y="146838"/>
                    <a:pt x="970015" y="140475"/>
                  </a:cubicBezTo>
                  <a:cubicBezTo>
                    <a:pt x="978777" y="134113"/>
                    <a:pt x="985168" y="126243"/>
                    <a:pt x="989186" y="116867"/>
                  </a:cubicBezTo>
                  <a:lnTo>
                    <a:pt x="989186" y="104477"/>
                  </a:lnTo>
                  <a:cubicBezTo>
                    <a:pt x="989186" y="84163"/>
                    <a:pt x="984777" y="67643"/>
                    <a:pt x="975959" y="54918"/>
                  </a:cubicBezTo>
                  <a:cubicBezTo>
                    <a:pt x="967141" y="42193"/>
                    <a:pt x="955979" y="35831"/>
                    <a:pt x="942472" y="35831"/>
                  </a:cubicBezTo>
                  <a:close/>
                  <a:moveTo>
                    <a:pt x="1349108" y="10046"/>
                  </a:moveTo>
                  <a:cubicBezTo>
                    <a:pt x="1355136" y="10046"/>
                    <a:pt x="1359712" y="11776"/>
                    <a:pt x="1362837" y="15237"/>
                  </a:cubicBezTo>
                  <a:cubicBezTo>
                    <a:pt x="1365963" y="18697"/>
                    <a:pt x="1367526" y="22938"/>
                    <a:pt x="1367526" y="27961"/>
                  </a:cubicBezTo>
                  <a:cubicBezTo>
                    <a:pt x="1367526" y="32984"/>
                    <a:pt x="1365963" y="37170"/>
                    <a:pt x="1362837" y="40519"/>
                  </a:cubicBezTo>
                  <a:cubicBezTo>
                    <a:pt x="1359712" y="43867"/>
                    <a:pt x="1355136" y="45542"/>
                    <a:pt x="1349108" y="45542"/>
                  </a:cubicBezTo>
                  <a:cubicBezTo>
                    <a:pt x="1343081" y="45542"/>
                    <a:pt x="1338532" y="43867"/>
                    <a:pt x="1335462" y="40519"/>
                  </a:cubicBezTo>
                  <a:cubicBezTo>
                    <a:pt x="1332393" y="37170"/>
                    <a:pt x="1330858" y="32984"/>
                    <a:pt x="1330858" y="27961"/>
                  </a:cubicBezTo>
                  <a:cubicBezTo>
                    <a:pt x="1330858" y="22938"/>
                    <a:pt x="1332393" y="18697"/>
                    <a:pt x="1335462" y="15237"/>
                  </a:cubicBezTo>
                  <a:cubicBezTo>
                    <a:pt x="1338532" y="11776"/>
                    <a:pt x="1343081" y="10046"/>
                    <a:pt x="1349108" y="10046"/>
                  </a:cubicBezTo>
                  <a:close/>
                  <a:moveTo>
                    <a:pt x="942305" y="10046"/>
                  </a:moveTo>
                  <a:cubicBezTo>
                    <a:pt x="966415" y="10046"/>
                    <a:pt x="985419" y="19060"/>
                    <a:pt x="999316" y="37086"/>
                  </a:cubicBezTo>
                  <a:cubicBezTo>
                    <a:pt x="1013212" y="55113"/>
                    <a:pt x="1020161" y="79698"/>
                    <a:pt x="1020161" y="110840"/>
                  </a:cubicBezTo>
                  <a:lnTo>
                    <a:pt x="1020161" y="119881"/>
                  </a:lnTo>
                  <a:cubicBezTo>
                    <a:pt x="1020161" y="167320"/>
                    <a:pt x="1010785" y="201950"/>
                    <a:pt x="992032" y="223772"/>
                  </a:cubicBezTo>
                  <a:cubicBezTo>
                    <a:pt x="973280" y="245594"/>
                    <a:pt x="944984" y="256784"/>
                    <a:pt x="907144" y="257342"/>
                  </a:cubicBezTo>
                  <a:lnTo>
                    <a:pt x="901117" y="257342"/>
                  </a:lnTo>
                  <a:lnTo>
                    <a:pt x="901117" y="231056"/>
                  </a:lnTo>
                  <a:lnTo>
                    <a:pt x="907647" y="231056"/>
                  </a:lnTo>
                  <a:cubicBezTo>
                    <a:pt x="933208" y="230611"/>
                    <a:pt x="952853" y="223956"/>
                    <a:pt x="966583" y="211089"/>
                  </a:cubicBezTo>
                  <a:cubicBezTo>
                    <a:pt x="980312" y="198223"/>
                    <a:pt x="987791" y="177866"/>
                    <a:pt x="989018" y="150019"/>
                  </a:cubicBezTo>
                  <a:cubicBezTo>
                    <a:pt x="982545" y="157721"/>
                    <a:pt x="974815" y="163916"/>
                    <a:pt x="965829" y="168604"/>
                  </a:cubicBezTo>
                  <a:cubicBezTo>
                    <a:pt x="956844" y="173292"/>
                    <a:pt x="946993" y="175636"/>
                    <a:pt x="936278" y="175636"/>
                  </a:cubicBezTo>
                  <a:cubicBezTo>
                    <a:pt x="922213" y="175636"/>
                    <a:pt x="909963" y="172176"/>
                    <a:pt x="899526" y="165255"/>
                  </a:cubicBezTo>
                  <a:cubicBezTo>
                    <a:pt x="889090" y="158335"/>
                    <a:pt x="881025" y="148596"/>
                    <a:pt x="875332" y="136038"/>
                  </a:cubicBezTo>
                  <a:cubicBezTo>
                    <a:pt x="869640" y="123481"/>
                    <a:pt x="866793" y="109612"/>
                    <a:pt x="866793" y="94431"/>
                  </a:cubicBezTo>
                  <a:cubicBezTo>
                    <a:pt x="866793" y="78135"/>
                    <a:pt x="869891" y="63457"/>
                    <a:pt x="876086" y="50397"/>
                  </a:cubicBezTo>
                  <a:cubicBezTo>
                    <a:pt x="882281" y="37338"/>
                    <a:pt x="891071" y="27347"/>
                    <a:pt x="902456" y="20427"/>
                  </a:cubicBezTo>
                  <a:cubicBezTo>
                    <a:pt x="913842" y="13506"/>
                    <a:pt x="927125" y="10046"/>
                    <a:pt x="942305" y="10046"/>
                  </a:cubicBezTo>
                  <a:close/>
                  <a:moveTo>
                    <a:pt x="1530771" y="0"/>
                  </a:moveTo>
                  <a:lnTo>
                    <a:pt x="1561746" y="0"/>
                  </a:lnTo>
                  <a:lnTo>
                    <a:pt x="1561746" y="257175"/>
                  </a:lnTo>
                  <a:lnTo>
                    <a:pt x="1533283" y="257175"/>
                  </a:lnTo>
                  <a:lnTo>
                    <a:pt x="1531776" y="237753"/>
                  </a:lnTo>
                  <a:cubicBezTo>
                    <a:pt x="1519386" y="252933"/>
                    <a:pt x="1502141" y="260524"/>
                    <a:pt x="1480040" y="260524"/>
                  </a:cubicBezTo>
                  <a:cubicBezTo>
                    <a:pt x="1459055" y="260524"/>
                    <a:pt x="1441949" y="251929"/>
                    <a:pt x="1428722" y="234739"/>
                  </a:cubicBezTo>
                  <a:cubicBezTo>
                    <a:pt x="1415495" y="217549"/>
                    <a:pt x="1408881" y="195114"/>
                    <a:pt x="1408881" y="167432"/>
                  </a:cubicBezTo>
                  <a:lnTo>
                    <a:pt x="1408881" y="165088"/>
                  </a:lnTo>
                  <a:cubicBezTo>
                    <a:pt x="1408881" y="137294"/>
                    <a:pt x="1415467" y="114942"/>
                    <a:pt x="1428638" y="98031"/>
                  </a:cubicBezTo>
                  <a:cubicBezTo>
                    <a:pt x="1441809" y="81121"/>
                    <a:pt x="1459055" y="72666"/>
                    <a:pt x="1480375" y="72666"/>
                  </a:cubicBezTo>
                  <a:cubicBezTo>
                    <a:pt x="1501583" y="72666"/>
                    <a:pt x="1518381" y="79921"/>
                    <a:pt x="1530771" y="94431"/>
                  </a:cubicBezTo>
                  <a:close/>
                  <a:moveTo>
                    <a:pt x="1247645" y="0"/>
                  </a:moveTo>
                  <a:lnTo>
                    <a:pt x="1278619" y="0"/>
                  </a:lnTo>
                  <a:lnTo>
                    <a:pt x="1278619" y="257175"/>
                  </a:lnTo>
                  <a:lnTo>
                    <a:pt x="1247645" y="257175"/>
                  </a:lnTo>
                  <a:close/>
                </a:path>
              </a:pathLst>
            </a:custGeom>
            <a:solidFill>
              <a:schemeClr val="bg1">
                <a:lumMod val="7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US" sz="2700">
                <a:solidFill>
                  <a:schemeClr val="bg1">
                    <a:lumMod val="75000"/>
                  </a:schemeClr>
                </a:solidFill>
                <a:latin typeface="#9Slide02 Noi dung dai" panose="02000000000000000000" pitchFamily="2" charset="0"/>
                <a:ea typeface="#9Slide02 Noi dung dai" panose="02000000000000000000" pitchFamily="2" charset="0"/>
              </a:endParaRPr>
            </a:p>
          </p:txBody>
        </p:sp>
        <p:sp>
          <p:nvSpPr>
            <p:cNvPr id="14" name="Rectangle 13">
              <a:extLst>
                <a:ext uri="{FF2B5EF4-FFF2-40B4-BE49-F238E27FC236}">
                  <a16:creationId xmlns:a16="http://schemas.microsoft.com/office/drawing/2014/main" id="{52465F73-4B27-4C0F-9B02-510C8E083EB6}"/>
                </a:ext>
              </a:extLst>
            </p:cNvPr>
            <p:cNvSpPr/>
            <p:nvPr/>
          </p:nvSpPr>
          <p:spPr>
            <a:xfrm>
              <a:off x="-2202100" y="-2224223"/>
              <a:ext cx="16596200" cy="112843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9Slide.vn">
            <a:extLst>
              <a:ext uri="{FF2B5EF4-FFF2-40B4-BE49-F238E27FC236}">
                <a16:creationId xmlns:a16="http://schemas.microsoft.com/office/drawing/2014/main" id="{0F30810D-0BA7-48B5-9100-E09C5C296021}"/>
              </a:ext>
            </a:extLst>
          </p:cNvPr>
          <p:cNvSpPr>
            <a:spLocks noSelect="1"/>
          </p:cNvSpPr>
          <p:nvPr userDrawn="1">
            <p:custDataLst>
              <p:tags r:id="rId8"/>
            </p:custDataLst>
          </p:nvPr>
        </p:nvSpPr>
        <p:spPr>
          <a:xfrm>
            <a:off x="6091428" y="-8915400"/>
            <a:ext cx="9144" cy="9144"/>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9Slide.vn">
            <a:extLst>
              <a:ext uri="{FF2B5EF4-FFF2-40B4-BE49-F238E27FC236}">
                <a16:creationId xmlns:a16="http://schemas.microsoft.com/office/drawing/2014/main" id="{5703AF2A-1D5F-4BD2-8904-9B6C863CB9B3}"/>
              </a:ext>
            </a:extLst>
          </p:cNvPr>
          <p:cNvSpPr>
            <a:spLocks noSelect="1"/>
          </p:cNvSpPr>
          <p:nvPr userDrawn="1">
            <p:custDataLst>
              <p:tags r:id="rId9"/>
            </p:custDataLst>
          </p:nvPr>
        </p:nvSpPr>
        <p:spPr>
          <a:xfrm>
            <a:off x="6091428" y="15764256"/>
            <a:ext cx="9144" cy="9144"/>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49C71401-84F7-CDF5-C94D-3BFFAA665F03}"/>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0" y="-3544"/>
            <a:ext cx="12192000" cy="6861544"/>
          </a:xfrm>
          <a:prstGeom prst="rect">
            <a:avLst/>
          </a:prstGeom>
        </p:spPr>
      </p:pic>
      <p:pic>
        <p:nvPicPr>
          <p:cNvPr id="7" name="Picture 6" descr="A picture containing shape&#10;&#10;Description automatically generated">
            <a:extLst>
              <a:ext uri="{FF2B5EF4-FFF2-40B4-BE49-F238E27FC236}">
                <a16:creationId xmlns:a16="http://schemas.microsoft.com/office/drawing/2014/main" id="{1D3F1A36-B4C5-E407-04EB-3FC359A132FF}"/>
              </a:ext>
            </a:extLst>
          </p:cNvPr>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1917290" y="295274"/>
            <a:ext cx="1631539" cy="1631539"/>
          </a:xfrm>
          <a:prstGeom prst="rect">
            <a:avLst/>
          </a:prstGeom>
        </p:spPr>
      </p:pic>
    </p:spTree>
    <p:extLst>
      <p:ext uri="{BB962C8B-B14F-4D97-AF65-F5344CB8AC3E}">
        <p14:creationId xmlns:p14="http://schemas.microsoft.com/office/powerpoint/2010/main" val="55752281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50000"/>
              <a:lumOff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50000"/>
              <a:lumOff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50000"/>
              <a:lumOff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50000"/>
              <a:lumOff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 name="Picture 8" descr="A picture containing shape&#10;&#10;Description automatically generated">
            <a:extLst>
              <a:ext uri="{FF2B5EF4-FFF2-40B4-BE49-F238E27FC236}">
                <a16:creationId xmlns:a16="http://schemas.microsoft.com/office/drawing/2014/main" id="{B52151E3-F6AA-402A-8906-5FBAD4FD668C}"/>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819276" y="295274"/>
            <a:ext cx="1533526" cy="1533526"/>
          </a:xfrm>
          <a:prstGeom prst="rect">
            <a:avLst/>
          </a:prstGeom>
        </p:spPr>
      </p:pic>
    </p:spTree>
    <p:extLst>
      <p:ext uri="{BB962C8B-B14F-4D97-AF65-F5344CB8AC3E}">
        <p14:creationId xmlns:p14="http://schemas.microsoft.com/office/powerpoint/2010/main" val="3347058003"/>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Lst>
  <p:transition spd="slow">
    <p:random/>
  </p:transition>
  <p:txStyles>
    <p:titleStyle>
      <a:lvl1pPr algn="ctr" defTabSz="1219170"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90716272"/>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sv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24.png"/><Relationship Id="rId4" Type="http://schemas.openxmlformats.org/officeDocument/2006/relationships/image" Target="../media/image23.png"/></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13.png"/><Relationship Id="rId5" Type="http://schemas.microsoft.com/office/2007/relationships/hdphoto" Target="../media/hdphoto1.wdp"/><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26.png"/><Relationship Id="rId4" Type="http://schemas.openxmlformats.org/officeDocument/2006/relationships/image" Target="../media/image25.png"/></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25.png"/><Relationship Id="rId4" Type="http://schemas.openxmlformats.org/officeDocument/2006/relationships/image" Target="../media/image23.png"/></Relationships>
</file>

<file path=ppt/slides/_rels/slide16.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audio" Target="../media/audio1.wav"/><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27.png"/><Relationship Id="rId5" Type="http://schemas.openxmlformats.org/officeDocument/2006/relationships/image" Target="../media/image23.png"/><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audio" Target="../media/audio1.wav"/><Relationship Id="rId7" Type="http://schemas.openxmlformats.org/officeDocument/2006/relationships/image" Target="../media/image29.pn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28.png"/><Relationship Id="rId5" Type="http://schemas.openxmlformats.org/officeDocument/2006/relationships/image" Target="../media/image23.png"/><Relationship Id="rId4" Type="http://schemas.openxmlformats.org/officeDocument/2006/relationships/image" Target="../media/image11.png"/></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31.png"/><Relationship Id="rId5" Type="http://schemas.microsoft.com/office/2007/relationships/hdphoto" Target="../media/hdphoto2.wdp"/><Relationship Id="rId4" Type="http://schemas.openxmlformats.org/officeDocument/2006/relationships/image" Target="../media/image30.png"/></Relationships>
</file>

<file path=ppt/slides/_rels/slide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image" Target="../media/image32.jpg"/><Relationship Id="rId1" Type="http://schemas.openxmlformats.org/officeDocument/2006/relationships/slideLayout" Target="../slideLayouts/slideLayout19.xml"/><Relationship Id="rId6" Type="http://schemas.openxmlformats.org/officeDocument/2006/relationships/image" Target="../media/image2.jpeg"/><Relationship Id="rId5" Type="http://schemas.openxmlformats.org/officeDocument/2006/relationships/image" Target="../media/image35.png"/><Relationship Id="rId4" Type="http://schemas.openxmlformats.org/officeDocument/2006/relationships/image" Target="../media/image34.emf"/></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3.png"/><Relationship Id="rId5" Type="http://schemas.microsoft.com/office/2007/relationships/hdphoto" Target="../media/hdphoto1.wdp"/><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image" Target="../media/image18.png"/><Relationship Id="rId5" Type="http://schemas.openxmlformats.org/officeDocument/2006/relationships/image" Target="../media/image17.png"/><Relationship Id="rId10" Type="http://schemas.openxmlformats.org/officeDocument/2006/relationships/image" Target="../media/image22.png"/><Relationship Id="rId4" Type="http://schemas.openxmlformats.org/officeDocument/2006/relationships/image" Target="../media/image16.png"/><Relationship Id="rId9" Type="http://schemas.openxmlformats.org/officeDocument/2006/relationships/image" Target="../media/image21.png"/></Relationships>
</file>

<file path=ppt/slides/_rels/slide7.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audio" Target="../media/audio1.wav"/><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2.jpeg"/><Relationship Id="rId5" Type="http://schemas.openxmlformats.org/officeDocument/2006/relationships/image" Target="../media/image23.pn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24.png"/><Relationship Id="rId4" Type="http://schemas.openxmlformats.org/officeDocument/2006/relationships/image" Target="../media/image23.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3">
            <a:extLst>
              <a:ext uri="{FF2B5EF4-FFF2-40B4-BE49-F238E27FC236}">
                <a16:creationId xmlns:a16="http://schemas.microsoft.com/office/drawing/2014/main" id="{778401D4-2854-7E14-03E4-83D3D544B4C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844826" y="304800"/>
            <a:ext cx="10426148" cy="4356652"/>
          </a:xfrm>
          <a:prstGeom prst="rect">
            <a:avLst/>
          </a:prstGeom>
        </p:spPr>
      </p:pic>
      <p:pic>
        <p:nvPicPr>
          <p:cNvPr id="19" name="Picture 18">
            <a:extLst>
              <a:ext uri="{FF2B5EF4-FFF2-40B4-BE49-F238E27FC236}">
                <a16:creationId xmlns:a16="http://schemas.microsoft.com/office/drawing/2014/main" id="{0107301D-BE15-E3C9-D754-41770EB2DB76}"/>
              </a:ext>
            </a:extLst>
          </p:cNvPr>
          <p:cNvPicPr>
            <a:picLocks noChangeAspect="1"/>
          </p:cNvPicPr>
          <p:nvPr/>
        </p:nvPicPr>
        <p:blipFill>
          <a:blip r:embed="rId5"/>
          <a:stretch>
            <a:fillRect/>
          </a:stretch>
        </p:blipFill>
        <p:spPr>
          <a:xfrm>
            <a:off x="0" y="-142037"/>
            <a:ext cx="3011685" cy="2450804"/>
          </a:xfrm>
          <a:prstGeom prst="rect">
            <a:avLst/>
          </a:prstGeom>
        </p:spPr>
      </p:pic>
      <p:pic>
        <p:nvPicPr>
          <p:cNvPr id="28" name="Picture 27">
            <a:extLst>
              <a:ext uri="{FF2B5EF4-FFF2-40B4-BE49-F238E27FC236}">
                <a16:creationId xmlns:a16="http://schemas.microsoft.com/office/drawing/2014/main" id="{7A4F4255-33EA-5299-F543-596E3F4C2794}"/>
              </a:ext>
            </a:extLst>
          </p:cNvPr>
          <p:cNvPicPr>
            <a:picLocks noChangeAspect="1"/>
          </p:cNvPicPr>
          <p:nvPr/>
        </p:nvPicPr>
        <p:blipFill>
          <a:blip r:embed="rId6"/>
          <a:stretch>
            <a:fillRect/>
          </a:stretch>
        </p:blipFill>
        <p:spPr>
          <a:xfrm>
            <a:off x="1762162" y="1295424"/>
            <a:ext cx="8687553" cy="2517866"/>
          </a:xfrm>
          <a:prstGeom prst="rect">
            <a:avLst/>
          </a:prstGeom>
        </p:spPr>
      </p:pic>
    </p:spTree>
    <p:extLst>
      <p:ext uri="{BB962C8B-B14F-4D97-AF65-F5344CB8AC3E}">
        <p14:creationId xmlns:p14="http://schemas.microsoft.com/office/powerpoint/2010/main" val="416831343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8"/>
                                        </p:tgtEl>
                                        <p:attrNameLst>
                                          <p:attrName>style.visibility</p:attrName>
                                        </p:attrNameLst>
                                      </p:cBhvr>
                                      <p:to>
                                        <p:strVal val="visible"/>
                                      </p:to>
                                    </p:set>
                                    <p:anim calcmode="lin" valueType="num">
                                      <p:cBhvr>
                                        <p:cTn id="14" dur="500" fill="hold"/>
                                        <p:tgtEl>
                                          <p:spTgt spid="28"/>
                                        </p:tgtEl>
                                        <p:attrNameLst>
                                          <p:attrName>ppt_w</p:attrName>
                                        </p:attrNameLst>
                                      </p:cBhvr>
                                      <p:tavLst>
                                        <p:tav tm="0">
                                          <p:val>
                                            <p:fltVal val="0"/>
                                          </p:val>
                                        </p:tav>
                                        <p:tav tm="100000">
                                          <p:val>
                                            <p:strVal val="#ppt_w"/>
                                          </p:val>
                                        </p:tav>
                                      </p:tavLst>
                                    </p:anim>
                                    <p:anim calcmode="lin" valueType="num">
                                      <p:cBhvr>
                                        <p:cTn id="15" dur="500" fill="hold"/>
                                        <p:tgtEl>
                                          <p:spTgt spid="28"/>
                                        </p:tgtEl>
                                        <p:attrNameLst>
                                          <p:attrName>ppt_h</p:attrName>
                                        </p:attrNameLst>
                                      </p:cBhvr>
                                      <p:tavLst>
                                        <p:tav tm="0">
                                          <p:val>
                                            <p:fltVal val="0"/>
                                          </p:val>
                                        </p:tav>
                                        <p:tav tm="100000">
                                          <p:val>
                                            <p:strVal val="#ppt_h"/>
                                          </p:val>
                                        </p:tav>
                                      </p:tavLst>
                                    </p:anim>
                                    <p:animEffect transition="in" filter="fade">
                                      <p:cBhvr>
                                        <p:cTn id="16"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1" name="Picture 40">
            <a:extLst>
              <a:ext uri="{FF2B5EF4-FFF2-40B4-BE49-F238E27FC236}">
                <a16:creationId xmlns:a16="http://schemas.microsoft.com/office/drawing/2014/main" id="{BFD1EE79-6520-4D8B-A452-134702EBB17E}"/>
              </a:ext>
            </a:extLst>
          </p:cNvPr>
          <p:cNvPicPr>
            <a:picLocks noChangeAspect="1"/>
          </p:cNvPicPr>
          <p:nvPr/>
        </p:nvPicPr>
        <p:blipFill>
          <a:blip r:embed="rId3"/>
          <a:stretch>
            <a:fillRect/>
          </a:stretch>
        </p:blipFill>
        <p:spPr>
          <a:xfrm>
            <a:off x="-34000" y="1"/>
            <a:ext cx="12225999" cy="6858000"/>
          </a:xfrm>
          <a:prstGeom prst="rect">
            <a:avLst/>
          </a:prstGeom>
        </p:spPr>
      </p:pic>
      <p:sp>
        <p:nvSpPr>
          <p:cNvPr id="42" name="Rectangle: Folded Corner 41">
            <a:extLst>
              <a:ext uri="{FF2B5EF4-FFF2-40B4-BE49-F238E27FC236}">
                <a16:creationId xmlns:a16="http://schemas.microsoft.com/office/drawing/2014/main" id="{69D08C65-11E5-4B60-8EF4-949D601E241F}"/>
              </a:ext>
            </a:extLst>
          </p:cNvPr>
          <p:cNvSpPr/>
          <p:nvPr/>
        </p:nvSpPr>
        <p:spPr>
          <a:xfrm>
            <a:off x="476250" y="552450"/>
            <a:ext cx="11287125" cy="6019800"/>
          </a:xfrm>
          <a:prstGeom prst="foldedCorner">
            <a:avLst/>
          </a:prstGeom>
          <a:solidFill>
            <a:schemeClr val="bg1">
              <a:alpha val="89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Baloo 2" pitchFamily="2" charset="0"/>
            </a:endParaRPr>
          </a:p>
        </p:txBody>
      </p:sp>
      <p:grpSp>
        <p:nvGrpSpPr>
          <p:cNvPr id="10" name="Group 9">
            <a:extLst>
              <a:ext uri="{FF2B5EF4-FFF2-40B4-BE49-F238E27FC236}">
                <a16:creationId xmlns:a16="http://schemas.microsoft.com/office/drawing/2014/main" id="{5440F202-4CA1-EC1E-23B2-A8760D899412}"/>
              </a:ext>
            </a:extLst>
          </p:cNvPr>
          <p:cNvGrpSpPr/>
          <p:nvPr/>
        </p:nvGrpSpPr>
        <p:grpSpPr>
          <a:xfrm>
            <a:off x="4876801" y="647701"/>
            <a:ext cx="3638550" cy="2686050"/>
            <a:chOff x="5019675" y="1933575"/>
            <a:chExt cx="3495675" cy="1400175"/>
          </a:xfrm>
        </p:grpSpPr>
        <p:sp>
          <p:nvSpPr>
            <p:cNvPr id="2" name="Cloud 1">
              <a:extLst>
                <a:ext uri="{FF2B5EF4-FFF2-40B4-BE49-F238E27FC236}">
                  <a16:creationId xmlns:a16="http://schemas.microsoft.com/office/drawing/2014/main" id="{7B45DB7A-B2A8-03A9-B24A-F3E976F7CCE6}"/>
                </a:ext>
              </a:extLst>
            </p:cNvPr>
            <p:cNvSpPr/>
            <p:nvPr/>
          </p:nvSpPr>
          <p:spPr>
            <a:xfrm>
              <a:off x="5019675" y="1933575"/>
              <a:ext cx="3495675" cy="1400175"/>
            </a:xfrm>
            <a:prstGeom prst="cloud">
              <a:avLst/>
            </a:prstGeom>
            <a:solidFill>
              <a:srgbClr val="BBEFFB"/>
            </a:solid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4" name="TextBox 3">
              <a:extLst>
                <a:ext uri="{FF2B5EF4-FFF2-40B4-BE49-F238E27FC236}">
                  <a16:creationId xmlns:a16="http://schemas.microsoft.com/office/drawing/2014/main" id="{A9B4CEEF-7F0A-7176-C928-CCA7F3A43127}"/>
                </a:ext>
              </a:extLst>
            </p:cNvPr>
            <p:cNvSpPr txBox="1"/>
            <p:nvPr/>
          </p:nvSpPr>
          <p:spPr>
            <a:xfrm>
              <a:off x="5286375" y="2078697"/>
              <a:ext cx="3162300" cy="99975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vi-VN" sz="2800" b="1" i="0" u="none" strike="noStrike" dirty="0">
                  <a:solidFill>
                    <a:srgbClr val="FF0000"/>
                  </a:solidFill>
                  <a:effectLst/>
                  <a:latin typeface="Calibri" panose="020F0502020204030204" pitchFamily="34" charset="0"/>
                  <a:cs typeface="Calibri" panose="020F0502020204030204" pitchFamily="34" charset="0"/>
                </a:rPr>
                <a:t>Người viết khẳng định câu chuyện hay, có sức cuốn hút vì </a:t>
              </a:r>
              <a:r>
                <a:rPr lang="en-US" sz="2800" b="1" i="0" u="none" strike="noStrike" dirty="0">
                  <a:solidFill>
                    <a:srgbClr val="FF0000"/>
                  </a:solidFill>
                  <a:effectLst/>
                  <a:latin typeface="Calibri" panose="020F0502020204030204" pitchFamily="34" charset="0"/>
                  <a:cs typeface="Calibri" panose="020F0502020204030204" pitchFamily="34" charset="0"/>
                </a:rPr>
                <a:t>2 </a:t>
              </a:r>
              <a:r>
                <a:rPr lang="en-US" sz="2800" b="1" i="0" u="none" strike="noStrike" dirty="0" err="1">
                  <a:solidFill>
                    <a:srgbClr val="FF0000"/>
                  </a:solidFill>
                  <a:effectLst/>
                  <a:latin typeface="Calibri" panose="020F0502020204030204" pitchFamily="34" charset="0"/>
                  <a:cs typeface="Calibri" panose="020F0502020204030204" pitchFamily="34" charset="0"/>
                </a:rPr>
                <a:t>lý</a:t>
              </a:r>
              <a:r>
                <a:rPr lang="en-US" sz="2800" b="1" i="0" u="none" strike="noStrike" dirty="0">
                  <a:solidFill>
                    <a:srgbClr val="FF0000"/>
                  </a:solidFill>
                  <a:effectLst/>
                  <a:latin typeface="Calibri" panose="020F0502020204030204" pitchFamily="34" charset="0"/>
                  <a:cs typeface="Calibri" panose="020F0502020204030204" pitchFamily="34" charset="0"/>
                </a:rPr>
                <a:t> do </a:t>
              </a:r>
              <a:r>
                <a:rPr lang="en-US" sz="2800" b="1" i="0" u="none" strike="noStrike" dirty="0" err="1">
                  <a:solidFill>
                    <a:srgbClr val="FF0000"/>
                  </a:solidFill>
                  <a:effectLst/>
                  <a:latin typeface="Calibri" panose="020F0502020204030204" pitchFamily="34" charset="0"/>
                  <a:cs typeface="Calibri" panose="020F0502020204030204" pitchFamily="34" charset="0"/>
                </a:rPr>
                <a:t>sau</a:t>
              </a:r>
              <a:r>
                <a:rPr lang="en-US" sz="2800" b="1" i="0" u="none" strike="noStrike" dirty="0">
                  <a:solidFill>
                    <a:srgbClr val="FF0000"/>
                  </a:solidFill>
                  <a:effectLst/>
                  <a:latin typeface="Calibri" panose="020F0502020204030204" pitchFamily="34" charset="0"/>
                  <a:cs typeface="Calibri" panose="020F0502020204030204" pitchFamily="34" charset="0"/>
                </a:rPr>
                <a:t>:</a:t>
              </a:r>
              <a:endParaRPr kumimoji="0" lang="en-US" sz="28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endParaRPr>
            </a:p>
          </p:txBody>
        </p:sp>
      </p:grpSp>
      <p:cxnSp>
        <p:nvCxnSpPr>
          <p:cNvPr id="14" name="Straight Arrow Connector 13">
            <a:extLst>
              <a:ext uri="{FF2B5EF4-FFF2-40B4-BE49-F238E27FC236}">
                <a16:creationId xmlns:a16="http://schemas.microsoft.com/office/drawing/2014/main" id="{0E629423-0C5B-E4A2-1500-603CA47D0FC3}"/>
              </a:ext>
            </a:extLst>
          </p:cNvPr>
          <p:cNvCxnSpPr>
            <a:cxnSpLocks/>
          </p:cNvCxnSpPr>
          <p:nvPr/>
        </p:nvCxnSpPr>
        <p:spPr>
          <a:xfrm flipH="1">
            <a:off x="3571875" y="2362200"/>
            <a:ext cx="1514475" cy="942975"/>
          </a:xfrm>
          <a:prstGeom prst="straightConnector1">
            <a:avLst/>
          </a:prstGeom>
          <a:ln w="76200">
            <a:solidFill>
              <a:srgbClr val="0070C0"/>
            </a:solidFill>
            <a:tailEnd type="triangle"/>
          </a:ln>
        </p:spPr>
        <p:style>
          <a:lnRef idx="1">
            <a:schemeClr val="accent1"/>
          </a:lnRef>
          <a:fillRef idx="0">
            <a:schemeClr val="accent1"/>
          </a:fillRef>
          <a:effectRef idx="0">
            <a:schemeClr val="accent1"/>
          </a:effectRef>
          <a:fontRef idx="minor">
            <a:schemeClr val="tx1"/>
          </a:fontRef>
        </p:style>
      </p:cxnSp>
      <p:grpSp>
        <p:nvGrpSpPr>
          <p:cNvPr id="15" name="Group 14">
            <a:extLst>
              <a:ext uri="{FF2B5EF4-FFF2-40B4-BE49-F238E27FC236}">
                <a16:creationId xmlns:a16="http://schemas.microsoft.com/office/drawing/2014/main" id="{3125E5B8-D700-3E5B-D7FA-FF80CAAEA2BC}"/>
              </a:ext>
            </a:extLst>
          </p:cNvPr>
          <p:cNvGrpSpPr/>
          <p:nvPr/>
        </p:nvGrpSpPr>
        <p:grpSpPr>
          <a:xfrm>
            <a:off x="876300" y="3295651"/>
            <a:ext cx="5641182" cy="3200400"/>
            <a:chOff x="5019675" y="1933575"/>
            <a:chExt cx="3495675" cy="1400175"/>
          </a:xfrm>
          <a:solidFill>
            <a:srgbClr val="BBEFFB"/>
          </a:solidFill>
        </p:grpSpPr>
        <p:sp>
          <p:nvSpPr>
            <p:cNvPr id="16" name="Cloud 15">
              <a:extLst>
                <a:ext uri="{FF2B5EF4-FFF2-40B4-BE49-F238E27FC236}">
                  <a16:creationId xmlns:a16="http://schemas.microsoft.com/office/drawing/2014/main" id="{D1095307-8CD0-ECA2-E1DC-C32B6881238B}"/>
                </a:ext>
              </a:extLst>
            </p:cNvPr>
            <p:cNvSpPr/>
            <p:nvPr/>
          </p:nvSpPr>
          <p:spPr>
            <a:xfrm>
              <a:off x="5019675" y="1933575"/>
              <a:ext cx="3495675" cy="1400175"/>
            </a:xfrm>
            <a:prstGeom prst="roundRect">
              <a:avLst/>
            </a:prstGeom>
            <a:grp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7" name="TextBox 16">
              <a:extLst>
                <a:ext uri="{FF2B5EF4-FFF2-40B4-BE49-F238E27FC236}">
                  <a16:creationId xmlns:a16="http://schemas.microsoft.com/office/drawing/2014/main" id="{534D71C5-3AE3-4471-3141-86CEAF20D9A1}"/>
                </a:ext>
              </a:extLst>
            </p:cNvPr>
            <p:cNvSpPr txBox="1"/>
            <p:nvPr/>
          </p:nvSpPr>
          <p:spPr>
            <a:xfrm>
              <a:off x="5043285" y="1963935"/>
              <a:ext cx="3441078" cy="1355690"/>
            </a:xfrm>
            <a:prstGeom prst="roundRect">
              <a:avLst/>
            </a:prstGeom>
            <a:grpFill/>
          </p:spPr>
          <p:txBody>
            <a:bodyPr wrap="square" rtlCol="0">
              <a:spAutoFit/>
            </a:bodyPr>
            <a:lstStyle/>
            <a:p>
              <a:pPr algn="just" rtl="0">
                <a:spcBef>
                  <a:spcPts val="0"/>
                </a:spcBef>
                <a:spcAft>
                  <a:spcPts val="500"/>
                </a:spcAft>
              </a:pPr>
              <a:r>
                <a:rPr lang="vi-VN" sz="2200" b="1" i="0" u="none" strike="noStrike" dirty="0">
                  <a:solidFill>
                    <a:srgbClr val="002060"/>
                  </a:solidFill>
                  <a:effectLst/>
                  <a:latin typeface="Calibri" panose="020F0502020204030204" pitchFamily="34" charset="0"/>
                  <a:cs typeface="Calibri" panose="020F0502020204030204" pitchFamily="34" charset="0"/>
                </a:rPr>
                <a:t>(1) Học trò là những con vật quen thuộc như ve sầu, gà trống, để mèn, chim hoạ mi. Nhưng chúng đã hoá thành các nghệ sĩ có tài năng âm nhạc, biểu diễn những tiết mục rất hay, rất đặc sắc. Tiếng kêu, tiếng gáy, tiếng hót của chúng gọi lên trong tâm trí người nghe những cảnh vật có âm thanh, ánh sáng, sắc màu, hương vị,...</a:t>
              </a:r>
              <a:endParaRPr lang="vi-VN" sz="2200" b="1" dirty="0">
                <a:solidFill>
                  <a:srgbClr val="002060"/>
                </a:solidFill>
                <a:effectLst/>
                <a:latin typeface="Calibri" panose="020F0502020204030204" pitchFamily="34" charset="0"/>
                <a:cs typeface="Calibri" panose="020F0502020204030204" pitchFamily="34" charset="0"/>
              </a:endParaRPr>
            </a:p>
          </p:txBody>
        </p:sp>
      </p:grpSp>
      <p:grpSp>
        <p:nvGrpSpPr>
          <p:cNvPr id="18" name="Group 17">
            <a:extLst>
              <a:ext uri="{FF2B5EF4-FFF2-40B4-BE49-F238E27FC236}">
                <a16:creationId xmlns:a16="http://schemas.microsoft.com/office/drawing/2014/main" id="{0BC2469E-5161-64BF-1D7B-A7773AF3ADF4}"/>
              </a:ext>
            </a:extLst>
          </p:cNvPr>
          <p:cNvGrpSpPr/>
          <p:nvPr/>
        </p:nvGrpSpPr>
        <p:grpSpPr>
          <a:xfrm>
            <a:off x="7305675" y="3240088"/>
            <a:ext cx="4676773" cy="3955940"/>
            <a:chOff x="5019675" y="1933575"/>
            <a:chExt cx="3496963" cy="1633579"/>
          </a:xfrm>
          <a:solidFill>
            <a:schemeClr val="accent3">
              <a:lumMod val="20000"/>
              <a:lumOff val="80000"/>
            </a:schemeClr>
          </a:solidFill>
        </p:grpSpPr>
        <p:sp>
          <p:nvSpPr>
            <p:cNvPr id="19" name="Rectangle: Rounded Corners 18">
              <a:extLst>
                <a:ext uri="{FF2B5EF4-FFF2-40B4-BE49-F238E27FC236}">
                  <a16:creationId xmlns:a16="http://schemas.microsoft.com/office/drawing/2014/main" id="{5A015AB0-7EF1-1249-C338-CAA97A57942E}"/>
                </a:ext>
              </a:extLst>
            </p:cNvPr>
            <p:cNvSpPr/>
            <p:nvPr/>
          </p:nvSpPr>
          <p:spPr>
            <a:xfrm>
              <a:off x="5019675" y="1933575"/>
              <a:ext cx="3495675" cy="1400175"/>
            </a:xfrm>
            <a:prstGeom prst="roundRect">
              <a:avLst/>
            </a:prstGeom>
            <a:solidFill>
              <a:srgbClr val="BBEFFB"/>
            </a:solid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0" name="TextBox 19">
              <a:extLst>
                <a:ext uri="{FF2B5EF4-FFF2-40B4-BE49-F238E27FC236}">
                  <a16:creationId xmlns:a16="http://schemas.microsoft.com/office/drawing/2014/main" id="{369C9C24-5297-294B-443A-51221C8BD557}"/>
                </a:ext>
              </a:extLst>
            </p:cNvPr>
            <p:cNvSpPr txBox="1"/>
            <p:nvPr/>
          </p:nvSpPr>
          <p:spPr>
            <a:xfrm>
              <a:off x="5187705" y="1977416"/>
              <a:ext cx="3328933" cy="1589738"/>
            </a:xfrm>
            <a:prstGeom prst="rect">
              <a:avLst/>
            </a:prstGeom>
            <a:noFill/>
          </p:spPr>
          <p:txBody>
            <a:bodyPr wrap="square" rtlCol="0">
              <a:spAutoFit/>
            </a:bodyPr>
            <a:lstStyle/>
            <a:p>
              <a:pPr algn="just" rtl="0">
                <a:spcBef>
                  <a:spcPts val="0"/>
                </a:spcBef>
                <a:spcAft>
                  <a:spcPts val="500"/>
                </a:spcAft>
              </a:pPr>
              <a:r>
                <a:rPr lang="vi-VN" sz="2400" b="1" i="0" u="none" strike="noStrike" dirty="0">
                  <a:solidFill>
                    <a:srgbClr val="002060"/>
                  </a:solidFill>
                  <a:effectLst/>
                  <a:latin typeface="Calibri" panose="020F0502020204030204" pitchFamily="34" charset="0"/>
                  <a:cs typeface="Calibri" panose="020F0502020204030204" pitchFamily="34" charset="0"/>
                </a:rPr>
                <a:t>(2) Thầy giáo vàng anh cũng để lại ấn tượng khó quên. Thầy xúc động khi thấy các học trò của mình đã thành công trong học tập, đã biểu diễn những tiết mục xuất sắc. Việc làm và lời nói của thầy thể hiện tình yêu thương, sự trân trọng đối với học trò.</a:t>
              </a:r>
              <a:endParaRPr lang="vi-VN" sz="2400" b="1" dirty="0">
                <a:solidFill>
                  <a:srgbClr val="002060"/>
                </a:solidFill>
                <a:effectLst/>
                <a:latin typeface="Calibri" panose="020F0502020204030204" pitchFamily="34" charset="0"/>
                <a:cs typeface="Calibri" panose="020F0502020204030204" pitchFamily="34" charset="0"/>
              </a:endParaRPr>
            </a:p>
            <a:p>
              <a:pPr algn="just"/>
              <a:endParaRPr kumimoji="0" lang="en-US" sz="2400" b="1"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endParaRPr>
            </a:p>
          </p:txBody>
        </p:sp>
      </p:grpSp>
      <p:cxnSp>
        <p:nvCxnSpPr>
          <p:cNvPr id="21" name="Straight Arrow Connector 20">
            <a:extLst>
              <a:ext uri="{FF2B5EF4-FFF2-40B4-BE49-F238E27FC236}">
                <a16:creationId xmlns:a16="http://schemas.microsoft.com/office/drawing/2014/main" id="{6DDBDD07-3A5F-4DC2-362B-77C4781FEEFD}"/>
              </a:ext>
            </a:extLst>
          </p:cNvPr>
          <p:cNvCxnSpPr>
            <a:cxnSpLocks/>
          </p:cNvCxnSpPr>
          <p:nvPr/>
        </p:nvCxnSpPr>
        <p:spPr>
          <a:xfrm>
            <a:off x="8267700" y="2457450"/>
            <a:ext cx="1933575" cy="790575"/>
          </a:xfrm>
          <a:prstGeom prst="straightConnector1">
            <a:avLst/>
          </a:prstGeom>
          <a:ln w="76200">
            <a:solidFill>
              <a:srgbClr val="0070C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600782"/>
      </p:ext>
    </p:extLst>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left)">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down)">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fade">
                                      <p:cBhvr>
                                        <p:cTn id="22" dur="500"/>
                                        <p:tgtEl>
                                          <p:spTgt spid="1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wipe(left)">
                                      <p:cBhvr>
                                        <p:cTn id="2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1" name="Picture 40">
            <a:extLst>
              <a:ext uri="{FF2B5EF4-FFF2-40B4-BE49-F238E27FC236}">
                <a16:creationId xmlns:a16="http://schemas.microsoft.com/office/drawing/2014/main" id="{BFD1EE79-6520-4D8B-A452-134702EBB17E}"/>
              </a:ext>
            </a:extLst>
          </p:cNvPr>
          <p:cNvPicPr>
            <a:picLocks noChangeAspect="1"/>
          </p:cNvPicPr>
          <p:nvPr/>
        </p:nvPicPr>
        <p:blipFill>
          <a:blip r:embed="rId3"/>
          <a:stretch>
            <a:fillRect/>
          </a:stretch>
        </p:blipFill>
        <p:spPr>
          <a:xfrm>
            <a:off x="-34000" y="1"/>
            <a:ext cx="12225999" cy="6858000"/>
          </a:xfrm>
          <a:prstGeom prst="rect">
            <a:avLst/>
          </a:prstGeom>
        </p:spPr>
      </p:pic>
      <p:sp>
        <p:nvSpPr>
          <p:cNvPr id="42" name="Rectangle: Folded Corner 41">
            <a:extLst>
              <a:ext uri="{FF2B5EF4-FFF2-40B4-BE49-F238E27FC236}">
                <a16:creationId xmlns:a16="http://schemas.microsoft.com/office/drawing/2014/main" id="{69D08C65-11E5-4B60-8EF4-949D601E241F}"/>
              </a:ext>
            </a:extLst>
          </p:cNvPr>
          <p:cNvSpPr/>
          <p:nvPr/>
        </p:nvSpPr>
        <p:spPr>
          <a:xfrm>
            <a:off x="476250" y="552450"/>
            <a:ext cx="11287125" cy="6019800"/>
          </a:xfrm>
          <a:prstGeom prst="foldedCorner">
            <a:avLst/>
          </a:prstGeom>
          <a:solidFill>
            <a:schemeClr val="bg1">
              <a:alpha val="89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Baloo 2" pitchFamily="2" charset="0"/>
            </a:endParaRPr>
          </a:p>
        </p:txBody>
      </p:sp>
      <p:grpSp>
        <p:nvGrpSpPr>
          <p:cNvPr id="6" name="Group 5">
            <a:extLst>
              <a:ext uri="{FF2B5EF4-FFF2-40B4-BE49-F238E27FC236}">
                <a16:creationId xmlns:a16="http://schemas.microsoft.com/office/drawing/2014/main" id="{18854607-32E5-91DB-4262-D983329F3D9B}"/>
              </a:ext>
            </a:extLst>
          </p:cNvPr>
          <p:cNvGrpSpPr/>
          <p:nvPr/>
        </p:nvGrpSpPr>
        <p:grpSpPr>
          <a:xfrm>
            <a:off x="1010169" y="0"/>
            <a:ext cx="9829281" cy="1190625"/>
            <a:chOff x="5724079" y="1626716"/>
            <a:chExt cx="9829281" cy="1190625"/>
          </a:xfrm>
        </p:grpSpPr>
        <p:sp>
          <p:nvSpPr>
            <p:cNvPr id="7" name="Rectangle: Rounded Corners 6">
              <a:extLst>
                <a:ext uri="{FF2B5EF4-FFF2-40B4-BE49-F238E27FC236}">
                  <a16:creationId xmlns:a16="http://schemas.microsoft.com/office/drawing/2014/main" id="{B50E14FC-3022-9FA8-853F-6B7F53F6BFCA}"/>
                </a:ext>
              </a:extLst>
            </p:cNvPr>
            <p:cNvSpPr/>
            <p:nvPr/>
          </p:nvSpPr>
          <p:spPr>
            <a:xfrm>
              <a:off x="6371260" y="2221139"/>
              <a:ext cx="9182100" cy="596202"/>
            </a:xfrm>
            <a:custGeom>
              <a:avLst/>
              <a:gdLst>
                <a:gd name="connsiteX0" fmla="*/ 0 w 9182100"/>
                <a:gd name="connsiteY0" fmla="*/ 99369 h 596202"/>
                <a:gd name="connsiteX1" fmla="*/ 99369 w 9182100"/>
                <a:gd name="connsiteY1" fmla="*/ 0 h 596202"/>
                <a:gd name="connsiteX2" fmla="*/ 9082731 w 9182100"/>
                <a:gd name="connsiteY2" fmla="*/ 0 h 596202"/>
                <a:gd name="connsiteX3" fmla="*/ 9182100 w 9182100"/>
                <a:gd name="connsiteY3" fmla="*/ 99369 h 596202"/>
                <a:gd name="connsiteX4" fmla="*/ 9182100 w 9182100"/>
                <a:gd name="connsiteY4" fmla="*/ 496833 h 596202"/>
                <a:gd name="connsiteX5" fmla="*/ 9082731 w 9182100"/>
                <a:gd name="connsiteY5" fmla="*/ 596202 h 596202"/>
                <a:gd name="connsiteX6" fmla="*/ 99369 w 9182100"/>
                <a:gd name="connsiteY6" fmla="*/ 596202 h 596202"/>
                <a:gd name="connsiteX7" fmla="*/ 0 w 9182100"/>
                <a:gd name="connsiteY7" fmla="*/ 496833 h 596202"/>
                <a:gd name="connsiteX8" fmla="*/ 0 w 9182100"/>
                <a:gd name="connsiteY8" fmla="*/ 99369 h 596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82100" h="596202" fill="none" extrusionOk="0">
                  <a:moveTo>
                    <a:pt x="0" y="99369"/>
                  </a:moveTo>
                  <a:cubicBezTo>
                    <a:pt x="-3009" y="43230"/>
                    <a:pt x="46821" y="2654"/>
                    <a:pt x="99369" y="0"/>
                  </a:cubicBezTo>
                  <a:cubicBezTo>
                    <a:pt x="1421319" y="-61902"/>
                    <a:pt x="6735883" y="-101778"/>
                    <a:pt x="9082731" y="0"/>
                  </a:cubicBezTo>
                  <a:cubicBezTo>
                    <a:pt x="9132114" y="-1723"/>
                    <a:pt x="9188569" y="35869"/>
                    <a:pt x="9182100" y="99369"/>
                  </a:cubicBezTo>
                  <a:cubicBezTo>
                    <a:pt x="9155655" y="260616"/>
                    <a:pt x="9179166" y="315470"/>
                    <a:pt x="9182100" y="496833"/>
                  </a:cubicBezTo>
                  <a:cubicBezTo>
                    <a:pt x="9181025" y="551187"/>
                    <a:pt x="9136274" y="590021"/>
                    <a:pt x="9082731" y="596202"/>
                  </a:cubicBezTo>
                  <a:cubicBezTo>
                    <a:pt x="5659639" y="453810"/>
                    <a:pt x="1788687" y="707303"/>
                    <a:pt x="99369" y="596202"/>
                  </a:cubicBezTo>
                  <a:cubicBezTo>
                    <a:pt x="40424" y="598236"/>
                    <a:pt x="-345" y="553284"/>
                    <a:pt x="0" y="496833"/>
                  </a:cubicBezTo>
                  <a:cubicBezTo>
                    <a:pt x="19724" y="341674"/>
                    <a:pt x="-1524" y="205755"/>
                    <a:pt x="0" y="99369"/>
                  </a:cubicBezTo>
                  <a:close/>
                </a:path>
                <a:path w="9182100" h="596202" stroke="0" extrusionOk="0">
                  <a:moveTo>
                    <a:pt x="0" y="99369"/>
                  </a:moveTo>
                  <a:cubicBezTo>
                    <a:pt x="-1926" y="41944"/>
                    <a:pt x="42270" y="-3712"/>
                    <a:pt x="99369" y="0"/>
                  </a:cubicBezTo>
                  <a:cubicBezTo>
                    <a:pt x="3605431" y="-164947"/>
                    <a:pt x="5807100" y="-52288"/>
                    <a:pt x="9082731" y="0"/>
                  </a:cubicBezTo>
                  <a:cubicBezTo>
                    <a:pt x="9137104" y="-7948"/>
                    <a:pt x="9172243" y="46067"/>
                    <a:pt x="9182100" y="99369"/>
                  </a:cubicBezTo>
                  <a:cubicBezTo>
                    <a:pt x="9200987" y="277811"/>
                    <a:pt x="9150850" y="318049"/>
                    <a:pt x="9182100" y="496833"/>
                  </a:cubicBezTo>
                  <a:cubicBezTo>
                    <a:pt x="9183339" y="553313"/>
                    <a:pt x="9132380" y="586683"/>
                    <a:pt x="9082731" y="596202"/>
                  </a:cubicBezTo>
                  <a:cubicBezTo>
                    <a:pt x="4650368" y="754743"/>
                    <a:pt x="4478683" y="454366"/>
                    <a:pt x="99369" y="596202"/>
                  </a:cubicBezTo>
                  <a:cubicBezTo>
                    <a:pt x="44339" y="598835"/>
                    <a:pt x="2783" y="550745"/>
                    <a:pt x="0" y="496833"/>
                  </a:cubicBezTo>
                  <a:cubicBezTo>
                    <a:pt x="6538" y="440402"/>
                    <a:pt x="-26221" y="174119"/>
                    <a:pt x="0" y="99369"/>
                  </a:cubicBezTo>
                  <a:close/>
                </a:path>
              </a:pathLst>
            </a:custGeom>
            <a:solidFill>
              <a:srgbClr val="CCFF99"/>
            </a:solidFill>
            <a:ln w="57150">
              <a:solidFill>
                <a:srgbClr val="00B050"/>
              </a:solidFill>
              <a:extLst>
                <a:ext uri="{C807C97D-BFC1-408E-A445-0C87EB9F89A2}">
                  <ask:lineSketchStyleProps xmlns:ask="http://schemas.microsoft.com/office/drawing/2018/sketchyshapes" sd="983016561">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b="1" dirty="0">
                  <a:solidFill>
                    <a:srgbClr val="000000"/>
                  </a:solidFill>
                  <a:latin typeface="Calibri" panose="020F0502020204030204" pitchFamily="34" charset="0"/>
                  <a:cs typeface="Calibri" panose="020F0502020204030204" pitchFamily="34" charset="0"/>
                </a:rPr>
                <a:t>d</a:t>
              </a:r>
              <a:r>
                <a:rPr kumimoji="0" lang="en-US" sz="36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t>
              </a:r>
              <a:r>
                <a:rPr kumimoji="0" lang="en-US" sz="3600" b="1"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Câu</a:t>
              </a:r>
              <a:r>
                <a:rPr kumimoji="0" lang="en-US" sz="36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t>
              </a:r>
              <a:r>
                <a:rPr kumimoji="0" lang="en-US" sz="3600" b="1"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kết</a:t>
              </a:r>
              <a:r>
                <a:rPr kumimoji="0" lang="en-US" sz="36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t>
              </a:r>
              <a:r>
                <a:rPr kumimoji="0" lang="en-US" sz="3600" b="1"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thúc</a:t>
              </a:r>
              <a:r>
                <a:rPr kumimoji="0" lang="en-US" sz="36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t>
              </a:r>
              <a:r>
                <a:rPr kumimoji="0" lang="en-US" sz="3600" b="1"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đoạn</a:t>
              </a:r>
              <a:r>
                <a:rPr kumimoji="0" lang="en-US" sz="36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t>
              </a:r>
              <a:r>
                <a:rPr kumimoji="0" lang="en-US" sz="3600" b="1"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nói</a:t>
              </a:r>
              <a:r>
                <a:rPr kumimoji="0" lang="en-US" sz="36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t>
              </a:r>
              <a:r>
                <a:rPr kumimoji="0" lang="en-US" sz="3600" b="1"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gì</a:t>
              </a:r>
              <a:r>
                <a:rPr kumimoji="0" lang="en-US" sz="36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t>
              </a:r>
              <a:endParaRPr kumimoji="0" lang="vi-VN" sz="36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pic>
          <p:nvPicPr>
            <p:cNvPr id="8" name="Picture 7">
              <a:extLst>
                <a:ext uri="{FF2B5EF4-FFF2-40B4-BE49-F238E27FC236}">
                  <a16:creationId xmlns:a16="http://schemas.microsoft.com/office/drawing/2014/main" id="{49124637-A33E-1E1D-03A7-67EE9383907D}"/>
                </a:ext>
              </a:extLst>
            </p:cNvPr>
            <p:cNvPicPr>
              <a:picLocks noChangeAspect="1"/>
            </p:cNvPicPr>
            <p:nvPr/>
          </p:nvPicPr>
          <p:blipFill>
            <a:blip r:embed="rId4"/>
            <a:stretch>
              <a:fillRect/>
            </a:stretch>
          </p:blipFill>
          <p:spPr>
            <a:xfrm>
              <a:off x="5724079" y="1626716"/>
              <a:ext cx="1093595" cy="1093595"/>
            </a:xfrm>
            <a:prstGeom prst="rect">
              <a:avLst/>
            </a:prstGeom>
          </p:spPr>
        </p:pic>
      </p:grpSp>
      <p:pic>
        <p:nvPicPr>
          <p:cNvPr id="3" name="Picture 2">
            <a:extLst>
              <a:ext uri="{FF2B5EF4-FFF2-40B4-BE49-F238E27FC236}">
                <a16:creationId xmlns:a16="http://schemas.microsoft.com/office/drawing/2014/main" id="{6BE8DA2C-9C01-CAAA-8E55-E99C9AA97758}"/>
              </a:ext>
            </a:extLst>
          </p:cNvPr>
          <p:cNvPicPr>
            <a:picLocks noChangeAspect="1"/>
          </p:cNvPicPr>
          <p:nvPr/>
        </p:nvPicPr>
        <p:blipFill>
          <a:blip r:embed="rId5"/>
          <a:stretch>
            <a:fillRect/>
          </a:stretch>
        </p:blipFill>
        <p:spPr>
          <a:xfrm>
            <a:off x="1452563" y="1319212"/>
            <a:ext cx="9348788" cy="3624317"/>
          </a:xfrm>
          <a:prstGeom prst="rect">
            <a:avLst/>
          </a:prstGeom>
        </p:spPr>
      </p:pic>
      <p:sp>
        <p:nvSpPr>
          <p:cNvPr id="5" name="Rectangle 4">
            <a:extLst>
              <a:ext uri="{FF2B5EF4-FFF2-40B4-BE49-F238E27FC236}">
                <a16:creationId xmlns:a16="http://schemas.microsoft.com/office/drawing/2014/main" id="{00D687C5-7893-2CB2-B964-57E28C40126D}"/>
              </a:ext>
            </a:extLst>
          </p:cNvPr>
          <p:cNvSpPr/>
          <p:nvPr/>
        </p:nvSpPr>
        <p:spPr>
          <a:xfrm>
            <a:off x="3171825" y="4171950"/>
            <a:ext cx="7705725" cy="428625"/>
          </a:xfrm>
          <a:prstGeom prst="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9" name="Rectangle 8">
            <a:extLst>
              <a:ext uri="{FF2B5EF4-FFF2-40B4-BE49-F238E27FC236}">
                <a16:creationId xmlns:a16="http://schemas.microsoft.com/office/drawing/2014/main" id="{5345A64D-5C33-EE14-5B91-9B52B34056F3}"/>
              </a:ext>
            </a:extLst>
          </p:cNvPr>
          <p:cNvSpPr/>
          <p:nvPr/>
        </p:nvSpPr>
        <p:spPr>
          <a:xfrm>
            <a:off x="1438275" y="4581525"/>
            <a:ext cx="4610100" cy="428625"/>
          </a:xfrm>
          <a:prstGeom prst="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1" name="Rectangle: Diagonal Corners Rounded 10">
            <a:extLst>
              <a:ext uri="{FF2B5EF4-FFF2-40B4-BE49-F238E27FC236}">
                <a16:creationId xmlns:a16="http://schemas.microsoft.com/office/drawing/2014/main" id="{0E998064-3C38-643F-989D-B40D47CB1704}"/>
              </a:ext>
            </a:extLst>
          </p:cNvPr>
          <p:cNvSpPr/>
          <p:nvPr/>
        </p:nvSpPr>
        <p:spPr>
          <a:xfrm>
            <a:off x="2514601" y="5153025"/>
            <a:ext cx="7404246" cy="1213362"/>
          </a:xfrm>
          <a:prstGeom prst="round2DiagRect">
            <a:avLst/>
          </a:prstGeom>
          <a:solidFill>
            <a:schemeClr val="bg1"/>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1" u="none" strike="noStrike" kern="1200" cap="none" spc="0" normalizeH="0" baseline="0" noProof="0" dirty="0" err="1">
                <a:ln>
                  <a:noFill/>
                </a:ln>
                <a:solidFill>
                  <a:srgbClr val="FF0000"/>
                </a:solidFill>
                <a:effectLst/>
                <a:uLnTx/>
                <a:uFillTx/>
                <a:latin typeface="Calibri" panose="020F0502020204030204"/>
                <a:ea typeface="+mn-ea"/>
                <a:cs typeface="+mn-cs"/>
              </a:rPr>
              <a:t>Người</a:t>
            </a:r>
            <a:r>
              <a:rPr kumimoji="0" lang="en-US" sz="4000" b="0" i="1"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en-US" sz="4000" b="0" i="1" u="none" strike="noStrike" kern="1200" cap="none" spc="0" normalizeH="0" baseline="0" noProof="0" dirty="0" err="1">
                <a:ln>
                  <a:noFill/>
                </a:ln>
                <a:solidFill>
                  <a:srgbClr val="FF0000"/>
                </a:solidFill>
                <a:effectLst/>
                <a:uLnTx/>
                <a:uFillTx/>
                <a:latin typeface="Calibri" panose="020F0502020204030204"/>
                <a:ea typeface="+mn-ea"/>
                <a:cs typeface="+mn-cs"/>
              </a:rPr>
              <a:t>viết</a:t>
            </a:r>
            <a:r>
              <a:rPr kumimoji="0" lang="en-US" sz="4000" b="0" i="1"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en-US" sz="4000" b="0" i="1" u="none" strike="noStrike" kern="1200" cap="none" spc="0" normalizeH="0" baseline="0" noProof="0" dirty="0" err="1">
                <a:ln>
                  <a:noFill/>
                </a:ln>
                <a:solidFill>
                  <a:srgbClr val="FF0000"/>
                </a:solidFill>
                <a:effectLst/>
                <a:uLnTx/>
                <a:uFillTx/>
                <a:latin typeface="Calibri" panose="020F0502020204030204"/>
                <a:ea typeface="+mn-ea"/>
                <a:cs typeface="+mn-cs"/>
              </a:rPr>
              <a:t>muốn</a:t>
            </a:r>
            <a:r>
              <a:rPr kumimoji="0" lang="en-US" sz="4000" b="0" i="1" u="none" strike="noStrike" kern="1200" cap="none" spc="0" normalizeH="0" noProof="0" dirty="0">
                <a:ln>
                  <a:noFill/>
                </a:ln>
                <a:solidFill>
                  <a:srgbClr val="FF0000"/>
                </a:solidFill>
                <a:effectLst/>
                <a:uLnTx/>
                <a:uFillTx/>
                <a:latin typeface="Calibri" panose="020F0502020204030204"/>
                <a:ea typeface="+mn-ea"/>
                <a:cs typeface="+mn-cs"/>
              </a:rPr>
              <a:t> </a:t>
            </a:r>
            <a:r>
              <a:rPr kumimoji="0" lang="en-US" sz="4000" b="0" i="1" u="none" strike="noStrike" kern="1200" cap="none" spc="0" normalizeH="0" noProof="0" dirty="0" err="1">
                <a:ln>
                  <a:noFill/>
                </a:ln>
                <a:solidFill>
                  <a:srgbClr val="FF0000"/>
                </a:solidFill>
                <a:effectLst/>
                <a:uLnTx/>
                <a:uFillTx/>
                <a:latin typeface="Calibri" panose="020F0502020204030204"/>
                <a:ea typeface="+mn-ea"/>
                <a:cs typeface="+mn-cs"/>
              </a:rPr>
              <a:t>nói</a:t>
            </a:r>
            <a:r>
              <a:rPr kumimoji="0" lang="en-US" sz="4000" b="0" i="1" u="none" strike="noStrike" kern="1200" cap="none" spc="0" normalizeH="0" noProof="0" dirty="0">
                <a:ln>
                  <a:noFill/>
                </a:ln>
                <a:solidFill>
                  <a:srgbClr val="FF0000"/>
                </a:solidFill>
                <a:effectLst/>
                <a:uLnTx/>
                <a:uFillTx/>
                <a:latin typeface="Calibri" panose="020F0502020204030204"/>
                <a:ea typeface="+mn-ea"/>
                <a:cs typeface="+mn-cs"/>
              </a:rPr>
              <a:t> </a:t>
            </a:r>
            <a:r>
              <a:rPr kumimoji="0" lang="en-US" sz="4000" b="0" i="1" u="none" strike="noStrike" kern="1200" cap="none" spc="0" normalizeH="0" noProof="0" dirty="0" err="1">
                <a:ln>
                  <a:noFill/>
                </a:ln>
                <a:solidFill>
                  <a:srgbClr val="FF0000"/>
                </a:solidFill>
                <a:effectLst/>
                <a:uLnTx/>
                <a:uFillTx/>
                <a:latin typeface="Calibri" panose="020F0502020204030204"/>
                <a:ea typeface="+mn-ea"/>
                <a:cs typeface="+mn-cs"/>
              </a:rPr>
              <a:t>câu</a:t>
            </a:r>
            <a:r>
              <a:rPr kumimoji="0" lang="en-US" sz="4000" b="0" i="1" u="none" strike="noStrike" kern="1200" cap="none" spc="0" normalizeH="0" noProof="0" dirty="0">
                <a:ln>
                  <a:noFill/>
                </a:ln>
                <a:solidFill>
                  <a:srgbClr val="FF0000"/>
                </a:solidFill>
                <a:effectLst/>
                <a:uLnTx/>
                <a:uFillTx/>
                <a:latin typeface="Calibri" panose="020F0502020204030204"/>
                <a:ea typeface="+mn-ea"/>
                <a:cs typeface="+mn-cs"/>
              </a:rPr>
              <a:t> </a:t>
            </a:r>
            <a:r>
              <a:rPr kumimoji="0" lang="en-US" sz="4000" b="0" i="1" u="none" strike="noStrike" kern="1200" cap="none" spc="0" normalizeH="0" noProof="0" dirty="0" err="1">
                <a:ln>
                  <a:noFill/>
                </a:ln>
                <a:solidFill>
                  <a:srgbClr val="FF0000"/>
                </a:solidFill>
                <a:effectLst/>
                <a:uLnTx/>
                <a:uFillTx/>
                <a:latin typeface="Calibri" panose="020F0502020204030204"/>
                <a:ea typeface="+mn-ea"/>
                <a:cs typeface="+mn-cs"/>
              </a:rPr>
              <a:t>chuyện</a:t>
            </a:r>
            <a:r>
              <a:rPr kumimoji="0" lang="en-US" sz="4000" b="0" i="1" u="none" strike="noStrike" kern="1200" cap="none" spc="0" normalizeH="0" noProof="0" dirty="0">
                <a:ln>
                  <a:noFill/>
                </a:ln>
                <a:solidFill>
                  <a:srgbClr val="FF0000"/>
                </a:solidFill>
                <a:effectLst/>
                <a:uLnTx/>
                <a:uFillTx/>
                <a:latin typeface="Calibri" panose="020F0502020204030204"/>
                <a:ea typeface="+mn-ea"/>
                <a:cs typeface="+mn-cs"/>
              </a:rPr>
              <a:t> </a:t>
            </a:r>
            <a:r>
              <a:rPr kumimoji="0" lang="en-US" sz="4000" b="0" i="1" u="none" strike="noStrike" kern="1200" cap="none" spc="0" normalizeH="0" noProof="0" dirty="0" err="1">
                <a:ln>
                  <a:noFill/>
                </a:ln>
                <a:solidFill>
                  <a:srgbClr val="FF0000"/>
                </a:solidFill>
                <a:effectLst/>
                <a:uLnTx/>
                <a:uFillTx/>
                <a:latin typeface="Calibri" panose="020F0502020204030204"/>
                <a:ea typeface="+mn-ea"/>
                <a:cs typeface="+mn-cs"/>
              </a:rPr>
              <a:t>luôn</a:t>
            </a:r>
            <a:r>
              <a:rPr kumimoji="0" lang="en-US" sz="4000" b="0" i="1" u="none" strike="noStrike" kern="1200" cap="none" spc="0" normalizeH="0" noProof="0" dirty="0">
                <a:ln>
                  <a:noFill/>
                </a:ln>
                <a:solidFill>
                  <a:srgbClr val="FF0000"/>
                </a:solidFill>
                <a:effectLst/>
                <a:uLnTx/>
                <a:uFillTx/>
                <a:latin typeface="Calibri" panose="020F0502020204030204"/>
                <a:ea typeface="+mn-ea"/>
                <a:cs typeface="+mn-cs"/>
              </a:rPr>
              <a:t> ở </a:t>
            </a:r>
            <a:r>
              <a:rPr kumimoji="0" lang="en-US" sz="4000" b="0" i="1" u="none" strike="noStrike" kern="1200" cap="none" spc="0" normalizeH="0" noProof="0" dirty="0" err="1">
                <a:ln>
                  <a:noFill/>
                </a:ln>
                <a:solidFill>
                  <a:srgbClr val="FF0000"/>
                </a:solidFill>
                <a:effectLst/>
                <a:uLnTx/>
                <a:uFillTx/>
                <a:latin typeface="Calibri" panose="020F0502020204030204"/>
                <a:ea typeface="+mn-ea"/>
                <a:cs typeface="+mn-cs"/>
              </a:rPr>
              <a:t>trong</a:t>
            </a:r>
            <a:r>
              <a:rPr kumimoji="0" lang="en-US" sz="4000" b="0" i="1" u="none" strike="noStrike" kern="1200" cap="none" spc="0" normalizeH="0" noProof="0" dirty="0">
                <a:ln>
                  <a:noFill/>
                </a:ln>
                <a:solidFill>
                  <a:srgbClr val="FF0000"/>
                </a:solidFill>
                <a:effectLst/>
                <a:uLnTx/>
                <a:uFillTx/>
                <a:latin typeface="Calibri" panose="020F0502020204030204"/>
                <a:ea typeface="+mn-ea"/>
                <a:cs typeface="+mn-cs"/>
              </a:rPr>
              <a:t> </a:t>
            </a:r>
            <a:r>
              <a:rPr kumimoji="0" lang="en-US" sz="4000" b="0" i="1" u="none" strike="noStrike" kern="1200" cap="none" spc="0" normalizeH="0" noProof="0" dirty="0" err="1">
                <a:ln>
                  <a:noFill/>
                </a:ln>
                <a:solidFill>
                  <a:srgbClr val="FF0000"/>
                </a:solidFill>
                <a:effectLst/>
                <a:uLnTx/>
                <a:uFillTx/>
                <a:latin typeface="Calibri" panose="020F0502020204030204"/>
                <a:ea typeface="+mn-ea"/>
                <a:cs typeface="+mn-cs"/>
              </a:rPr>
              <a:t>tâm</a:t>
            </a:r>
            <a:r>
              <a:rPr kumimoji="0" lang="en-US" sz="4000" b="0" i="1" u="none" strike="noStrike" kern="1200" cap="none" spc="0" normalizeH="0" noProof="0" dirty="0">
                <a:ln>
                  <a:noFill/>
                </a:ln>
                <a:solidFill>
                  <a:srgbClr val="FF0000"/>
                </a:solidFill>
                <a:effectLst/>
                <a:uLnTx/>
                <a:uFillTx/>
                <a:latin typeface="Calibri" panose="020F0502020204030204"/>
                <a:ea typeface="+mn-ea"/>
                <a:cs typeface="+mn-cs"/>
              </a:rPr>
              <a:t> </a:t>
            </a:r>
            <a:r>
              <a:rPr kumimoji="0" lang="en-US" sz="4000" b="0" i="1" u="none" strike="noStrike" kern="1200" cap="none" spc="0" normalizeH="0" noProof="0" dirty="0" err="1">
                <a:ln>
                  <a:noFill/>
                </a:ln>
                <a:solidFill>
                  <a:srgbClr val="FF0000"/>
                </a:solidFill>
                <a:effectLst/>
                <a:uLnTx/>
                <a:uFillTx/>
                <a:latin typeface="Calibri" panose="020F0502020204030204"/>
                <a:ea typeface="+mn-ea"/>
                <a:cs typeface="+mn-cs"/>
              </a:rPr>
              <a:t>trí</a:t>
            </a:r>
            <a:r>
              <a:rPr kumimoji="0" lang="en-US" sz="4000" b="0" i="1" u="none" strike="noStrike" kern="1200" cap="none" spc="0" normalizeH="0" noProof="0" dirty="0">
                <a:ln>
                  <a:noFill/>
                </a:ln>
                <a:solidFill>
                  <a:srgbClr val="FF0000"/>
                </a:solidFill>
                <a:effectLst/>
                <a:uLnTx/>
                <a:uFillTx/>
                <a:latin typeface="Calibri" panose="020F0502020204030204"/>
                <a:ea typeface="+mn-ea"/>
                <a:cs typeface="+mn-cs"/>
              </a:rPr>
              <a:t> </a:t>
            </a:r>
            <a:r>
              <a:rPr kumimoji="0" lang="en-US" sz="4000" b="0" i="1" u="none" strike="noStrike" kern="1200" cap="none" spc="0" normalizeH="0" noProof="0" dirty="0" err="1">
                <a:ln>
                  <a:noFill/>
                </a:ln>
                <a:solidFill>
                  <a:srgbClr val="FF0000"/>
                </a:solidFill>
                <a:effectLst/>
                <a:uLnTx/>
                <a:uFillTx/>
                <a:latin typeface="Calibri" panose="020F0502020204030204"/>
                <a:ea typeface="+mn-ea"/>
                <a:cs typeface="+mn-cs"/>
              </a:rPr>
              <a:t>mình</a:t>
            </a:r>
            <a:r>
              <a:rPr kumimoji="0" lang="en-US" sz="4000" b="0" i="1" u="none" strike="noStrike" kern="1200" cap="none" spc="0" normalizeH="0" noProof="0" dirty="0">
                <a:ln>
                  <a:noFill/>
                </a:ln>
                <a:solidFill>
                  <a:srgbClr val="FF0000"/>
                </a:solidFill>
                <a:effectLst/>
                <a:uLnTx/>
                <a:uFillTx/>
                <a:latin typeface="Calibri" panose="020F0502020204030204"/>
                <a:ea typeface="+mn-ea"/>
                <a:cs typeface="+mn-cs"/>
              </a:rPr>
              <a:t>.</a:t>
            </a:r>
            <a:endParaRPr kumimoji="0" lang="en-US" sz="4000" b="0" i="1" u="none" strike="noStrike" kern="1200" cap="none" spc="0" normalizeH="0" baseline="0" noProof="0" dirty="0">
              <a:ln>
                <a:noFill/>
              </a:ln>
              <a:solidFill>
                <a:srgbClr val="FF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96138593"/>
      </p:ext>
    </p:extLst>
  </p:cSld>
  <p:clrMapOvr>
    <a:masterClrMapping/>
  </p:clrMapOvr>
  <p:transition spd="slow">
    <p:random/>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14:presetBounceEnd="65000">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14:bounceEnd="65000">
                                          <p:cBhvr additive="base">
                                            <p:cTn id="7" dur="1000" fill="hold"/>
                                            <p:tgtEl>
                                              <p:spTgt spid="6"/>
                                            </p:tgtEl>
                                            <p:attrNameLst>
                                              <p:attrName>ppt_x</p:attrName>
                                            </p:attrNameLst>
                                          </p:cBhvr>
                                          <p:tavLst>
                                            <p:tav tm="0">
                                              <p:val>
                                                <p:strVal val="#ppt_x"/>
                                              </p:val>
                                            </p:tav>
                                            <p:tav tm="100000">
                                              <p:val>
                                                <p:strVal val="#ppt_x"/>
                                              </p:val>
                                            </p:tav>
                                          </p:tavLst>
                                        </p:anim>
                                        <p:anim calcmode="lin" valueType="num" p14:bounceEnd="65000">
                                          <p:cBhvr additive="base">
                                            <p:cTn id="8" dur="10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down)">
                                          <p:cBhvr>
                                            <p:cTn id="18" dur="500"/>
                                            <p:tgtEl>
                                              <p:spTgt spid="9"/>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ipe(down)">
                                          <p:cBhvr>
                                            <p:cTn id="21" dur="5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500" fill="hold"/>
                                            <p:tgtEl>
                                              <p:spTgt spid="11"/>
                                            </p:tgtEl>
                                            <p:attrNameLst>
                                              <p:attrName>ppt_w</p:attrName>
                                            </p:attrNameLst>
                                          </p:cBhvr>
                                          <p:tavLst>
                                            <p:tav tm="0">
                                              <p:val>
                                                <p:fltVal val="0"/>
                                              </p:val>
                                            </p:tav>
                                            <p:tav tm="100000">
                                              <p:val>
                                                <p:strVal val="#ppt_w"/>
                                              </p:val>
                                            </p:tav>
                                          </p:tavLst>
                                        </p:anim>
                                        <p:anim calcmode="lin" valueType="num">
                                          <p:cBhvr>
                                            <p:cTn id="27" dur="500" fill="hold"/>
                                            <p:tgtEl>
                                              <p:spTgt spid="11"/>
                                            </p:tgtEl>
                                            <p:attrNameLst>
                                              <p:attrName>ppt_h</p:attrName>
                                            </p:attrNameLst>
                                          </p:cBhvr>
                                          <p:tavLst>
                                            <p:tav tm="0">
                                              <p:val>
                                                <p:fltVal val="0"/>
                                              </p:val>
                                            </p:tav>
                                            <p:tav tm="100000">
                                              <p:val>
                                                <p:strVal val="#ppt_h"/>
                                              </p:val>
                                            </p:tav>
                                          </p:tavLst>
                                        </p:anim>
                                        <p:animEffect transition="in" filter="fade">
                                          <p:cBhvr>
                                            <p:cTn id="2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animBg="1"/>
          <p:bldP spid="11" grpId="0" animBg="1"/>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 fill="hold"/>
                                            <p:tgtEl>
                                              <p:spTgt spid="6"/>
                                            </p:tgtEl>
                                            <p:attrNameLst>
                                              <p:attrName>ppt_x</p:attrName>
                                            </p:attrNameLst>
                                          </p:cBhvr>
                                          <p:tavLst>
                                            <p:tav tm="0">
                                              <p:val>
                                                <p:strVal val="#ppt_x"/>
                                              </p:val>
                                            </p:tav>
                                            <p:tav tm="100000">
                                              <p:val>
                                                <p:strVal val="#ppt_x"/>
                                              </p:val>
                                            </p:tav>
                                          </p:tavLst>
                                        </p:anim>
                                        <p:anim calcmode="lin" valueType="num">
                                          <p:cBhvr additive="base">
                                            <p:cTn id="8" dur="10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down)">
                                          <p:cBhvr>
                                            <p:cTn id="18" dur="500"/>
                                            <p:tgtEl>
                                              <p:spTgt spid="9"/>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ipe(down)">
                                          <p:cBhvr>
                                            <p:cTn id="21" dur="5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500" fill="hold"/>
                                            <p:tgtEl>
                                              <p:spTgt spid="11"/>
                                            </p:tgtEl>
                                            <p:attrNameLst>
                                              <p:attrName>ppt_w</p:attrName>
                                            </p:attrNameLst>
                                          </p:cBhvr>
                                          <p:tavLst>
                                            <p:tav tm="0">
                                              <p:val>
                                                <p:fltVal val="0"/>
                                              </p:val>
                                            </p:tav>
                                            <p:tav tm="100000">
                                              <p:val>
                                                <p:strVal val="#ppt_w"/>
                                              </p:val>
                                            </p:tav>
                                          </p:tavLst>
                                        </p:anim>
                                        <p:anim calcmode="lin" valueType="num">
                                          <p:cBhvr>
                                            <p:cTn id="27" dur="500" fill="hold"/>
                                            <p:tgtEl>
                                              <p:spTgt spid="11"/>
                                            </p:tgtEl>
                                            <p:attrNameLst>
                                              <p:attrName>ppt_h</p:attrName>
                                            </p:attrNameLst>
                                          </p:cBhvr>
                                          <p:tavLst>
                                            <p:tav tm="0">
                                              <p:val>
                                                <p:fltVal val="0"/>
                                              </p:val>
                                            </p:tav>
                                            <p:tav tm="100000">
                                              <p:val>
                                                <p:strVal val="#ppt_h"/>
                                              </p:val>
                                            </p:tav>
                                          </p:tavLst>
                                        </p:anim>
                                        <p:animEffect transition="in" filter="fade">
                                          <p:cBhvr>
                                            <p:cTn id="2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animBg="1"/>
          <p:bldP spid="11" grpId="0" animBg="1"/>
        </p:bldLst>
      </p:timing>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Picture 40">
            <a:extLst>
              <a:ext uri="{FF2B5EF4-FFF2-40B4-BE49-F238E27FC236}">
                <a16:creationId xmlns:a16="http://schemas.microsoft.com/office/drawing/2014/main" id="{BFD1EE79-6520-4D8B-A452-134702EBB17E}"/>
              </a:ext>
            </a:extLst>
          </p:cNvPr>
          <p:cNvPicPr>
            <a:picLocks noChangeAspect="1"/>
          </p:cNvPicPr>
          <p:nvPr/>
        </p:nvPicPr>
        <p:blipFill>
          <a:blip r:embed="rId3"/>
          <a:stretch>
            <a:fillRect/>
          </a:stretch>
        </p:blipFill>
        <p:spPr>
          <a:xfrm>
            <a:off x="-34000" y="1"/>
            <a:ext cx="12225999" cy="6858000"/>
          </a:xfrm>
          <a:prstGeom prst="rect">
            <a:avLst/>
          </a:prstGeom>
        </p:spPr>
      </p:pic>
      <p:sp>
        <p:nvSpPr>
          <p:cNvPr id="42" name="Rectangle: Folded Corner 41">
            <a:extLst>
              <a:ext uri="{FF2B5EF4-FFF2-40B4-BE49-F238E27FC236}">
                <a16:creationId xmlns:a16="http://schemas.microsoft.com/office/drawing/2014/main" id="{69D08C65-11E5-4B60-8EF4-949D601E241F}"/>
              </a:ext>
            </a:extLst>
          </p:cNvPr>
          <p:cNvSpPr/>
          <p:nvPr/>
        </p:nvSpPr>
        <p:spPr>
          <a:xfrm>
            <a:off x="476250" y="666751"/>
            <a:ext cx="11287125" cy="5772150"/>
          </a:xfrm>
          <a:prstGeom prst="foldedCorner">
            <a:avLst/>
          </a:prstGeom>
          <a:solidFill>
            <a:schemeClr val="bg1">
              <a:alpha val="89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Baloo 2" pitchFamily="2" charset="0"/>
            </a:endParaRPr>
          </a:p>
        </p:txBody>
      </p:sp>
      <p:sp>
        <p:nvSpPr>
          <p:cNvPr id="43" name="Rectangle 3">
            <a:extLst>
              <a:ext uri="{FF2B5EF4-FFF2-40B4-BE49-F238E27FC236}">
                <a16:creationId xmlns:a16="http://schemas.microsoft.com/office/drawing/2014/main" id="{824939CE-8819-4720-9882-F6BD91466700}"/>
              </a:ext>
            </a:extLst>
          </p:cNvPr>
          <p:cNvSpPr txBox="1">
            <a:spLocks noChangeArrowheads="1"/>
          </p:cNvSpPr>
          <p:nvPr/>
        </p:nvSpPr>
        <p:spPr bwMode="auto">
          <a:xfrm>
            <a:off x="861910" y="155756"/>
            <a:ext cx="10922079"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
                <a:srgbClr val="333399"/>
              </a:buClr>
              <a:buSzTx/>
              <a:buFontTx/>
              <a:buNone/>
              <a:tabLst/>
              <a:defRPr/>
            </a:pPr>
            <a:endParaRPr kumimoji="0" lang="en-US" altLang="en-US" sz="3200" b="1" i="0" u="none" strike="noStrike" kern="1200" cap="none" spc="0" normalizeH="0" baseline="0" noProof="0" dirty="0">
              <a:ln>
                <a:noFill/>
              </a:ln>
              <a:solidFill>
                <a:srgbClr val="002060"/>
              </a:solidFill>
              <a:effectLst/>
              <a:uLnTx/>
              <a:uFillTx/>
              <a:latin typeface="Calibri"/>
              <a:ea typeface="+mn-ea"/>
              <a:cs typeface="Baloo 2" pitchFamily="2" charset="0"/>
            </a:endParaRPr>
          </a:p>
        </p:txBody>
      </p:sp>
      <p:pic>
        <p:nvPicPr>
          <p:cNvPr id="44" name="Picture 2" descr="Clip nghệ thuật Đồ họa mạng di động Minh họa Silhouette Vẽ - phim hoạt hình  hoa cỏ png tải về - Miễn phí trong suốt Xanh png Tải về.">
            <a:extLst>
              <a:ext uri="{FF2B5EF4-FFF2-40B4-BE49-F238E27FC236}">
                <a16:creationId xmlns:a16="http://schemas.microsoft.com/office/drawing/2014/main" id="{6AB03C13-C3E9-448B-920C-0D1AA5F8C4C5}"/>
              </a:ext>
            </a:extLst>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1458" b="90000" l="10000" r="90000">
                        <a14:foregroundMark x1="47000" y1="1458" x2="41667" y2="13125"/>
                        <a14:foregroundMark x1="57000" y1="12708" x2="56444" y2="13542"/>
                      </a14:backgroundRemoval>
                    </a14:imgEffect>
                  </a14:imgLayer>
                </a14:imgProps>
              </a:ext>
              <a:ext uri="{28A0092B-C50C-407E-A947-70E740481C1C}">
                <a14:useLocalDpi xmlns:a14="http://schemas.microsoft.com/office/drawing/2010/main" val="0"/>
              </a:ext>
            </a:extLst>
          </a:blip>
          <a:srcRect/>
          <a:stretch>
            <a:fillRect/>
          </a:stretch>
        </p:blipFill>
        <p:spPr bwMode="auto">
          <a:xfrm flipH="1">
            <a:off x="11118289" y="6257583"/>
            <a:ext cx="1331400" cy="710080"/>
          </a:xfrm>
          <a:prstGeom prst="rect">
            <a:avLst/>
          </a:prstGeom>
          <a:noFill/>
          <a:extLst>
            <a:ext uri="{909E8E84-426E-40DD-AFC4-6F175D3DCCD1}">
              <a14:hiddenFill xmlns:a14="http://schemas.microsoft.com/office/drawing/2010/main">
                <a:solidFill>
                  <a:srgbClr val="FFFFFF"/>
                </a:solidFill>
              </a14:hiddenFill>
            </a:ext>
          </a:extLst>
        </p:spPr>
      </p:pic>
      <p:grpSp>
        <p:nvGrpSpPr>
          <p:cNvPr id="2" name="Group 1">
            <a:extLst>
              <a:ext uri="{FF2B5EF4-FFF2-40B4-BE49-F238E27FC236}">
                <a16:creationId xmlns:a16="http://schemas.microsoft.com/office/drawing/2014/main" id="{6C073F9A-AE89-63B0-F76D-9C0C3D03DA27}"/>
              </a:ext>
            </a:extLst>
          </p:cNvPr>
          <p:cNvGrpSpPr/>
          <p:nvPr/>
        </p:nvGrpSpPr>
        <p:grpSpPr>
          <a:xfrm>
            <a:off x="1101420" y="929686"/>
            <a:ext cx="10228670" cy="2623140"/>
            <a:chOff x="-646077" y="-154715"/>
            <a:chExt cx="10228670" cy="2623140"/>
          </a:xfrm>
        </p:grpSpPr>
        <p:sp>
          <p:nvSpPr>
            <p:cNvPr id="3" name="Rectangle: Rounded Corners 2">
              <a:extLst>
                <a:ext uri="{FF2B5EF4-FFF2-40B4-BE49-F238E27FC236}">
                  <a16:creationId xmlns:a16="http://schemas.microsoft.com/office/drawing/2014/main" id="{D2ADEFFF-9C79-4078-952F-B1BEEBA88B2A}"/>
                </a:ext>
              </a:extLst>
            </p:cNvPr>
            <p:cNvSpPr/>
            <p:nvPr/>
          </p:nvSpPr>
          <p:spPr>
            <a:xfrm>
              <a:off x="248093" y="577481"/>
              <a:ext cx="8896350" cy="1209675"/>
            </a:xfrm>
            <a:custGeom>
              <a:avLst/>
              <a:gdLst>
                <a:gd name="connsiteX0" fmla="*/ 0 w 8896350"/>
                <a:gd name="connsiteY0" fmla="*/ 201617 h 1209675"/>
                <a:gd name="connsiteX1" fmla="*/ 201617 w 8896350"/>
                <a:gd name="connsiteY1" fmla="*/ 0 h 1209675"/>
                <a:gd name="connsiteX2" fmla="*/ 939865 w 8896350"/>
                <a:gd name="connsiteY2" fmla="*/ 0 h 1209675"/>
                <a:gd name="connsiteX3" fmla="*/ 1593181 w 8896350"/>
                <a:gd name="connsiteY3" fmla="*/ 0 h 1209675"/>
                <a:gd name="connsiteX4" fmla="*/ 2076636 w 8896350"/>
                <a:gd name="connsiteY4" fmla="*/ 0 h 1209675"/>
                <a:gd name="connsiteX5" fmla="*/ 2645021 w 8896350"/>
                <a:gd name="connsiteY5" fmla="*/ 0 h 1209675"/>
                <a:gd name="connsiteX6" fmla="*/ 3128475 w 8896350"/>
                <a:gd name="connsiteY6" fmla="*/ 0 h 1209675"/>
                <a:gd name="connsiteX7" fmla="*/ 3781792 w 8896350"/>
                <a:gd name="connsiteY7" fmla="*/ 0 h 1209675"/>
                <a:gd name="connsiteX8" fmla="*/ 4180315 w 8896350"/>
                <a:gd name="connsiteY8" fmla="*/ 0 h 1209675"/>
                <a:gd name="connsiteX9" fmla="*/ 4748701 w 8896350"/>
                <a:gd name="connsiteY9" fmla="*/ 0 h 1209675"/>
                <a:gd name="connsiteX10" fmla="*/ 5317086 w 8896350"/>
                <a:gd name="connsiteY10" fmla="*/ 0 h 1209675"/>
                <a:gd name="connsiteX11" fmla="*/ 5715609 w 8896350"/>
                <a:gd name="connsiteY11" fmla="*/ 0 h 1209675"/>
                <a:gd name="connsiteX12" fmla="*/ 6114132 w 8896350"/>
                <a:gd name="connsiteY12" fmla="*/ 0 h 1209675"/>
                <a:gd name="connsiteX13" fmla="*/ 6937311 w 8896350"/>
                <a:gd name="connsiteY13" fmla="*/ 0 h 1209675"/>
                <a:gd name="connsiteX14" fmla="*/ 7505697 w 8896350"/>
                <a:gd name="connsiteY14" fmla="*/ 0 h 1209675"/>
                <a:gd name="connsiteX15" fmla="*/ 8694733 w 8896350"/>
                <a:gd name="connsiteY15" fmla="*/ 0 h 1209675"/>
                <a:gd name="connsiteX16" fmla="*/ 8896350 w 8896350"/>
                <a:gd name="connsiteY16" fmla="*/ 201617 h 1209675"/>
                <a:gd name="connsiteX17" fmla="*/ 8896350 w 8896350"/>
                <a:gd name="connsiteY17" fmla="*/ 596773 h 1209675"/>
                <a:gd name="connsiteX18" fmla="*/ 8896350 w 8896350"/>
                <a:gd name="connsiteY18" fmla="*/ 1008058 h 1209675"/>
                <a:gd name="connsiteX19" fmla="*/ 8694733 w 8896350"/>
                <a:gd name="connsiteY19" fmla="*/ 1209675 h 1209675"/>
                <a:gd name="connsiteX20" fmla="*/ 7956485 w 8896350"/>
                <a:gd name="connsiteY20" fmla="*/ 1209675 h 1209675"/>
                <a:gd name="connsiteX21" fmla="*/ 7218237 w 8896350"/>
                <a:gd name="connsiteY21" fmla="*/ 1209675 h 1209675"/>
                <a:gd name="connsiteX22" fmla="*/ 6479990 w 8896350"/>
                <a:gd name="connsiteY22" fmla="*/ 1209675 h 1209675"/>
                <a:gd name="connsiteX23" fmla="*/ 5996535 w 8896350"/>
                <a:gd name="connsiteY23" fmla="*/ 1209675 h 1209675"/>
                <a:gd name="connsiteX24" fmla="*/ 5428150 w 8896350"/>
                <a:gd name="connsiteY24" fmla="*/ 1209675 h 1209675"/>
                <a:gd name="connsiteX25" fmla="*/ 4774833 w 8896350"/>
                <a:gd name="connsiteY25" fmla="*/ 1209675 h 1209675"/>
                <a:gd name="connsiteX26" fmla="*/ 3951654 w 8896350"/>
                <a:gd name="connsiteY26" fmla="*/ 1209675 h 1209675"/>
                <a:gd name="connsiteX27" fmla="*/ 3553131 w 8896350"/>
                <a:gd name="connsiteY27" fmla="*/ 1209675 h 1209675"/>
                <a:gd name="connsiteX28" fmla="*/ 3069677 w 8896350"/>
                <a:gd name="connsiteY28" fmla="*/ 1209675 h 1209675"/>
                <a:gd name="connsiteX29" fmla="*/ 2501291 w 8896350"/>
                <a:gd name="connsiteY29" fmla="*/ 1209675 h 1209675"/>
                <a:gd name="connsiteX30" fmla="*/ 2017837 w 8896350"/>
                <a:gd name="connsiteY30" fmla="*/ 1209675 h 1209675"/>
                <a:gd name="connsiteX31" fmla="*/ 1449452 w 8896350"/>
                <a:gd name="connsiteY31" fmla="*/ 1209675 h 1209675"/>
                <a:gd name="connsiteX32" fmla="*/ 881066 w 8896350"/>
                <a:gd name="connsiteY32" fmla="*/ 1209675 h 1209675"/>
                <a:gd name="connsiteX33" fmla="*/ 201617 w 8896350"/>
                <a:gd name="connsiteY33" fmla="*/ 1209675 h 1209675"/>
                <a:gd name="connsiteX34" fmla="*/ 0 w 8896350"/>
                <a:gd name="connsiteY34" fmla="*/ 1008058 h 1209675"/>
                <a:gd name="connsiteX35" fmla="*/ 0 w 8896350"/>
                <a:gd name="connsiteY35" fmla="*/ 612902 h 1209675"/>
                <a:gd name="connsiteX36" fmla="*/ 0 w 8896350"/>
                <a:gd name="connsiteY36" fmla="*/ 201617 h 1209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8896350" h="1209675" fill="none" extrusionOk="0">
                  <a:moveTo>
                    <a:pt x="0" y="201617"/>
                  </a:moveTo>
                  <a:cubicBezTo>
                    <a:pt x="2859" y="113913"/>
                    <a:pt x="108575" y="18981"/>
                    <a:pt x="201617" y="0"/>
                  </a:cubicBezTo>
                  <a:cubicBezTo>
                    <a:pt x="481770" y="19041"/>
                    <a:pt x="581323" y="-15472"/>
                    <a:pt x="939865" y="0"/>
                  </a:cubicBezTo>
                  <a:cubicBezTo>
                    <a:pt x="1298407" y="15472"/>
                    <a:pt x="1454614" y="-32055"/>
                    <a:pt x="1593181" y="0"/>
                  </a:cubicBezTo>
                  <a:cubicBezTo>
                    <a:pt x="1731748" y="32055"/>
                    <a:pt x="1894403" y="-6886"/>
                    <a:pt x="2076636" y="0"/>
                  </a:cubicBezTo>
                  <a:cubicBezTo>
                    <a:pt x="2258869" y="6886"/>
                    <a:pt x="2397750" y="-12821"/>
                    <a:pt x="2645021" y="0"/>
                  </a:cubicBezTo>
                  <a:cubicBezTo>
                    <a:pt x="2892292" y="12821"/>
                    <a:pt x="2919436" y="10434"/>
                    <a:pt x="3128475" y="0"/>
                  </a:cubicBezTo>
                  <a:cubicBezTo>
                    <a:pt x="3337514" y="-10434"/>
                    <a:pt x="3511958" y="8942"/>
                    <a:pt x="3781792" y="0"/>
                  </a:cubicBezTo>
                  <a:cubicBezTo>
                    <a:pt x="4051626" y="-8942"/>
                    <a:pt x="4054272" y="-188"/>
                    <a:pt x="4180315" y="0"/>
                  </a:cubicBezTo>
                  <a:cubicBezTo>
                    <a:pt x="4306358" y="188"/>
                    <a:pt x="4519550" y="-4531"/>
                    <a:pt x="4748701" y="0"/>
                  </a:cubicBezTo>
                  <a:cubicBezTo>
                    <a:pt x="4977852" y="4531"/>
                    <a:pt x="5151335" y="-26868"/>
                    <a:pt x="5317086" y="0"/>
                  </a:cubicBezTo>
                  <a:cubicBezTo>
                    <a:pt x="5482837" y="26868"/>
                    <a:pt x="5533056" y="11087"/>
                    <a:pt x="5715609" y="0"/>
                  </a:cubicBezTo>
                  <a:cubicBezTo>
                    <a:pt x="5898162" y="-11087"/>
                    <a:pt x="5967002" y="-18398"/>
                    <a:pt x="6114132" y="0"/>
                  </a:cubicBezTo>
                  <a:cubicBezTo>
                    <a:pt x="6261262" y="18398"/>
                    <a:pt x="6537676" y="36871"/>
                    <a:pt x="6937311" y="0"/>
                  </a:cubicBezTo>
                  <a:cubicBezTo>
                    <a:pt x="7336946" y="-36871"/>
                    <a:pt x="7321282" y="-9052"/>
                    <a:pt x="7505697" y="0"/>
                  </a:cubicBezTo>
                  <a:cubicBezTo>
                    <a:pt x="7690112" y="9052"/>
                    <a:pt x="8251853" y="-6573"/>
                    <a:pt x="8694733" y="0"/>
                  </a:cubicBezTo>
                  <a:cubicBezTo>
                    <a:pt x="8816610" y="9081"/>
                    <a:pt x="8915463" y="71100"/>
                    <a:pt x="8896350" y="201617"/>
                  </a:cubicBezTo>
                  <a:cubicBezTo>
                    <a:pt x="8882782" y="378587"/>
                    <a:pt x="8878835" y="459372"/>
                    <a:pt x="8896350" y="596773"/>
                  </a:cubicBezTo>
                  <a:cubicBezTo>
                    <a:pt x="8913865" y="734174"/>
                    <a:pt x="8887859" y="870308"/>
                    <a:pt x="8896350" y="1008058"/>
                  </a:cubicBezTo>
                  <a:cubicBezTo>
                    <a:pt x="8910083" y="1134080"/>
                    <a:pt x="8812950" y="1192395"/>
                    <a:pt x="8694733" y="1209675"/>
                  </a:cubicBezTo>
                  <a:cubicBezTo>
                    <a:pt x="8533833" y="1239764"/>
                    <a:pt x="8283282" y="1232805"/>
                    <a:pt x="7956485" y="1209675"/>
                  </a:cubicBezTo>
                  <a:cubicBezTo>
                    <a:pt x="7629688" y="1186545"/>
                    <a:pt x="7537435" y="1220362"/>
                    <a:pt x="7218237" y="1209675"/>
                  </a:cubicBezTo>
                  <a:cubicBezTo>
                    <a:pt x="6899039" y="1198988"/>
                    <a:pt x="6757683" y="1223872"/>
                    <a:pt x="6479990" y="1209675"/>
                  </a:cubicBezTo>
                  <a:cubicBezTo>
                    <a:pt x="6202297" y="1195478"/>
                    <a:pt x="6119977" y="1205847"/>
                    <a:pt x="5996535" y="1209675"/>
                  </a:cubicBezTo>
                  <a:cubicBezTo>
                    <a:pt x="5873094" y="1213503"/>
                    <a:pt x="5600184" y="1216527"/>
                    <a:pt x="5428150" y="1209675"/>
                  </a:cubicBezTo>
                  <a:cubicBezTo>
                    <a:pt x="5256117" y="1202823"/>
                    <a:pt x="5027543" y="1180238"/>
                    <a:pt x="4774833" y="1209675"/>
                  </a:cubicBezTo>
                  <a:cubicBezTo>
                    <a:pt x="4522123" y="1239112"/>
                    <a:pt x="4141150" y="1241125"/>
                    <a:pt x="3951654" y="1209675"/>
                  </a:cubicBezTo>
                  <a:cubicBezTo>
                    <a:pt x="3762158" y="1178225"/>
                    <a:pt x="3670706" y="1216888"/>
                    <a:pt x="3553131" y="1209675"/>
                  </a:cubicBezTo>
                  <a:cubicBezTo>
                    <a:pt x="3435556" y="1202462"/>
                    <a:pt x="3276134" y="1187837"/>
                    <a:pt x="3069677" y="1209675"/>
                  </a:cubicBezTo>
                  <a:cubicBezTo>
                    <a:pt x="2863220" y="1231513"/>
                    <a:pt x="2662485" y="1227919"/>
                    <a:pt x="2501291" y="1209675"/>
                  </a:cubicBezTo>
                  <a:cubicBezTo>
                    <a:pt x="2340097" y="1191431"/>
                    <a:pt x="2145944" y="1194129"/>
                    <a:pt x="2017837" y="1209675"/>
                  </a:cubicBezTo>
                  <a:cubicBezTo>
                    <a:pt x="1889730" y="1225221"/>
                    <a:pt x="1666756" y="1224365"/>
                    <a:pt x="1449452" y="1209675"/>
                  </a:cubicBezTo>
                  <a:cubicBezTo>
                    <a:pt x="1232149" y="1194985"/>
                    <a:pt x="1096753" y="1199874"/>
                    <a:pt x="881066" y="1209675"/>
                  </a:cubicBezTo>
                  <a:cubicBezTo>
                    <a:pt x="665379" y="1219476"/>
                    <a:pt x="433481" y="1216532"/>
                    <a:pt x="201617" y="1209675"/>
                  </a:cubicBezTo>
                  <a:cubicBezTo>
                    <a:pt x="93152" y="1231715"/>
                    <a:pt x="10637" y="1135161"/>
                    <a:pt x="0" y="1008058"/>
                  </a:cubicBezTo>
                  <a:cubicBezTo>
                    <a:pt x="5061" y="914770"/>
                    <a:pt x="-1711" y="778894"/>
                    <a:pt x="0" y="612902"/>
                  </a:cubicBezTo>
                  <a:cubicBezTo>
                    <a:pt x="1711" y="446910"/>
                    <a:pt x="-12264" y="323040"/>
                    <a:pt x="0" y="201617"/>
                  </a:cubicBezTo>
                  <a:close/>
                </a:path>
                <a:path w="8896350" h="1209675" stroke="0" extrusionOk="0">
                  <a:moveTo>
                    <a:pt x="0" y="201617"/>
                  </a:moveTo>
                  <a:cubicBezTo>
                    <a:pt x="2998" y="90685"/>
                    <a:pt x="91873" y="2629"/>
                    <a:pt x="201617" y="0"/>
                  </a:cubicBezTo>
                  <a:cubicBezTo>
                    <a:pt x="391120" y="-19590"/>
                    <a:pt x="413132" y="-13849"/>
                    <a:pt x="600140" y="0"/>
                  </a:cubicBezTo>
                  <a:cubicBezTo>
                    <a:pt x="787148" y="13849"/>
                    <a:pt x="1014234" y="16511"/>
                    <a:pt x="1338388" y="0"/>
                  </a:cubicBezTo>
                  <a:cubicBezTo>
                    <a:pt x="1662542" y="-16511"/>
                    <a:pt x="1809293" y="-21560"/>
                    <a:pt x="2076636" y="0"/>
                  </a:cubicBezTo>
                  <a:cubicBezTo>
                    <a:pt x="2343979" y="21560"/>
                    <a:pt x="2583055" y="9448"/>
                    <a:pt x="2814883" y="0"/>
                  </a:cubicBezTo>
                  <a:cubicBezTo>
                    <a:pt x="3046711" y="-9448"/>
                    <a:pt x="3316974" y="-141"/>
                    <a:pt x="3638062" y="0"/>
                  </a:cubicBezTo>
                  <a:cubicBezTo>
                    <a:pt x="3959150" y="141"/>
                    <a:pt x="4233350" y="-27268"/>
                    <a:pt x="4461241" y="0"/>
                  </a:cubicBezTo>
                  <a:cubicBezTo>
                    <a:pt x="4689132" y="27268"/>
                    <a:pt x="4674244" y="8155"/>
                    <a:pt x="4859764" y="0"/>
                  </a:cubicBezTo>
                  <a:cubicBezTo>
                    <a:pt x="5045284" y="-8155"/>
                    <a:pt x="5109008" y="-18869"/>
                    <a:pt x="5343219" y="0"/>
                  </a:cubicBezTo>
                  <a:cubicBezTo>
                    <a:pt x="5577430" y="18869"/>
                    <a:pt x="5758147" y="-22815"/>
                    <a:pt x="6081467" y="0"/>
                  </a:cubicBezTo>
                  <a:cubicBezTo>
                    <a:pt x="6404787" y="22815"/>
                    <a:pt x="6351326" y="-18238"/>
                    <a:pt x="6479990" y="0"/>
                  </a:cubicBezTo>
                  <a:cubicBezTo>
                    <a:pt x="6608654" y="18238"/>
                    <a:pt x="6859765" y="15826"/>
                    <a:pt x="7218237" y="0"/>
                  </a:cubicBezTo>
                  <a:cubicBezTo>
                    <a:pt x="7576709" y="-15826"/>
                    <a:pt x="7641897" y="-31343"/>
                    <a:pt x="7871554" y="0"/>
                  </a:cubicBezTo>
                  <a:cubicBezTo>
                    <a:pt x="8101211" y="31343"/>
                    <a:pt x="8396748" y="-8905"/>
                    <a:pt x="8694733" y="0"/>
                  </a:cubicBezTo>
                  <a:cubicBezTo>
                    <a:pt x="8807923" y="4667"/>
                    <a:pt x="8895989" y="77293"/>
                    <a:pt x="8896350" y="201617"/>
                  </a:cubicBezTo>
                  <a:cubicBezTo>
                    <a:pt x="8899226" y="293353"/>
                    <a:pt x="8894870" y="421392"/>
                    <a:pt x="8896350" y="588709"/>
                  </a:cubicBezTo>
                  <a:cubicBezTo>
                    <a:pt x="8897830" y="756026"/>
                    <a:pt x="8910207" y="833840"/>
                    <a:pt x="8896350" y="1008058"/>
                  </a:cubicBezTo>
                  <a:cubicBezTo>
                    <a:pt x="8918230" y="1117597"/>
                    <a:pt x="8791155" y="1190309"/>
                    <a:pt x="8694733" y="1209675"/>
                  </a:cubicBezTo>
                  <a:cubicBezTo>
                    <a:pt x="8560018" y="1208393"/>
                    <a:pt x="8491134" y="1223615"/>
                    <a:pt x="8296210" y="1209675"/>
                  </a:cubicBezTo>
                  <a:cubicBezTo>
                    <a:pt x="8101286" y="1195735"/>
                    <a:pt x="8009081" y="1232597"/>
                    <a:pt x="7727824" y="1209675"/>
                  </a:cubicBezTo>
                  <a:cubicBezTo>
                    <a:pt x="7446567" y="1186753"/>
                    <a:pt x="7152121" y="1188215"/>
                    <a:pt x="6904645" y="1209675"/>
                  </a:cubicBezTo>
                  <a:cubicBezTo>
                    <a:pt x="6657169" y="1231135"/>
                    <a:pt x="6628528" y="1191277"/>
                    <a:pt x="6421191" y="1209675"/>
                  </a:cubicBezTo>
                  <a:cubicBezTo>
                    <a:pt x="6213854" y="1228073"/>
                    <a:pt x="6084532" y="1193647"/>
                    <a:pt x="5937737" y="1209675"/>
                  </a:cubicBezTo>
                  <a:cubicBezTo>
                    <a:pt x="5790942" y="1225703"/>
                    <a:pt x="5361971" y="1176281"/>
                    <a:pt x="5199489" y="1209675"/>
                  </a:cubicBezTo>
                  <a:cubicBezTo>
                    <a:pt x="5037007" y="1243069"/>
                    <a:pt x="4738688" y="1188904"/>
                    <a:pt x="4461241" y="1209675"/>
                  </a:cubicBezTo>
                  <a:cubicBezTo>
                    <a:pt x="4183794" y="1230446"/>
                    <a:pt x="3945427" y="1242048"/>
                    <a:pt x="3807925" y="1209675"/>
                  </a:cubicBezTo>
                  <a:cubicBezTo>
                    <a:pt x="3670423" y="1177302"/>
                    <a:pt x="3580951" y="1206930"/>
                    <a:pt x="3409402" y="1209675"/>
                  </a:cubicBezTo>
                  <a:cubicBezTo>
                    <a:pt x="3237853" y="1212420"/>
                    <a:pt x="3009023" y="1188463"/>
                    <a:pt x="2671154" y="1209675"/>
                  </a:cubicBezTo>
                  <a:cubicBezTo>
                    <a:pt x="2333285" y="1230887"/>
                    <a:pt x="2219980" y="1233379"/>
                    <a:pt x="2102768" y="1209675"/>
                  </a:cubicBezTo>
                  <a:cubicBezTo>
                    <a:pt x="1985556" y="1185971"/>
                    <a:pt x="1608574" y="1224716"/>
                    <a:pt x="1449452" y="1209675"/>
                  </a:cubicBezTo>
                  <a:cubicBezTo>
                    <a:pt x="1290330" y="1194634"/>
                    <a:pt x="1027495" y="1191586"/>
                    <a:pt x="881066" y="1209675"/>
                  </a:cubicBezTo>
                  <a:cubicBezTo>
                    <a:pt x="734637" y="1227764"/>
                    <a:pt x="409999" y="1176975"/>
                    <a:pt x="201617" y="1209675"/>
                  </a:cubicBezTo>
                  <a:cubicBezTo>
                    <a:pt x="85867" y="1205218"/>
                    <a:pt x="-18706" y="1137055"/>
                    <a:pt x="0" y="1008058"/>
                  </a:cubicBezTo>
                  <a:cubicBezTo>
                    <a:pt x="1679" y="838668"/>
                    <a:pt x="14681" y="734433"/>
                    <a:pt x="0" y="588709"/>
                  </a:cubicBezTo>
                  <a:cubicBezTo>
                    <a:pt x="-14681" y="442985"/>
                    <a:pt x="18430" y="384776"/>
                    <a:pt x="0" y="201617"/>
                  </a:cubicBezTo>
                  <a:close/>
                </a:path>
              </a:pathLst>
            </a:custGeom>
            <a:solidFill>
              <a:srgbClr val="FFFF00"/>
            </a:solidFill>
            <a:ln w="38100">
              <a:solidFill>
                <a:srgbClr val="9999FF"/>
              </a:solidFill>
              <a:extLst>
                <a:ext uri="{C807C97D-BFC1-408E-A445-0C87EB9F89A2}">
                  <ask:lineSketchStyleProps xmlns:ask="http://schemas.microsoft.com/office/drawing/2018/sketchyshapes" sd="888366472">
                    <a:prstGeom prst="roundRect">
                      <a:avLst/>
                    </a:pr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nl-NL" sz="3400" b="1" i="0" u="none" strike="noStrike" kern="1200" cap="none" spc="0" normalizeH="0" baseline="0" noProof="0" dirty="0">
                  <a:ln>
                    <a:noFill/>
                  </a:ln>
                  <a:solidFill>
                    <a:prstClr val="black"/>
                  </a:solidFill>
                  <a:effectLst/>
                  <a:uLnTx/>
                  <a:uFillTx/>
                  <a:latin typeface="Calibri"/>
                  <a:ea typeface="Times New Roman" panose="02020603050405020304" pitchFamily="18" charset="0"/>
                  <a:cs typeface="Times New Roman" panose="02020603050405020304" pitchFamily="18" charset="0"/>
                </a:rPr>
                <a:t>Nêu cách viết đoạn văn nêu ý kiến.</a:t>
              </a:r>
              <a:endParaRPr kumimoji="0" lang="en-US" sz="3400" b="1" i="0" u="none" strike="noStrike" kern="1200" cap="none" spc="0" normalizeH="0" baseline="0" noProof="0" dirty="0">
                <a:ln>
                  <a:noFill/>
                </a:ln>
                <a:solidFill>
                  <a:prstClr val="black"/>
                </a:solidFill>
                <a:effectLst/>
                <a:uLnTx/>
                <a:uFillTx/>
                <a:latin typeface="Calibri"/>
                <a:ea typeface="+mn-ea"/>
                <a:cs typeface="Times New Roman" panose="02020603050405020304" pitchFamily="18" charset="0"/>
              </a:endParaRPr>
            </a:p>
          </p:txBody>
        </p:sp>
        <p:pic>
          <p:nvPicPr>
            <p:cNvPr id="4" name="Picture 3" descr="Logo&#10;&#10;Description automatically generated">
              <a:extLst>
                <a:ext uri="{FF2B5EF4-FFF2-40B4-BE49-F238E27FC236}">
                  <a16:creationId xmlns:a16="http://schemas.microsoft.com/office/drawing/2014/main" id="{1351DDAB-32A7-8ED6-7C91-7C3D44EA414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46077" y="-154715"/>
              <a:ext cx="1385455" cy="1385455"/>
            </a:xfrm>
            <a:prstGeom prst="rect">
              <a:avLst/>
            </a:prstGeom>
          </p:spPr>
        </p:pic>
        <p:pic>
          <p:nvPicPr>
            <p:cNvPr id="5" name="Picture 4" descr="Logo&#10;&#10;Description automatically generated">
              <a:extLst>
                <a:ext uri="{FF2B5EF4-FFF2-40B4-BE49-F238E27FC236}">
                  <a16:creationId xmlns:a16="http://schemas.microsoft.com/office/drawing/2014/main" id="{2560694B-4171-BFD6-290E-61F9C4F1238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197138" y="1082970"/>
              <a:ext cx="1385455" cy="1385455"/>
            </a:xfrm>
            <a:prstGeom prst="rect">
              <a:avLst/>
            </a:prstGeom>
          </p:spPr>
        </p:pic>
      </p:grpSp>
      <p:pic>
        <p:nvPicPr>
          <p:cNvPr id="20" name="Picture 19" descr="A picture containing shape&#10;&#10;Description automatically generated">
            <a:extLst>
              <a:ext uri="{FF2B5EF4-FFF2-40B4-BE49-F238E27FC236}">
                <a16:creationId xmlns:a16="http://schemas.microsoft.com/office/drawing/2014/main" id="{6D4EFE88-BAE6-6F8C-3A46-A3FD24347716}"/>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917290" y="295274"/>
            <a:ext cx="1631539" cy="1631539"/>
          </a:xfrm>
          <a:prstGeom prst="rect">
            <a:avLst/>
          </a:prstGeom>
        </p:spPr>
      </p:pic>
    </p:spTree>
    <p:extLst>
      <p:ext uri="{BB962C8B-B14F-4D97-AF65-F5344CB8AC3E}">
        <p14:creationId xmlns:p14="http://schemas.microsoft.com/office/powerpoint/2010/main" val="2708353977"/>
      </p:ext>
    </p:extLst>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1" name="Picture 40">
            <a:extLst>
              <a:ext uri="{FF2B5EF4-FFF2-40B4-BE49-F238E27FC236}">
                <a16:creationId xmlns:a16="http://schemas.microsoft.com/office/drawing/2014/main" id="{BFD1EE79-6520-4D8B-A452-134702EBB17E}"/>
              </a:ext>
            </a:extLst>
          </p:cNvPr>
          <p:cNvPicPr>
            <a:picLocks noChangeAspect="1"/>
          </p:cNvPicPr>
          <p:nvPr/>
        </p:nvPicPr>
        <p:blipFill>
          <a:blip r:embed="rId4"/>
          <a:stretch>
            <a:fillRect/>
          </a:stretch>
        </p:blipFill>
        <p:spPr>
          <a:xfrm>
            <a:off x="-34000" y="1"/>
            <a:ext cx="12225999" cy="6858000"/>
          </a:xfrm>
          <a:prstGeom prst="rect">
            <a:avLst/>
          </a:prstGeom>
        </p:spPr>
      </p:pic>
      <p:sp>
        <p:nvSpPr>
          <p:cNvPr id="42" name="Rectangle: Folded Corner 41">
            <a:extLst>
              <a:ext uri="{FF2B5EF4-FFF2-40B4-BE49-F238E27FC236}">
                <a16:creationId xmlns:a16="http://schemas.microsoft.com/office/drawing/2014/main" id="{69D08C65-11E5-4B60-8EF4-949D601E241F}"/>
              </a:ext>
            </a:extLst>
          </p:cNvPr>
          <p:cNvSpPr/>
          <p:nvPr/>
        </p:nvSpPr>
        <p:spPr>
          <a:xfrm>
            <a:off x="476250" y="228600"/>
            <a:ext cx="11287125" cy="6343650"/>
          </a:xfrm>
          <a:prstGeom prst="foldedCorner">
            <a:avLst/>
          </a:prstGeom>
          <a:solidFill>
            <a:schemeClr val="bg1">
              <a:alpha val="89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Baloo 2" pitchFamily="2" charset="0"/>
            </a:endParaRPr>
          </a:p>
        </p:txBody>
      </p:sp>
      <p:sp>
        <p:nvSpPr>
          <p:cNvPr id="3" name="TextBox 2">
            <a:extLst>
              <a:ext uri="{FF2B5EF4-FFF2-40B4-BE49-F238E27FC236}">
                <a16:creationId xmlns:a16="http://schemas.microsoft.com/office/drawing/2014/main" id="{428898E1-E3CA-414E-0545-A04010FD9F22}"/>
              </a:ext>
            </a:extLst>
          </p:cNvPr>
          <p:cNvSpPr txBox="1"/>
          <p:nvPr/>
        </p:nvSpPr>
        <p:spPr>
          <a:xfrm>
            <a:off x="986983" y="258231"/>
            <a:ext cx="10306344" cy="1780204"/>
          </a:xfrm>
          <a:prstGeom prst="roundRect">
            <a:avLst/>
          </a:prstGeom>
          <a:solidFill>
            <a:srgbClr val="CCFFCC"/>
          </a:solidFill>
          <a:ln w="28575">
            <a:solidFill>
              <a:srgbClr val="00B050"/>
            </a:solidFill>
          </a:ln>
        </p:spPr>
        <p:txBody>
          <a:bodyPr wrap="square">
            <a:spAutoFit/>
          </a:bodyPr>
          <a:lstStyle/>
          <a:p>
            <a:pPr marL="457200" indent="-457200" algn="just">
              <a:lnSpc>
                <a:spcPct val="120000"/>
              </a:lnSpc>
              <a:buFont typeface="Wingdings" panose="05000000000000000000" pitchFamily="2" charset="2"/>
              <a:buChar char="Ø"/>
            </a:pPr>
            <a:r>
              <a:rPr lang="vi-VN" sz="2800" dirty="0">
                <a:solidFill>
                  <a:srgbClr val="000000"/>
                </a:solidFill>
                <a:latin typeface="Calibri" panose="020F0502020204030204" pitchFamily="34" charset="0"/>
                <a:cs typeface="Calibri" panose="020F0502020204030204" pitchFamily="34" charset="0"/>
              </a:rPr>
              <a:t>Đoạn văn thường mở đầu bằng lời khẳng định sự yêu thích của người viết đối với câu chuyện (nêu rõ tên câu chuyện và nếu có thể thì nêu cả tên tác giả).</a:t>
            </a:r>
          </a:p>
        </p:txBody>
      </p:sp>
      <p:sp>
        <p:nvSpPr>
          <p:cNvPr id="4" name="TextBox 3">
            <a:extLst>
              <a:ext uri="{FF2B5EF4-FFF2-40B4-BE49-F238E27FC236}">
                <a16:creationId xmlns:a16="http://schemas.microsoft.com/office/drawing/2014/main" id="{767ABAAC-A883-6B8C-5F6B-68D83630BBC8}"/>
              </a:ext>
            </a:extLst>
          </p:cNvPr>
          <p:cNvSpPr txBox="1"/>
          <p:nvPr/>
        </p:nvSpPr>
        <p:spPr>
          <a:xfrm>
            <a:off x="910783" y="2191806"/>
            <a:ext cx="10306344" cy="1780204"/>
          </a:xfrm>
          <a:prstGeom prst="roundRect">
            <a:avLst/>
          </a:prstGeom>
          <a:solidFill>
            <a:srgbClr val="CCFFCC"/>
          </a:solidFill>
          <a:ln w="28575">
            <a:solidFill>
              <a:srgbClr val="00B050"/>
            </a:solidFill>
          </a:ln>
        </p:spPr>
        <p:txBody>
          <a:bodyPr wrap="square">
            <a:spAutoFit/>
          </a:bodyPr>
          <a:lstStyle/>
          <a:p>
            <a:pPr marL="457200" indent="-457200" algn="just">
              <a:lnSpc>
                <a:spcPct val="120000"/>
              </a:lnSpc>
              <a:buFont typeface="Wingdings" panose="05000000000000000000" pitchFamily="2" charset="2"/>
              <a:buChar char="Ø"/>
            </a:pPr>
            <a:r>
              <a:rPr lang="vi-VN" sz="2800" dirty="0">
                <a:solidFill>
                  <a:srgbClr val="000000"/>
                </a:solidFill>
                <a:latin typeface="Calibri" panose="020F0502020204030204" pitchFamily="34" charset="0"/>
                <a:cs typeface="Calibri" panose="020F0502020204030204" pitchFamily="34" charset="0"/>
              </a:rPr>
              <a:t>Các câu tiếp theo đưa ra một hoặc nhiều lí do yêu thích câu chuyện (yêu thích chi tiết, nhân vật, cách kết thúc,...), có thể kết hợp với những minh chứng cụ th</a:t>
            </a:r>
            <a:r>
              <a:rPr lang="en-US" sz="2800" dirty="0">
                <a:solidFill>
                  <a:srgbClr val="000000"/>
                </a:solidFill>
                <a:latin typeface="Calibri" panose="020F0502020204030204" pitchFamily="34" charset="0"/>
                <a:cs typeface="Calibri" panose="020F0502020204030204" pitchFamily="34" charset="0"/>
              </a:rPr>
              <a:t>ể</a:t>
            </a:r>
            <a:r>
              <a:rPr lang="vi-VN" sz="2800" dirty="0">
                <a:solidFill>
                  <a:srgbClr val="000000"/>
                </a:solidFill>
                <a:latin typeface="Calibri" panose="020F0502020204030204" pitchFamily="34" charset="0"/>
                <a:cs typeface="Calibri" panose="020F0502020204030204" pitchFamily="34" charset="0"/>
              </a:rPr>
              <a:t>.</a:t>
            </a:r>
          </a:p>
        </p:txBody>
      </p:sp>
      <p:sp>
        <p:nvSpPr>
          <p:cNvPr id="5" name="TextBox 4">
            <a:extLst>
              <a:ext uri="{FF2B5EF4-FFF2-40B4-BE49-F238E27FC236}">
                <a16:creationId xmlns:a16="http://schemas.microsoft.com/office/drawing/2014/main" id="{E3C0C9E7-82FC-E3DE-1E78-D4834E872FA2}"/>
              </a:ext>
            </a:extLst>
          </p:cNvPr>
          <p:cNvSpPr txBox="1"/>
          <p:nvPr/>
        </p:nvSpPr>
        <p:spPr>
          <a:xfrm>
            <a:off x="996508" y="4144431"/>
            <a:ext cx="10306344" cy="1208132"/>
          </a:xfrm>
          <a:prstGeom prst="roundRect">
            <a:avLst/>
          </a:prstGeom>
          <a:solidFill>
            <a:srgbClr val="CCFFCC"/>
          </a:solidFill>
          <a:ln w="28575">
            <a:solidFill>
              <a:srgbClr val="00B050"/>
            </a:solidFill>
          </a:ln>
        </p:spPr>
        <p:txBody>
          <a:bodyPr wrap="square">
            <a:spAutoFit/>
          </a:bodyPr>
          <a:lstStyle/>
          <a:p>
            <a:pPr marL="457200" indent="-457200" algn="just">
              <a:lnSpc>
                <a:spcPct val="120000"/>
              </a:lnSpc>
              <a:buFont typeface="Wingdings" panose="05000000000000000000" pitchFamily="2" charset="2"/>
              <a:buChar char="Ø"/>
            </a:pPr>
            <a:r>
              <a:rPr lang="vi-VN" sz="2800" dirty="0">
                <a:solidFill>
                  <a:srgbClr val="000000"/>
                </a:solidFill>
                <a:latin typeface="Calibri" panose="020F0502020204030204" pitchFamily="34" charset="0"/>
                <a:cs typeface="Calibri" panose="020F0502020204030204" pitchFamily="34" charset="0"/>
              </a:rPr>
              <a:t>Đoạn văn có thể có câu kết khẳng định một lần nữa sự yêu thích của người viết đối với câu chuyện. </a:t>
            </a:r>
          </a:p>
        </p:txBody>
      </p:sp>
      <p:sp>
        <p:nvSpPr>
          <p:cNvPr id="6" name="TextBox 5">
            <a:extLst>
              <a:ext uri="{FF2B5EF4-FFF2-40B4-BE49-F238E27FC236}">
                <a16:creationId xmlns:a16="http://schemas.microsoft.com/office/drawing/2014/main" id="{F2C35952-285F-689C-B18F-2668CE897BCF}"/>
              </a:ext>
            </a:extLst>
          </p:cNvPr>
          <p:cNvSpPr txBox="1"/>
          <p:nvPr/>
        </p:nvSpPr>
        <p:spPr>
          <a:xfrm>
            <a:off x="986983" y="5478418"/>
            <a:ext cx="10306344" cy="1208132"/>
          </a:xfrm>
          <a:prstGeom prst="roundRect">
            <a:avLst/>
          </a:prstGeom>
          <a:solidFill>
            <a:srgbClr val="CCFFCC"/>
          </a:solidFill>
          <a:ln w="28575">
            <a:solidFill>
              <a:srgbClr val="00B050"/>
            </a:solidFill>
          </a:ln>
        </p:spPr>
        <p:txBody>
          <a:bodyPr wrap="square">
            <a:spAutoFit/>
          </a:bodyPr>
          <a:lstStyle/>
          <a:p>
            <a:pPr marL="457200" indent="-457200" algn="just">
              <a:lnSpc>
                <a:spcPct val="120000"/>
              </a:lnSpc>
              <a:buFont typeface="Wingdings" panose="05000000000000000000" pitchFamily="2" charset="2"/>
              <a:buChar char="Ø"/>
            </a:pPr>
            <a:r>
              <a:rPr lang="vi-VN" sz="2800" dirty="0">
                <a:solidFill>
                  <a:srgbClr val="000000"/>
                </a:solidFill>
                <a:latin typeface="Calibri" panose="020F0502020204030204" pitchFamily="34" charset="0"/>
                <a:cs typeface="Calibri" panose="020F0502020204030204" pitchFamily="34" charset="0"/>
              </a:rPr>
              <a:t> Đoạn văn nên có những từ ngữ, câu văn bộc lộ rõ cảm xúc, sự yêu thích của mình đối với câu chuyện.</a:t>
            </a:r>
          </a:p>
        </p:txBody>
      </p:sp>
    </p:spTree>
    <p:extLst>
      <p:ext uri="{BB962C8B-B14F-4D97-AF65-F5344CB8AC3E}">
        <p14:creationId xmlns:p14="http://schemas.microsoft.com/office/powerpoint/2010/main" val="4237440520"/>
      </p:ext>
    </p:extLst>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randombar(horizontal)">
                                      <p:cBhvr>
                                        <p:cTn id="12" dur="500"/>
                                        <p:tgtEl>
                                          <p:spTgt spid="4"/>
                                        </p:tgtEl>
                                      </p:cBhvr>
                                    </p:animEffect>
                                  </p:childTnLst>
                                  <p:subTnLst>
                                    <p:audio>
                                      <p:cMediaNode>
                                        <p:cTn display="0" masterRel="sameClick">
                                          <p:stCondLst>
                                            <p:cond evt="begin" delay="0">
                                              <p:tn val="10"/>
                                            </p:cond>
                                          </p:stCondLst>
                                          <p:endCondLst>
                                            <p:cond evt="onStopAudio" delay="0">
                                              <p:tgtEl>
                                                <p:sldTgt/>
                                              </p:tgtEl>
                                            </p:cond>
                                          </p:endCondLst>
                                        </p:cTn>
                                        <p:tgtEl>
                                          <p:sndTgt r:embed="rId3" name="chimes.wav"/>
                                        </p:tgtEl>
                                      </p:cMediaNode>
                                    </p:audio>
                                  </p:sub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randombar(horizontal)">
                                      <p:cBhvr>
                                        <p:cTn id="17" dur="500"/>
                                        <p:tgtEl>
                                          <p:spTgt spid="5"/>
                                        </p:tgtEl>
                                      </p:cBhvr>
                                    </p:animEffect>
                                  </p:childTnLst>
                                  <p:subTnLst>
                                    <p:audio>
                                      <p:cMediaNode>
                                        <p:cTn display="0" masterRel="sameClick">
                                          <p:stCondLst>
                                            <p:cond evt="begin" delay="0">
                                              <p:tn val="15"/>
                                            </p:cond>
                                          </p:stCondLst>
                                          <p:endCondLst>
                                            <p:cond evt="onStopAudio" delay="0">
                                              <p:tgtEl>
                                                <p:sldTgt/>
                                              </p:tgtEl>
                                            </p:cond>
                                          </p:endCondLst>
                                        </p:cTn>
                                        <p:tgtEl>
                                          <p:sndTgt r:embed="rId3" name="chimes.wav"/>
                                        </p:tgtEl>
                                      </p:cMediaNode>
                                    </p:audio>
                                  </p:sub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randombar(horizontal)">
                                      <p:cBhvr>
                                        <p:cTn id="22" dur="500"/>
                                        <p:tgtEl>
                                          <p:spTgt spid="6"/>
                                        </p:tgtEl>
                                      </p:cBhvr>
                                    </p:animEffect>
                                  </p:childTnLst>
                                  <p:subTnLst>
                                    <p:audio>
                                      <p:cMediaNode>
                                        <p:cTn display="0" masterRel="sameClick">
                                          <p:stCondLst>
                                            <p:cond evt="begin" delay="0">
                                              <p:tn val="20"/>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1" name="Picture 40">
            <a:extLst>
              <a:ext uri="{FF2B5EF4-FFF2-40B4-BE49-F238E27FC236}">
                <a16:creationId xmlns:a16="http://schemas.microsoft.com/office/drawing/2014/main" id="{BFD1EE79-6520-4D8B-A452-134702EBB17E}"/>
              </a:ext>
            </a:extLst>
          </p:cNvPr>
          <p:cNvPicPr>
            <a:picLocks noChangeAspect="1"/>
          </p:cNvPicPr>
          <p:nvPr/>
        </p:nvPicPr>
        <p:blipFill>
          <a:blip r:embed="rId3"/>
          <a:stretch>
            <a:fillRect/>
          </a:stretch>
        </p:blipFill>
        <p:spPr>
          <a:xfrm>
            <a:off x="-34000" y="1"/>
            <a:ext cx="12225999" cy="6858000"/>
          </a:xfrm>
          <a:prstGeom prst="rect">
            <a:avLst/>
          </a:prstGeom>
        </p:spPr>
      </p:pic>
      <p:sp>
        <p:nvSpPr>
          <p:cNvPr id="42" name="Rectangle: Folded Corner 41">
            <a:extLst>
              <a:ext uri="{FF2B5EF4-FFF2-40B4-BE49-F238E27FC236}">
                <a16:creationId xmlns:a16="http://schemas.microsoft.com/office/drawing/2014/main" id="{69D08C65-11E5-4B60-8EF4-949D601E241F}"/>
              </a:ext>
            </a:extLst>
          </p:cNvPr>
          <p:cNvSpPr/>
          <p:nvPr/>
        </p:nvSpPr>
        <p:spPr>
          <a:xfrm>
            <a:off x="476250" y="552450"/>
            <a:ext cx="11287125" cy="6019800"/>
          </a:xfrm>
          <a:prstGeom prst="foldedCorner">
            <a:avLst/>
          </a:prstGeom>
          <a:solidFill>
            <a:schemeClr val="bg1">
              <a:alpha val="89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Baloo 2" pitchFamily="2" charset="0"/>
            </a:endParaRPr>
          </a:p>
        </p:txBody>
      </p:sp>
      <p:sp>
        <p:nvSpPr>
          <p:cNvPr id="7" name="Rectangle: Rounded Corners 6">
            <a:extLst>
              <a:ext uri="{FF2B5EF4-FFF2-40B4-BE49-F238E27FC236}">
                <a16:creationId xmlns:a16="http://schemas.microsoft.com/office/drawing/2014/main" id="{B50E14FC-3022-9FA8-853F-6B7F53F6BFCA}"/>
              </a:ext>
            </a:extLst>
          </p:cNvPr>
          <p:cNvSpPr/>
          <p:nvPr/>
        </p:nvSpPr>
        <p:spPr>
          <a:xfrm>
            <a:off x="1657350" y="594423"/>
            <a:ext cx="9182100" cy="596202"/>
          </a:xfrm>
          <a:custGeom>
            <a:avLst/>
            <a:gdLst>
              <a:gd name="connsiteX0" fmla="*/ 0 w 9182100"/>
              <a:gd name="connsiteY0" fmla="*/ 99369 h 596202"/>
              <a:gd name="connsiteX1" fmla="*/ 99369 w 9182100"/>
              <a:gd name="connsiteY1" fmla="*/ 0 h 596202"/>
              <a:gd name="connsiteX2" fmla="*/ 9082731 w 9182100"/>
              <a:gd name="connsiteY2" fmla="*/ 0 h 596202"/>
              <a:gd name="connsiteX3" fmla="*/ 9182100 w 9182100"/>
              <a:gd name="connsiteY3" fmla="*/ 99369 h 596202"/>
              <a:gd name="connsiteX4" fmla="*/ 9182100 w 9182100"/>
              <a:gd name="connsiteY4" fmla="*/ 496833 h 596202"/>
              <a:gd name="connsiteX5" fmla="*/ 9082731 w 9182100"/>
              <a:gd name="connsiteY5" fmla="*/ 596202 h 596202"/>
              <a:gd name="connsiteX6" fmla="*/ 99369 w 9182100"/>
              <a:gd name="connsiteY6" fmla="*/ 596202 h 596202"/>
              <a:gd name="connsiteX7" fmla="*/ 0 w 9182100"/>
              <a:gd name="connsiteY7" fmla="*/ 496833 h 596202"/>
              <a:gd name="connsiteX8" fmla="*/ 0 w 9182100"/>
              <a:gd name="connsiteY8" fmla="*/ 99369 h 596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82100" h="596202" fill="none" extrusionOk="0">
                <a:moveTo>
                  <a:pt x="0" y="99369"/>
                </a:moveTo>
                <a:cubicBezTo>
                  <a:pt x="-3009" y="43230"/>
                  <a:pt x="46821" y="2654"/>
                  <a:pt x="99369" y="0"/>
                </a:cubicBezTo>
                <a:cubicBezTo>
                  <a:pt x="1421319" y="-61902"/>
                  <a:pt x="6735883" y="-101778"/>
                  <a:pt x="9082731" y="0"/>
                </a:cubicBezTo>
                <a:cubicBezTo>
                  <a:pt x="9132114" y="-1723"/>
                  <a:pt x="9188569" y="35869"/>
                  <a:pt x="9182100" y="99369"/>
                </a:cubicBezTo>
                <a:cubicBezTo>
                  <a:pt x="9155655" y="260616"/>
                  <a:pt x="9179166" y="315470"/>
                  <a:pt x="9182100" y="496833"/>
                </a:cubicBezTo>
                <a:cubicBezTo>
                  <a:pt x="9181025" y="551187"/>
                  <a:pt x="9136274" y="590021"/>
                  <a:pt x="9082731" y="596202"/>
                </a:cubicBezTo>
                <a:cubicBezTo>
                  <a:pt x="5659639" y="453810"/>
                  <a:pt x="1788687" y="707303"/>
                  <a:pt x="99369" y="596202"/>
                </a:cubicBezTo>
                <a:cubicBezTo>
                  <a:pt x="40424" y="598236"/>
                  <a:pt x="-345" y="553284"/>
                  <a:pt x="0" y="496833"/>
                </a:cubicBezTo>
                <a:cubicBezTo>
                  <a:pt x="19724" y="341674"/>
                  <a:pt x="-1524" y="205755"/>
                  <a:pt x="0" y="99369"/>
                </a:cubicBezTo>
                <a:close/>
              </a:path>
              <a:path w="9182100" h="596202" stroke="0" extrusionOk="0">
                <a:moveTo>
                  <a:pt x="0" y="99369"/>
                </a:moveTo>
                <a:cubicBezTo>
                  <a:pt x="-1926" y="41944"/>
                  <a:pt x="42270" y="-3712"/>
                  <a:pt x="99369" y="0"/>
                </a:cubicBezTo>
                <a:cubicBezTo>
                  <a:pt x="3605431" y="-164947"/>
                  <a:pt x="5807100" y="-52288"/>
                  <a:pt x="9082731" y="0"/>
                </a:cubicBezTo>
                <a:cubicBezTo>
                  <a:pt x="9137104" y="-7948"/>
                  <a:pt x="9172243" y="46067"/>
                  <a:pt x="9182100" y="99369"/>
                </a:cubicBezTo>
                <a:cubicBezTo>
                  <a:pt x="9200987" y="277811"/>
                  <a:pt x="9150850" y="318049"/>
                  <a:pt x="9182100" y="496833"/>
                </a:cubicBezTo>
                <a:cubicBezTo>
                  <a:pt x="9183339" y="553313"/>
                  <a:pt x="9132380" y="586683"/>
                  <a:pt x="9082731" y="596202"/>
                </a:cubicBezTo>
                <a:cubicBezTo>
                  <a:pt x="4650368" y="754743"/>
                  <a:pt x="4478683" y="454366"/>
                  <a:pt x="99369" y="596202"/>
                </a:cubicBezTo>
                <a:cubicBezTo>
                  <a:pt x="44339" y="598835"/>
                  <a:pt x="2783" y="550745"/>
                  <a:pt x="0" y="496833"/>
                </a:cubicBezTo>
                <a:cubicBezTo>
                  <a:pt x="6538" y="440402"/>
                  <a:pt x="-26221" y="174119"/>
                  <a:pt x="0" y="99369"/>
                </a:cubicBezTo>
                <a:close/>
              </a:path>
            </a:pathLst>
          </a:custGeom>
          <a:solidFill>
            <a:srgbClr val="CCFF99"/>
          </a:solidFill>
          <a:ln w="57150">
            <a:solidFill>
              <a:srgbClr val="00B050"/>
            </a:solidFill>
            <a:extLst>
              <a:ext uri="{C807C97D-BFC1-408E-A445-0C87EB9F89A2}">
                <ask:lineSketchStyleProps xmlns:ask="http://schemas.microsoft.com/office/drawing/2018/sketchyshapes" sd="983016561">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2. </a:t>
            </a:r>
            <a:r>
              <a:rPr kumimoji="0" lang="vi-VN" sz="36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Đọc đoạn văn dưới đây và trả lời câu hỏi:</a:t>
            </a:r>
            <a:endParaRPr kumimoji="0" lang="vi-VN" sz="36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grpSp>
        <p:nvGrpSpPr>
          <p:cNvPr id="9" name="Group 8">
            <a:extLst>
              <a:ext uri="{FF2B5EF4-FFF2-40B4-BE49-F238E27FC236}">
                <a16:creationId xmlns:a16="http://schemas.microsoft.com/office/drawing/2014/main" id="{A3ACC7CF-3129-EFE8-F6F7-E9F56A6DE492}"/>
              </a:ext>
            </a:extLst>
          </p:cNvPr>
          <p:cNvGrpSpPr/>
          <p:nvPr/>
        </p:nvGrpSpPr>
        <p:grpSpPr>
          <a:xfrm>
            <a:off x="682289" y="1363404"/>
            <a:ext cx="10675021" cy="4493141"/>
            <a:chOff x="682289" y="1363404"/>
            <a:chExt cx="10675021" cy="4493141"/>
          </a:xfrm>
        </p:grpSpPr>
        <p:pic>
          <p:nvPicPr>
            <p:cNvPr id="13" name="Picture 12">
              <a:extLst>
                <a:ext uri="{FF2B5EF4-FFF2-40B4-BE49-F238E27FC236}">
                  <a16:creationId xmlns:a16="http://schemas.microsoft.com/office/drawing/2014/main" id="{2EC41FED-0C05-6E6E-EC57-2089D20F15EC}"/>
                </a:ext>
              </a:extLst>
            </p:cNvPr>
            <p:cNvPicPr>
              <a:picLocks noChangeAspect="1"/>
            </p:cNvPicPr>
            <p:nvPr/>
          </p:nvPicPr>
          <p:blipFill>
            <a:blip r:embed="rId4"/>
            <a:stretch>
              <a:fillRect/>
            </a:stretch>
          </p:blipFill>
          <p:spPr>
            <a:xfrm>
              <a:off x="682289" y="1363404"/>
              <a:ext cx="10675021" cy="4493141"/>
            </a:xfrm>
            <a:prstGeom prst="rect">
              <a:avLst/>
            </a:prstGeom>
          </p:spPr>
        </p:pic>
        <p:pic>
          <p:nvPicPr>
            <p:cNvPr id="5" name="Picture 4">
              <a:extLst>
                <a:ext uri="{FF2B5EF4-FFF2-40B4-BE49-F238E27FC236}">
                  <a16:creationId xmlns:a16="http://schemas.microsoft.com/office/drawing/2014/main" id="{12144F6F-8BCC-5B0E-EADE-D0398806BCA0}"/>
                </a:ext>
              </a:extLst>
            </p:cNvPr>
            <p:cNvPicPr>
              <a:picLocks noChangeAspect="1"/>
            </p:cNvPicPr>
            <p:nvPr/>
          </p:nvPicPr>
          <p:blipFill>
            <a:blip r:embed="rId5"/>
            <a:stretch>
              <a:fillRect/>
            </a:stretch>
          </p:blipFill>
          <p:spPr>
            <a:xfrm>
              <a:off x="1100137" y="4595812"/>
              <a:ext cx="8707434" cy="1023937"/>
            </a:xfrm>
            <a:prstGeom prst="rect">
              <a:avLst/>
            </a:prstGeom>
          </p:spPr>
        </p:pic>
      </p:grpSp>
    </p:spTree>
    <p:extLst>
      <p:ext uri="{BB962C8B-B14F-4D97-AF65-F5344CB8AC3E}">
        <p14:creationId xmlns:p14="http://schemas.microsoft.com/office/powerpoint/2010/main" val="2889533628"/>
      </p:ext>
    </p:extLst>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1" name="Picture 40">
            <a:extLst>
              <a:ext uri="{FF2B5EF4-FFF2-40B4-BE49-F238E27FC236}">
                <a16:creationId xmlns:a16="http://schemas.microsoft.com/office/drawing/2014/main" id="{BFD1EE79-6520-4D8B-A452-134702EBB17E}"/>
              </a:ext>
            </a:extLst>
          </p:cNvPr>
          <p:cNvPicPr>
            <a:picLocks noChangeAspect="1"/>
          </p:cNvPicPr>
          <p:nvPr/>
        </p:nvPicPr>
        <p:blipFill>
          <a:blip r:embed="rId3"/>
          <a:stretch>
            <a:fillRect/>
          </a:stretch>
        </p:blipFill>
        <p:spPr>
          <a:xfrm>
            <a:off x="-34000" y="1"/>
            <a:ext cx="12225999" cy="6858000"/>
          </a:xfrm>
          <a:prstGeom prst="rect">
            <a:avLst/>
          </a:prstGeom>
        </p:spPr>
      </p:pic>
      <p:sp>
        <p:nvSpPr>
          <p:cNvPr id="42" name="Rectangle: Folded Corner 41">
            <a:extLst>
              <a:ext uri="{FF2B5EF4-FFF2-40B4-BE49-F238E27FC236}">
                <a16:creationId xmlns:a16="http://schemas.microsoft.com/office/drawing/2014/main" id="{69D08C65-11E5-4B60-8EF4-949D601E241F}"/>
              </a:ext>
            </a:extLst>
          </p:cNvPr>
          <p:cNvSpPr/>
          <p:nvPr/>
        </p:nvSpPr>
        <p:spPr>
          <a:xfrm>
            <a:off x="476250" y="552450"/>
            <a:ext cx="11287125" cy="6019800"/>
          </a:xfrm>
          <a:prstGeom prst="foldedCorner">
            <a:avLst/>
          </a:prstGeom>
          <a:solidFill>
            <a:schemeClr val="bg1">
              <a:alpha val="89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Baloo 2" pitchFamily="2" charset="0"/>
            </a:endParaRPr>
          </a:p>
        </p:txBody>
      </p:sp>
      <p:grpSp>
        <p:nvGrpSpPr>
          <p:cNvPr id="6" name="Group 5">
            <a:extLst>
              <a:ext uri="{FF2B5EF4-FFF2-40B4-BE49-F238E27FC236}">
                <a16:creationId xmlns:a16="http://schemas.microsoft.com/office/drawing/2014/main" id="{18854607-32E5-91DB-4262-D983329F3D9B}"/>
              </a:ext>
            </a:extLst>
          </p:cNvPr>
          <p:cNvGrpSpPr/>
          <p:nvPr/>
        </p:nvGrpSpPr>
        <p:grpSpPr>
          <a:xfrm>
            <a:off x="924444" y="85725"/>
            <a:ext cx="9915006" cy="1276350"/>
            <a:chOff x="5638354" y="1712441"/>
            <a:chExt cx="9915006" cy="1276350"/>
          </a:xfrm>
        </p:grpSpPr>
        <p:sp>
          <p:nvSpPr>
            <p:cNvPr id="7" name="Rectangle: Rounded Corners 6">
              <a:extLst>
                <a:ext uri="{FF2B5EF4-FFF2-40B4-BE49-F238E27FC236}">
                  <a16:creationId xmlns:a16="http://schemas.microsoft.com/office/drawing/2014/main" id="{B50E14FC-3022-9FA8-853F-6B7F53F6BFCA}"/>
                </a:ext>
              </a:extLst>
            </p:cNvPr>
            <p:cNvSpPr/>
            <p:nvPr/>
          </p:nvSpPr>
          <p:spPr>
            <a:xfrm>
              <a:off x="6371260" y="1864841"/>
              <a:ext cx="9182100" cy="1123950"/>
            </a:xfrm>
            <a:custGeom>
              <a:avLst/>
              <a:gdLst>
                <a:gd name="connsiteX0" fmla="*/ 0 w 9182100"/>
                <a:gd name="connsiteY0" fmla="*/ 187329 h 1123950"/>
                <a:gd name="connsiteX1" fmla="*/ 187329 w 9182100"/>
                <a:gd name="connsiteY1" fmla="*/ 0 h 1123950"/>
                <a:gd name="connsiteX2" fmla="*/ 8994771 w 9182100"/>
                <a:gd name="connsiteY2" fmla="*/ 0 h 1123950"/>
                <a:gd name="connsiteX3" fmla="*/ 9182100 w 9182100"/>
                <a:gd name="connsiteY3" fmla="*/ 187329 h 1123950"/>
                <a:gd name="connsiteX4" fmla="*/ 9182100 w 9182100"/>
                <a:gd name="connsiteY4" fmla="*/ 936621 h 1123950"/>
                <a:gd name="connsiteX5" fmla="*/ 8994771 w 9182100"/>
                <a:gd name="connsiteY5" fmla="*/ 1123950 h 1123950"/>
                <a:gd name="connsiteX6" fmla="*/ 187329 w 9182100"/>
                <a:gd name="connsiteY6" fmla="*/ 1123950 h 1123950"/>
                <a:gd name="connsiteX7" fmla="*/ 0 w 9182100"/>
                <a:gd name="connsiteY7" fmla="*/ 936621 h 1123950"/>
                <a:gd name="connsiteX8" fmla="*/ 0 w 9182100"/>
                <a:gd name="connsiteY8" fmla="*/ 187329 h 1123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82100" h="1123950" fill="none" extrusionOk="0">
                  <a:moveTo>
                    <a:pt x="0" y="187329"/>
                  </a:moveTo>
                  <a:cubicBezTo>
                    <a:pt x="-14992" y="77600"/>
                    <a:pt x="84941" y="1220"/>
                    <a:pt x="187329" y="0"/>
                  </a:cubicBezTo>
                  <a:cubicBezTo>
                    <a:pt x="1098647" y="-61902"/>
                    <a:pt x="6578537" y="-101778"/>
                    <a:pt x="8994771" y="0"/>
                  </a:cubicBezTo>
                  <a:cubicBezTo>
                    <a:pt x="9088439" y="-3070"/>
                    <a:pt x="9192250" y="70344"/>
                    <a:pt x="9182100" y="187329"/>
                  </a:cubicBezTo>
                  <a:cubicBezTo>
                    <a:pt x="9241226" y="480422"/>
                    <a:pt x="9237251" y="736227"/>
                    <a:pt x="9182100" y="936621"/>
                  </a:cubicBezTo>
                  <a:cubicBezTo>
                    <a:pt x="9170719" y="1034508"/>
                    <a:pt x="9096151" y="1114340"/>
                    <a:pt x="8994771" y="1123950"/>
                  </a:cubicBezTo>
                  <a:cubicBezTo>
                    <a:pt x="5540091" y="981558"/>
                    <a:pt x="2697193" y="1235051"/>
                    <a:pt x="187329" y="1123950"/>
                  </a:cubicBezTo>
                  <a:cubicBezTo>
                    <a:pt x="78102" y="1126836"/>
                    <a:pt x="-2076" y="1049547"/>
                    <a:pt x="0" y="936621"/>
                  </a:cubicBezTo>
                  <a:cubicBezTo>
                    <a:pt x="5661" y="805401"/>
                    <a:pt x="66133" y="509433"/>
                    <a:pt x="0" y="187329"/>
                  </a:cubicBezTo>
                  <a:close/>
                </a:path>
                <a:path w="9182100" h="1123950" stroke="0" extrusionOk="0">
                  <a:moveTo>
                    <a:pt x="0" y="187329"/>
                  </a:moveTo>
                  <a:cubicBezTo>
                    <a:pt x="-9792" y="70929"/>
                    <a:pt x="73664" y="-17071"/>
                    <a:pt x="187329" y="0"/>
                  </a:cubicBezTo>
                  <a:cubicBezTo>
                    <a:pt x="4483592" y="-164947"/>
                    <a:pt x="6347155" y="-52288"/>
                    <a:pt x="8994771" y="0"/>
                  </a:cubicBezTo>
                  <a:cubicBezTo>
                    <a:pt x="9098040" y="-2971"/>
                    <a:pt x="9175120" y="84988"/>
                    <a:pt x="9182100" y="187329"/>
                  </a:cubicBezTo>
                  <a:cubicBezTo>
                    <a:pt x="9236505" y="315278"/>
                    <a:pt x="9207638" y="752049"/>
                    <a:pt x="9182100" y="936621"/>
                  </a:cubicBezTo>
                  <a:cubicBezTo>
                    <a:pt x="9192425" y="1053410"/>
                    <a:pt x="9093939" y="1116142"/>
                    <a:pt x="8994771" y="1123950"/>
                  </a:cubicBezTo>
                  <a:cubicBezTo>
                    <a:pt x="6126395" y="1282491"/>
                    <a:pt x="3182891" y="982114"/>
                    <a:pt x="187329" y="1123950"/>
                  </a:cubicBezTo>
                  <a:cubicBezTo>
                    <a:pt x="83326" y="1133499"/>
                    <a:pt x="12505" y="1035732"/>
                    <a:pt x="0" y="936621"/>
                  </a:cubicBezTo>
                  <a:cubicBezTo>
                    <a:pt x="14325" y="802691"/>
                    <a:pt x="28536" y="414968"/>
                    <a:pt x="0" y="187329"/>
                  </a:cubicBezTo>
                  <a:close/>
                </a:path>
              </a:pathLst>
            </a:custGeom>
            <a:solidFill>
              <a:srgbClr val="CCFF99"/>
            </a:solidFill>
            <a:ln w="57150">
              <a:solidFill>
                <a:srgbClr val="00B050"/>
              </a:solidFill>
              <a:extLst>
                <a:ext uri="{C807C97D-BFC1-408E-A445-0C87EB9F89A2}">
                  <ask:lineSketchStyleProps xmlns:ask="http://schemas.microsoft.com/office/drawing/2018/sketchyshapes" sd="983016561">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 </a:t>
              </a:r>
              <a:r>
                <a:rPr kumimoji="0" lang="en-US" sz="3600" b="1"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Câu</a:t>
              </a:r>
              <a:r>
                <a:rPr kumimoji="0" lang="en-US" sz="36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t>
              </a:r>
              <a:r>
                <a:rPr kumimoji="0" lang="en-US" sz="3600" b="1"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mở</a:t>
              </a:r>
              <a:r>
                <a:rPr kumimoji="0" lang="en-US" sz="36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t>
              </a:r>
              <a:r>
                <a:rPr kumimoji="0" lang="en-US" sz="3600" b="1"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đầu</a:t>
              </a:r>
              <a:r>
                <a:rPr kumimoji="0" lang="en-US" sz="36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t>
              </a:r>
              <a:r>
                <a:rPr kumimoji="0" lang="en-US" sz="3600" b="1"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có</a:t>
              </a:r>
              <a:r>
                <a:rPr kumimoji="0" lang="en-US" sz="36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t>
              </a:r>
              <a:r>
                <a:rPr kumimoji="0" lang="en-US" sz="3600" b="1"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điểm</a:t>
              </a:r>
              <a:r>
                <a:rPr kumimoji="0" lang="en-US" sz="36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t>
              </a:r>
              <a:r>
                <a:rPr kumimoji="0" lang="en-US" sz="3600" b="1"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nào</a:t>
              </a:r>
              <a:r>
                <a:rPr kumimoji="0" lang="en-US" sz="36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t>
              </a:r>
              <a:r>
                <a:rPr kumimoji="0" lang="en-US" sz="3600" b="1"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giống</a:t>
              </a:r>
              <a:r>
                <a:rPr kumimoji="0" lang="en-US" sz="36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t>
              </a:r>
              <a:r>
                <a:rPr kumimoji="0" lang="en-US" sz="3600" b="1"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với</a:t>
              </a:r>
              <a:r>
                <a:rPr kumimoji="0" lang="en-US" sz="36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t>
              </a:r>
              <a:r>
                <a:rPr kumimoji="0" lang="en-US" sz="3600" b="1"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câu</a:t>
              </a:r>
              <a:r>
                <a:rPr kumimoji="0" lang="en-US" sz="36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t>
              </a:r>
              <a:r>
                <a:rPr kumimoji="0" lang="en-US" sz="3600" b="1"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mở</a:t>
              </a:r>
              <a:r>
                <a:rPr kumimoji="0" lang="en-US" sz="36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t>
              </a:r>
              <a:r>
                <a:rPr kumimoji="0" lang="en-US" sz="3600" b="1"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đầu</a:t>
              </a:r>
              <a:r>
                <a:rPr kumimoji="0" lang="en-US" sz="36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t>
              </a:r>
              <a:r>
                <a:rPr kumimoji="0" lang="en-US" sz="3600" b="1"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của</a:t>
              </a:r>
              <a:r>
                <a:rPr kumimoji="0" lang="en-US" sz="36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t>
              </a:r>
              <a:r>
                <a:rPr kumimoji="0" lang="en-US" sz="3600" b="1"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đoạn</a:t>
              </a:r>
              <a:r>
                <a:rPr kumimoji="0" lang="en-US" sz="36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t>
              </a:r>
              <a:r>
                <a:rPr kumimoji="0" lang="en-US" sz="3600" b="1"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văn</a:t>
              </a:r>
              <a:r>
                <a:rPr kumimoji="0" lang="en-US" sz="36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ở </a:t>
              </a:r>
              <a:r>
                <a:rPr kumimoji="0" lang="en-US" sz="3600" b="1"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bài</a:t>
              </a:r>
              <a:r>
                <a:rPr kumimoji="0" lang="en-US" sz="36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t>
              </a:r>
              <a:r>
                <a:rPr kumimoji="0" lang="en-US" sz="3600" b="1"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tập</a:t>
              </a:r>
              <a:r>
                <a:rPr kumimoji="0" lang="en-US" sz="36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1?</a:t>
              </a:r>
              <a:endParaRPr kumimoji="0" lang="vi-VN" sz="36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pic>
          <p:nvPicPr>
            <p:cNvPr id="8" name="Picture 7">
              <a:extLst>
                <a:ext uri="{FF2B5EF4-FFF2-40B4-BE49-F238E27FC236}">
                  <a16:creationId xmlns:a16="http://schemas.microsoft.com/office/drawing/2014/main" id="{49124637-A33E-1E1D-03A7-67EE9383907D}"/>
                </a:ext>
              </a:extLst>
            </p:cNvPr>
            <p:cNvPicPr>
              <a:picLocks noChangeAspect="1"/>
            </p:cNvPicPr>
            <p:nvPr/>
          </p:nvPicPr>
          <p:blipFill>
            <a:blip r:embed="rId4"/>
            <a:stretch>
              <a:fillRect/>
            </a:stretch>
          </p:blipFill>
          <p:spPr>
            <a:xfrm>
              <a:off x="5638354" y="1712441"/>
              <a:ext cx="1093595" cy="1093595"/>
            </a:xfrm>
            <a:prstGeom prst="rect">
              <a:avLst/>
            </a:prstGeom>
          </p:spPr>
        </p:pic>
      </p:grpSp>
      <p:pic>
        <p:nvPicPr>
          <p:cNvPr id="13" name="Picture 12">
            <a:extLst>
              <a:ext uri="{FF2B5EF4-FFF2-40B4-BE49-F238E27FC236}">
                <a16:creationId xmlns:a16="http://schemas.microsoft.com/office/drawing/2014/main" id="{2EC41FED-0C05-6E6E-EC57-2089D20F15EC}"/>
              </a:ext>
            </a:extLst>
          </p:cNvPr>
          <p:cNvPicPr>
            <a:picLocks noChangeAspect="1"/>
          </p:cNvPicPr>
          <p:nvPr/>
        </p:nvPicPr>
        <p:blipFill>
          <a:blip r:embed="rId5"/>
          <a:stretch>
            <a:fillRect/>
          </a:stretch>
        </p:blipFill>
        <p:spPr>
          <a:xfrm>
            <a:off x="1533525" y="1604862"/>
            <a:ext cx="9671385" cy="4070708"/>
          </a:xfrm>
          <a:prstGeom prst="rect">
            <a:avLst/>
          </a:prstGeom>
        </p:spPr>
      </p:pic>
      <p:sp>
        <p:nvSpPr>
          <p:cNvPr id="14" name="Rectangle: Diagonal Corners Rounded 13">
            <a:extLst>
              <a:ext uri="{FF2B5EF4-FFF2-40B4-BE49-F238E27FC236}">
                <a16:creationId xmlns:a16="http://schemas.microsoft.com/office/drawing/2014/main" id="{A2E74B02-2F47-B426-74A7-F99EA35DF969}"/>
              </a:ext>
            </a:extLst>
          </p:cNvPr>
          <p:cNvSpPr/>
          <p:nvPr/>
        </p:nvSpPr>
        <p:spPr>
          <a:xfrm>
            <a:off x="1057276" y="4800599"/>
            <a:ext cx="7404246" cy="1724025"/>
          </a:xfrm>
          <a:prstGeom prst="round2DiagRect">
            <a:avLst/>
          </a:prstGeom>
          <a:solidFill>
            <a:srgbClr val="FFFF00"/>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i="1" dirty="0" err="1">
                <a:solidFill>
                  <a:srgbClr val="FF0000"/>
                </a:solidFill>
                <a:latin typeface="Calibri" panose="020F0502020204030204"/>
              </a:rPr>
              <a:t>Điểm</a:t>
            </a:r>
            <a:r>
              <a:rPr lang="en-US" sz="3600" i="1" dirty="0">
                <a:solidFill>
                  <a:srgbClr val="FF0000"/>
                </a:solidFill>
                <a:latin typeface="Calibri" panose="020F0502020204030204"/>
              </a:rPr>
              <a:t> </a:t>
            </a:r>
            <a:r>
              <a:rPr lang="en-US" sz="3600" i="1" dirty="0" err="1">
                <a:solidFill>
                  <a:srgbClr val="FF0000"/>
                </a:solidFill>
                <a:latin typeface="Calibri" panose="020F0502020204030204"/>
              </a:rPr>
              <a:t>giống</a:t>
            </a:r>
            <a:r>
              <a:rPr lang="en-US" sz="3600" i="1" dirty="0">
                <a:solidFill>
                  <a:srgbClr val="FF0000"/>
                </a:solidFill>
                <a:latin typeface="Calibri" panose="020F0502020204030204"/>
              </a:rPr>
              <a:t> </a:t>
            </a:r>
            <a:r>
              <a:rPr lang="en-US" sz="3600" i="1" dirty="0" err="1">
                <a:solidFill>
                  <a:srgbClr val="FF0000"/>
                </a:solidFill>
                <a:latin typeface="Calibri" panose="020F0502020204030204"/>
              </a:rPr>
              <a:t>nhau</a:t>
            </a:r>
            <a:r>
              <a:rPr lang="en-US" sz="3600" i="1" dirty="0">
                <a:solidFill>
                  <a:srgbClr val="FF0000"/>
                </a:solidFill>
                <a:latin typeface="Calibri" panose="020F0502020204030204"/>
              </a:rPr>
              <a:t> </a:t>
            </a:r>
            <a:r>
              <a:rPr lang="en-US" sz="3600" i="1" dirty="0" err="1">
                <a:solidFill>
                  <a:srgbClr val="FF0000"/>
                </a:solidFill>
                <a:latin typeface="Calibri" panose="020F0502020204030204"/>
              </a:rPr>
              <a:t>của</a:t>
            </a:r>
            <a:r>
              <a:rPr lang="en-US" sz="3600" i="1" dirty="0">
                <a:solidFill>
                  <a:srgbClr val="FF0000"/>
                </a:solidFill>
                <a:latin typeface="Calibri" panose="020F0502020204030204"/>
              </a:rPr>
              <a:t> 2 </a:t>
            </a:r>
            <a:r>
              <a:rPr lang="en-US" sz="3600" i="1" dirty="0" err="1">
                <a:solidFill>
                  <a:srgbClr val="FF0000"/>
                </a:solidFill>
                <a:latin typeface="Calibri" panose="020F0502020204030204"/>
              </a:rPr>
              <a:t>câu</a:t>
            </a:r>
            <a:r>
              <a:rPr lang="en-US" sz="3600" i="1" dirty="0">
                <a:solidFill>
                  <a:srgbClr val="FF0000"/>
                </a:solidFill>
                <a:latin typeface="Calibri" panose="020F0502020204030204"/>
              </a:rPr>
              <a:t> </a:t>
            </a:r>
            <a:r>
              <a:rPr lang="en-US" sz="3600" i="1" dirty="0" err="1">
                <a:solidFill>
                  <a:srgbClr val="FF0000"/>
                </a:solidFill>
                <a:latin typeface="Calibri" panose="020F0502020204030204"/>
              </a:rPr>
              <a:t>mở</a:t>
            </a:r>
            <a:r>
              <a:rPr lang="en-US" sz="3600" i="1" dirty="0">
                <a:solidFill>
                  <a:srgbClr val="FF0000"/>
                </a:solidFill>
                <a:latin typeface="Calibri" panose="020F0502020204030204"/>
              </a:rPr>
              <a:t> </a:t>
            </a:r>
            <a:r>
              <a:rPr lang="en-US" sz="3600" i="1" dirty="0" err="1">
                <a:solidFill>
                  <a:srgbClr val="FF0000"/>
                </a:solidFill>
                <a:latin typeface="Calibri" panose="020F0502020204030204"/>
              </a:rPr>
              <a:t>đầu</a:t>
            </a:r>
            <a:r>
              <a:rPr lang="en-US" sz="3600" i="1" dirty="0">
                <a:solidFill>
                  <a:srgbClr val="FF0000"/>
                </a:solidFill>
                <a:latin typeface="Calibri" panose="020F0502020204030204"/>
              </a:rPr>
              <a:t> </a:t>
            </a:r>
            <a:r>
              <a:rPr lang="en-US" sz="3600" i="1" dirty="0" err="1">
                <a:solidFill>
                  <a:srgbClr val="FF0000"/>
                </a:solidFill>
                <a:latin typeface="Calibri" panose="020F0502020204030204"/>
              </a:rPr>
              <a:t>của</a:t>
            </a:r>
            <a:r>
              <a:rPr lang="en-US" sz="3600" i="1" dirty="0">
                <a:solidFill>
                  <a:srgbClr val="FF0000"/>
                </a:solidFill>
                <a:latin typeface="Calibri" panose="020F0502020204030204"/>
              </a:rPr>
              <a:t> 2 </a:t>
            </a:r>
            <a:r>
              <a:rPr lang="en-US" sz="3600" i="1" dirty="0" err="1">
                <a:solidFill>
                  <a:srgbClr val="FF0000"/>
                </a:solidFill>
                <a:latin typeface="Calibri" panose="020F0502020204030204"/>
              </a:rPr>
              <a:t>đoạn</a:t>
            </a:r>
            <a:r>
              <a:rPr lang="en-US" sz="3600" i="1" dirty="0">
                <a:solidFill>
                  <a:srgbClr val="FF0000"/>
                </a:solidFill>
                <a:latin typeface="Calibri" panose="020F0502020204030204"/>
              </a:rPr>
              <a:t> </a:t>
            </a:r>
            <a:r>
              <a:rPr lang="en-US" sz="3600" i="1" dirty="0" err="1">
                <a:solidFill>
                  <a:srgbClr val="FF0000"/>
                </a:solidFill>
                <a:latin typeface="Calibri" panose="020F0502020204030204"/>
              </a:rPr>
              <a:t>văn</a:t>
            </a:r>
            <a:r>
              <a:rPr lang="en-US" sz="3600" i="1" dirty="0">
                <a:solidFill>
                  <a:srgbClr val="FF0000"/>
                </a:solidFill>
                <a:latin typeface="Calibri" panose="020F0502020204030204"/>
              </a:rPr>
              <a:t> </a:t>
            </a:r>
            <a:r>
              <a:rPr lang="en-US" sz="3600" i="1" dirty="0" err="1">
                <a:solidFill>
                  <a:srgbClr val="FF0000"/>
                </a:solidFill>
                <a:latin typeface="Calibri" panose="020F0502020204030204"/>
              </a:rPr>
              <a:t>là</a:t>
            </a:r>
            <a:r>
              <a:rPr lang="en-US" sz="3600" i="1" dirty="0">
                <a:solidFill>
                  <a:srgbClr val="FF0000"/>
                </a:solidFill>
                <a:latin typeface="Calibri" panose="020F0502020204030204"/>
              </a:rPr>
              <a:t> </a:t>
            </a:r>
            <a:r>
              <a:rPr lang="en-US" sz="3600" i="1" dirty="0" err="1">
                <a:solidFill>
                  <a:srgbClr val="FF0000"/>
                </a:solidFill>
                <a:latin typeface="Calibri" panose="020F0502020204030204"/>
              </a:rPr>
              <a:t>đều</a:t>
            </a:r>
            <a:r>
              <a:rPr lang="en-US" sz="3600" i="1" dirty="0">
                <a:solidFill>
                  <a:srgbClr val="FF0000"/>
                </a:solidFill>
                <a:latin typeface="Calibri" panose="020F0502020204030204"/>
              </a:rPr>
              <a:t> </a:t>
            </a:r>
            <a:r>
              <a:rPr lang="en-US" sz="3600" i="1" dirty="0" err="1">
                <a:solidFill>
                  <a:srgbClr val="FF0000"/>
                </a:solidFill>
                <a:latin typeface="Calibri" panose="020F0502020204030204"/>
              </a:rPr>
              <a:t>nêu</a:t>
            </a:r>
            <a:r>
              <a:rPr lang="en-US" sz="3600" i="1" dirty="0">
                <a:solidFill>
                  <a:srgbClr val="FF0000"/>
                </a:solidFill>
                <a:latin typeface="Calibri" panose="020F0502020204030204"/>
              </a:rPr>
              <a:t> </a:t>
            </a:r>
            <a:r>
              <a:rPr lang="en-US" sz="3600" i="1" dirty="0" err="1">
                <a:solidFill>
                  <a:srgbClr val="FF0000"/>
                </a:solidFill>
                <a:latin typeface="Calibri" panose="020F0502020204030204"/>
              </a:rPr>
              <a:t>cảm</a:t>
            </a:r>
            <a:r>
              <a:rPr lang="en-US" sz="3600" i="1" dirty="0">
                <a:solidFill>
                  <a:srgbClr val="FF0000"/>
                </a:solidFill>
                <a:latin typeface="Calibri" panose="020F0502020204030204"/>
              </a:rPr>
              <a:t> </a:t>
            </a:r>
            <a:r>
              <a:rPr lang="en-US" sz="3600" i="1" dirty="0" err="1">
                <a:solidFill>
                  <a:srgbClr val="FF0000"/>
                </a:solidFill>
                <a:latin typeface="Calibri" panose="020F0502020204030204"/>
              </a:rPr>
              <a:t>nghĩ</a:t>
            </a:r>
            <a:r>
              <a:rPr lang="en-US" sz="3600" i="1" dirty="0">
                <a:solidFill>
                  <a:srgbClr val="FF0000"/>
                </a:solidFill>
                <a:latin typeface="Calibri" panose="020F0502020204030204"/>
              </a:rPr>
              <a:t> </a:t>
            </a:r>
            <a:r>
              <a:rPr lang="en-US" sz="3600" i="1" dirty="0" err="1">
                <a:solidFill>
                  <a:srgbClr val="FF0000"/>
                </a:solidFill>
                <a:latin typeface="Calibri" panose="020F0502020204030204"/>
              </a:rPr>
              <a:t>của</a:t>
            </a:r>
            <a:r>
              <a:rPr lang="en-US" sz="3600" i="1" dirty="0">
                <a:solidFill>
                  <a:srgbClr val="FF0000"/>
                </a:solidFill>
                <a:latin typeface="Calibri" panose="020F0502020204030204"/>
              </a:rPr>
              <a:t> </a:t>
            </a:r>
            <a:r>
              <a:rPr lang="en-US" sz="3600" i="1" dirty="0" err="1">
                <a:solidFill>
                  <a:srgbClr val="FF0000"/>
                </a:solidFill>
                <a:latin typeface="Calibri" panose="020F0502020204030204"/>
              </a:rPr>
              <a:t>người</a:t>
            </a:r>
            <a:r>
              <a:rPr lang="en-US" sz="3600" i="1" dirty="0">
                <a:solidFill>
                  <a:srgbClr val="FF0000"/>
                </a:solidFill>
                <a:latin typeface="Calibri" panose="020F0502020204030204"/>
              </a:rPr>
              <a:t> </a:t>
            </a:r>
            <a:r>
              <a:rPr lang="en-US" sz="3600" i="1" dirty="0" err="1">
                <a:solidFill>
                  <a:srgbClr val="FF0000"/>
                </a:solidFill>
                <a:latin typeface="Calibri" panose="020F0502020204030204"/>
              </a:rPr>
              <a:t>viết</a:t>
            </a:r>
            <a:r>
              <a:rPr lang="en-US" sz="3600" i="1" dirty="0">
                <a:solidFill>
                  <a:srgbClr val="FF0000"/>
                </a:solidFill>
                <a:latin typeface="Calibri" panose="020F0502020204030204"/>
              </a:rPr>
              <a:t> </a:t>
            </a:r>
            <a:r>
              <a:rPr lang="en-US" sz="3600" i="1" dirty="0" err="1">
                <a:solidFill>
                  <a:srgbClr val="FF0000"/>
                </a:solidFill>
                <a:latin typeface="Calibri" panose="020F0502020204030204"/>
              </a:rPr>
              <a:t>về</a:t>
            </a:r>
            <a:r>
              <a:rPr lang="en-US" sz="3600" i="1" dirty="0">
                <a:solidFill>
                  <a:srgbClr val="FF0000"/>
                </a:solidFill>
                <a:latin typeface="Calibri" panose="020F0502020204030204"/>
              </a:rPr>
              <a:t> </a:t>
            </a:r>
            <a:r>
              <a:rPr lang="en-US" sz="3600" i="1" dirty="0" err="1">
                <a:solidFill>
                  <a:srgbClr val="FF0000"/>
                </a:solidFill>
                <a:latin typeface="Calibri" panose="020F0502020204030204"/>
              </a:rPr>
              <a:t>câu</a:t>
            </a:r>
            <a:r>
              <a:rPr lang="en-US" sz="3600" i="1" dirty="0">
                <a:solidFill>
                  <a:srgbClr val="FF0000"/>
                </a:solidFill>
                <a:latin typeface="Calibri" panose="020F0502020204030204"/>
              </a:rPr>
              <a:t> </a:t>
            </a:r>
            <a:r>
              <a:rPr lang="en-US" sz="3600" i="1" dirty="0" err="1">
                <a:solidFill>
                  <a:srgbClr val="FF0000"/>
                </a:solidFill>
                <a:latin typeface="Calibri" panose="020F0502020204030204"/>
              </a:rPr>
              <a:t>chuyện</a:t>
            </a:r>
            <a:r>
              <a:rPr lang="en-US" sz="3600" i="1" dirty="0">
                <a:solidFill>
                  <a:srgbClr val="FF0000"/>
                </a:solidFill>
                <a:latin typeface="Calibri" panose="020F0502020204030204"/>
              </a:rPr>
              <a:t>.</a:t>
            </a:r>
            <a:endParaRPr kumimoji="0" lang="en-US" sz="3600" b="0" i="1" u="none" strike="noStrike" kern="1200" cap="none" spc="0" normalizeH="0" baseline="0" noProof="0" dirty="0">
              <a:ln>
                <a:noFill/>
              </a:ln>
              <a:solidFill>
                <a:srgbClr val="FF0000"/>
              </a:solidFill>
              <a:effectLst/>
              <a:uLnTx/>
              <a:uFillTx/>
              <a:latin typeface="Calibri" panose="020F0502020204030204"/>
            </a:endParaRPr>
          </a:p>
        </p:txBody>
      </p:sp>
      <p:sp>
        <p:nvSpPr>
          <p:cNvPr id="15" name="Rectangle 14">
            <a:extLst>
              <a:ext uri="{FF2B5EF4-FFF2-40B4-BE49-F238E27FC236}">
                <a16:creationId xmlns:a16="http://schemas.microsoft.com/office/drawing/2014/main" id="{576C3BFB-DF5C-FF25-6366-CE0E8649BCF7}"/>
              </a:ext>
            </a:extLst>
          </p:cNvPr>
          <p:cNvSpPr/>
          <p:nvPr/>
        </p:nvSpPr>
        <p:spPr>
          <a:xfrm>
            <a:off x="2171700" y="1619250"/>
            <a:ext cx="7943850" cy="295275"/>
          </a:xfrm>
          <a:prstGeom prst="rect">
            <a:avLst/>
          </a:prstGeom>
          <a:solidFill>
            <a:srgbClr val="FFC000">
              <a:alpha val="50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6" name="Rectangle 15">
            <a:extLst>
              <a:ext uri="{FF2B5EF4-FFF2-40B4-BE49-F238E27FC236}">
                <a16:creationId xmlns:a16="http://schemas.microsoft.com/office/drawing/2014/main" id="{B606C64E-B34D-D6A0-32B3-152C8CE0F735}"/>
              </a:ext>
            </a:extLst>
          </p:cNvPr>
          <p:cNvSpPr/>
          <p:nvPr/>
        </p:nvSpPr>
        <p:spPr>
          <a:xfrm>
            <a:off x="1981201" y="1952625"/>
            <a:ext cx="3295650" cy="285750"/>
          </a:xfrm>
          <a:prstGeom prst="rect">
            <a:avLst/>
          </a:prstGeom>
          <a:solidFill>
            <a:srgbClr val="FFC000">
              <a:alpha val="50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871158826"/>
      </p:ext>
    </p:extLst>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down)">
                                      <p:cBhvr>
                                        <p:cTn id="19" dur="500"/>
                                        <p:tgtEl>
                                          <p:spTgt spid="15"/>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down)">
                                      <p:cBhvr>
                                        <p:cTn id="22" dur="5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1" name="Picture 40">
            <a:extLst>
              <a:ext uri="{FF2B5EF4-FFF2-40B4-BE49-F238E27FC236}">
                <a16:creationId xmlns:a16="http://schemas.microsoft.com/office/drawing/2014/main" id="{BFD1EE79-6520-4D8B-A452-134702EBB17E}"/>
              </a:ext>
            </a:extLst>
          </p:cNvPr>
          <p:cNvPicPr>
            <a:picLocks noChangeAspect="1"/>
          </p:cNvPicPr>
          <p:nvPr/>
        </p:nvPicPr>
        <p:blipFill>
          <a:blip r:embed="rId4"/>
          <a:stretch>
            <a:fillRect/>
          </a:stretch>
        </p:blipFill>
        <p:spPr>
          <a:xfrm>
            <a:off x="-33999" y="0"/>
            <a:ext cx="12225999" cy="6858000"/>
          </a:xfrm>
          <a:prstGeom prst="rect">
            <a:avLst/>
          </a:prstGeom>
        </p:spPr>
      </p:pic>
      <p:sp>
        <p:nvSpPr>
          <p:cNvPr id="42" name="Rectangle: Folded Corner 41">
            <a:extLst>
              <a:ext uri="{FF2B5EF4-FFF2-40B4-BE49-F238E27FC236}">
                <a16:creationId xmlns:a16="http://schemas.microsoft.com/office/drawing/2014/main" id="{69D08C65-11E5-4B60-8EF4-949D601E241F}"/>
              </a:ext>
            </a:extLst>
          </p:cNvPr>
          <p:cNvSpPr/>
          <p:nvPr/>
        </p:nvSpPr>
        <p:spPr>
          <a:xfrm>
            <a:off x="476250" y="552450"/>
            <a:ext cx="11287125" cy="6019800"/>
          </a:xfrm>
          <a:prstGeom prst="foldedCorner">
            <a:avLst/>
          </a:prstGeom>
          <a:solidFill>
            <a:schemeClr val="bg1">
              <a:alpha val="89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Baloo 2" pitchFamily="2" charset="0"/>
            </a:endParaRPr>
          </a:p>
        </p:txBody>
      </p:sp>
      <p:grpSp>
        <p:nvGrpSpPr>
          <p:cNvPr id="6" name="Group 5">
            <a:extLst>
              <a:ext uri="{FF2B5EF4-FFF2-40B4-BE49-F238E27FC236}">
                <a16:creationId xmlns:a16="http://schemas.microsoft.com/office/drawing/2014/main" id="{18854607-32E5-91DB-4262-D983329F3D9B}"/>
              </a:ext>
            </a:extLst>
          </p:cNvPr>
          <p:cNvGrpSpPr/>
          <p:nvPr/>
        </p:nvGrpSpPr>
        <p:grpSpPr>
          <a:xfrm>
            <a:off x="1067319" y="0"/>
            <a:ext cx="10829405" cy="1093595"/>
            <a:chOff x="5781229" y="1626716"/>
            <a:chExt cx="10829405" cy="1093595"/>
          </a:xfrm>
        </p:grpSpPr>
        <p:sp>
          <p:nvSpPr>
            <p:cNvPr id="7" name="Rectangle: Rounded Corners 6">
              <a:extLst>
                <a:ext uri="{FF2B5EF4-FFF2-40B4-BE49-F238E27FC236}">
                  <a16:creationId xmlns:a16="http://schemas.microsoft.com/office/drawing/2014/main" id="{B50E14FC-3022-9FA8-853F-6B7F53F6BFCA}"/>
                </a:ext>
              </a:extLst>
            </p:cNvPr>
            <p:cNvSpPr/>
            <p:nvPr/>
          </p:nvSpPr>
          <p:spPr>
            <a:xfrm>
              <a:off x="6371259" y="1864841"/>
              <a:ext cx="10239375" cy="657225"/>
            </a:xfrm>
            <a:custGeom>
              <a:avLst/>
              <a:gdLst>
                <a:gd name="connsiteX0" fmla="*/ 0 w 10239375"/>
                <a:gd name="connsiteY0" fmla="*/ 109540 h 657225"/>
                <a:gd name="connsiteX1" fmla="*/ 109540 w 10239375"/>
                <a:gd name="connsiteY1" fmla="*/ 0 h 657225"/>
                <a:gd name="connsiteX2" fmla="*/ 10129835 w 10239375"/>
                <a:gd name="connsiteY2" fmla="*/ 0 h 657225"/>
                <a:gd name="connsiteX3" fmla="*/ 10239375 w 10239375"/>
                <a:gd name="connsiteY3" fmla="*/ 109540 h 657225"/>
                <a:gd name="connsiteX4" fmla="*/ 10239375 w 10239375"/>
                <a:gd name="connsiteY4" fmla="*/ 547685 h 657225"/>
                <a:gd name="connsiteX5" fmla="*/ 10129835 w 10239375"/>
                <a:gd name="connsiteY5" fmla="*/ 657225 h 657225"/>
                <a:gd name="connsiteX6" fmla="*/ 109540 w 10239375"/>
                <a:gd name="connsiteY6" fmla="*/ 657225 h 657225"/>
                <a:gd name="connsiteX7" fmla="*/ 0 w 10239375"/>
                <a:gd name="connsiteY7" fmla="*/ 547685 h 657225"/>
                <a:gd name="connsiteX8" fmla="*/ 0 w 10239375"/>
                <a:gd name="connsiteY8" fmla="*/ 10954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239375" h="657225" fill="none" extrusionOk="0">
                  <a:moveTo>
                    <a:pt x="0" y="109540"/>
                  </a:moveTo>
                  <a:cubicBezTo>
                    <a:pt x="-4833" y="47022"/>
                    <a:pt x="52279" y="3684"/>
                    <a:pt x="109540" y="0"/>
                  </a:cubicBezTo>
                  <a:cubicBezTo>
                    <a:pt x="1334584" y="-61902"/>
                    <a:pt x="6440416" y="-101778"/>
                    <a:pt x="10129835" y="0"/>
                  </a:cubicBezTo>
                  <a:cubicBezTo>
                    <a:pt x="10179873" y="-3279"/>
                    <a:pt x="10246147" y="40019"/>
                    <a:pt x="10239375" y="109540"/>
                  </a:cubicBezTo>
                  <a:cubicBezTo>
                    <a:pt x="10221372" y="213798"/>
                    <a:pt x="10226425" y="501107"/>
                    <a:pt x="10239375" y="547685"/>
                  </a:cubicBezTo>
                  <a:cubicBezTo>
                    <a:pt x="10228873" y="603041"/>
                    <a:pt x="10187811" y="645574"/>
                    <a:pt x="10129835" y="657225"/>
                  </a:cubicBezTo>
                  <a:cubicBezTo>
                    <a:pt x="5361421" y="514833"/>
                    <a:pt x="3104838" y="768326"/>
                    <a:pt x="109540" y="657225"/>
                  </a:cubicBezTo>
                  <a:cubicBezTo>
                    <a:pt x="44319" y="659589"/>
                    <a:pt x="-1807" y="616421"/>
                    <a:pt x="0" y="547685"/>
                  </a:cubicBezTo>
                  <a:cubicBezTo>
                    <a:pt x="21728" y="354105"/>
                    <a:pt x="30021" y="250755"/>
                    <a:pt x="0" y="109540"/>
                  </a:cubicBezTo>
                  <a:close/>
                </a:path>
                <a:path w="10239375" h="657225" stroke="0" extrusionOk="0">
                  <a:moveTo>
                    <a:pt x="0" y="109540"/>
                  </a:moveTo>
                  <a:cubicBezTo>
                    <a:pt x="-3587" y="44303"/>
                    <a:pt x="46698" y="-3923"/>
                    <a:pt x="109540" y="0"/>
                  </a:cubicBezTo>
                  <a:cubicBezTo>
                    <a:pt x="1173735" y="-164947"/>
                    <a:pt x="7543465" y="-52288"/>
                    <a:pt x="10129835" y="0"/>
                  </a:cubicBezTo>
                  <a:cubicBezTo>
                    <a:pt x="10190200" y="-2075"/>
                    <a:pt x="10234573" y="49812"/>
                    <a:pt x="10239375" y="109540"/>
                  </a:cubicBezTo>
                  <a:cubicBezTo>
                    <a:pt x="10242746" y="298373"/>
                    <a:pt x="10269301" y="499256"/>
                    <a:pt x="10239375" y="547685"/>
                  </a:cubicBezTo>
                  <a:cubicBezTo>
                    <a:pt x="10239980" y="608963"/>
                    <a:pt x="10186270" y="649833"/>
                    <a:pt x="10129835" y="657225"/>
                  </a:cubicBezTo>
                  <a:cubicBezTo>
                    <a:pt x="7354517" y="815766"/>
                    <a:pt x="3138121" y="515389"/>
                    <a:pt x="109540" y="657225"/>
                  </a:cubicBezTo>
                  <a:cubicBezTo>
                    <a:pt x="48738" y="662584"/>
                    <a:pt x="5729" y="606190"/>
                    <a:pt x="0" y="547685"/>
                  </a:cubicBezTo>
                  <a:cubicBezTo>
                    <a:pt x="-34205" y="422742"/>
                    <a:pt x="-23452" y="312172"/>
                    <a:pt x="0" y="109540"/>
                  </a:cubicBezTo>
                  <a:close/>
                </a:path>
              </a:pathLst>
            </a:custGeom>
            <a:solidFill>
              <a:srgbClr val="CCFF99"/>
            </a:solidFill>
            <a:ln w="57150">
              <a:solidFill>
                <a:srgbClr val="00B050"/>
              </a:solidFill>
              <a:extLst>
                <a:ext uri="{C807C97D-BFC1-408E-A445-0C87EB9F89A2}">
                  <ask:lineSketchStyleProps xmlns:ask="http://schemas.microsoft.com/office/drawing/2018/sketchyshapes" sd="983016561">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t>
              </a:r>
              <a:r>
                <a:rPr kumimoji="0" lang="vi-VN" sz="32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b. Những lí do người viết yêu thích câu chuyện là gì?</a:t>
              </a:r>
              <a:endParaRPr kumimoji="0" lang="vi-VN" sz="32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pic>
          <p:nvPicPr>
            <p:cNvPr id="8" name="Picture 7">
              <a:extLst>
                <a:ext uri="{FF2B5EF4-FFF2-40B4-BE49-F238E27FC236}">
                  <a16:creationId xmlns:a16="http://schemas.microsoft.com/office/drawing/2014/main" id="{49124637-A33E-1E1D-03A7-67EE9383907D}"/>
                </a:ext>
              </a:extLst>
            </p:cNvPr>
            <p:cNvPicPr>
              <a:picLocks noChangeAspect="1"/>
            </p:cNvPicPr>
            <p:nvPr/>
          </p:nvPicPr>
          <p:blipFill>
            <a:blip r:embed="rId5"/>
            <a:stretch>
              <a:fillRect/>
            </a:stretch>
          </p:blipFill>
          <p:spPr>
            <a:xfrm>
              <a:off x="5781229" y="1626716"/>
              <a:ext cx="1093595" cy="1093595"/>
            </a:xfrm>
            <a:prstGeom prst="rect">
              <a:avLst/>
            </a:prstGeom>
          </p:spPr>
        </p:pic>
      </p:grpSp>
      <p:sp>
        <p:nvSpPr>
          <p:cNvPr id="17" name="Rectangle: Diagonal Corners Rounded 16">
            <a:extLst>
              <a:ext uri="{FF2B5EF4-FFF2-40B4-BE49-F238E27FC236}">
                <a16:creationId xmlns:a16="http://schemas.microsoft.com/office/drawing/2014/main" id="{FCF3C0EF-5CD7-44A3-B804-69FB89F4CD1B}"/>
              </a:ext>
            </a:extLst>
          </p:cNvPr>
          <p:cNvSpPr/>
          <p:nvPr/>
        </p:nvSpPr>
        <p:spPr>
          <a:xfrm>
            <a:off x="1432874" y="1397075"/>
            <a:ext cx="9956816" cy="4330549"/>
          </a:xfrm>
          <a:prstGeom prst="round2DiagRect">
            <a:avLst/>
          </a:prstGeom>
          <a:solidFill>
            <a:srgbClr val="FFFF00"/>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lnSpc>
                <a:spcPct val="150000"/>
              </a:lnSpc>
              <a:defRPr/>
            </a:pPr>
            <a:r>
              <a:rPr lang="en-US" sz="3200" i="1" dirty="0">
                <a:solidFill>
                  <a:srgbClr val="002060"/>
                </a:solidFill>
                <a:latin typeface="Calibri" panose="020F0502020204030204"/>
              </a:rPr>
              <a:t>A. </a:t>
            </a:r>
            <a:r>
              <a:rPr lang="vi-VN" sz="3200" i="1" dirty="0">
                <a:solidFill>
                  <a:srgbClr val="002060"/>
                </a:solidFill>
                <a:latin typeface="Calibri" panose="020F0502020204030204"/>
              </a:rPr>
              <a:t>Ban đầu: Thích xứ sở thần tiên mà câu chuyện g</a:t>
            </a:r>
            <a:r>
              <a:rPr lang="en-US" sz="3200" i="1" dirty="0">
                <a:solidFill>
                  <a:srgbClr val="002060"/>
                </a:solidFill>
                <a:latin typeface="Calibri" panose="020F0502020204030204"/>
              </a:rPr>
              <a:t>ợ</a:t>
            </a:r>
            <a:r>
              <a:rPr lang="vi-VN" sz="3200" i="1" dirty="0">
                <a:solidFill>
                  <a:srgbClr val="002060"/>
                </a:solidFill>
                <a:latin typeface="Calibri" panose="020F0502020204030204"/>
              </a:rPr>
              <a:t>i ra.</a:t>
            </a:r>
            <a:endParaRPr lang="en-US" sz="3200" i="1" dirty="0">
              <a:solidFill>
                <a:srgbClr val="002060"/>
              </a:solidFill>
              <a:latin typeface="Calibri" panose="020F0502020204030204"/>
            </a:endParaRPr>
          </a:p>
          <a:p>
            <a:pPr lvl="0" algn="just">
              <a:lnSpc>
                <a:spcPct val="150000"/>
              </a:lnSpc>
              <a:defRPr/>
            </a:pPr>
            <a:r>
              <a:rPr lang="en-US" sz="3200" i="1" dirty="0">
                <a:solidFill>
                  <a:srgbClr val="002060"/>
                </a:solidFill>
                <a:latin typeface="Calibri" panose="020F0502020204030204"/>
              </a:rPr>
              <a:t>B. </a:t>
            </a:r>
            <a:r>
              <a:rPr lang="vi-VN" sz="3200" i="1" dirty="0">
                <a:solidFill>
                  <a:srgbClr val="002060"/>
                </a:solidFill>
                <a:latin typeface="Calibri" panose="020F0502020204030204"/>
              </a:rPr>
              <a:t>Sau đó: Xúc động về tình cảm bà cháu được thể hiện qua các sự việc trong câu</a:t>
            </a:r>
            <a:r>
              <a:rPr lang="en-US" sz="3200" i="1" dirty="0">
                <a:solidFill>
                  <a:srgbClr val="002060"/>
                </a:solidFill>
                <a:latin typeface="Calibri" panose="020F0502020204030204"/>
              </a:rPr>
              <a:t> </a:t>
            </a:r>
            <a:r>
              <a:rPr lang="vi-VN" sz="3200" i="1" dirty="0">
                <a:solidFill>
                  <a:srgbClr val="002060"/>
                </a:solidFill>
                <a:latin typeface="Calibri" panose="020F0502020204030204"/>
              </a:rPr>
              <a:t>chuyện.</a:t>
            </a:r>
            <a:endParaRPr lang="en-US" sz="3200" i="1" dirty="0">
              <a:solidFill>
                <a:srgbClr val="002060"/>
              </a:solidFill>
              <a:latin typeface="Calibri" panose="020F0502020204030204"/>
            </a:endParaRPr>
          </a:p>
          <a:p>
            <a:pPr lvl="0" algn="just">
              <a:lnSpc>
                <a:spcPct val="150000"/>
              </a:lnSpc>
              <a:defRPr/>
            </a:pPr>
            <a:r>
              <a:rPr lang="en-US" sz="3200" i="1" dirty="0">
                <a:solidFill>
                  <a:srgbClr val="002060"/>
                </a:solidFill>
                <a:latin typeface="Calibri" panose="020F0502020204030204"/>
              </a:rPr>
              <a:t>C. </a:t>
            </a:r>
            <a:r>
              <a:rPr lang="vi-VN" sz="3200" i="1" dirty="0">
                <a:solidFill>
                  <a:srgbClr val="002060"/>
                </a:solidFill>
                <a:latin typeface="Calibri" panose="020F0502020204030204"/>
              </a:rPr>
              <a:t>Cuối cùng: Thích cách kết thúc có hậu của câu chuyện.</a:t>
            </a:r>
            <a:endParaRPr lang="en-US" sz="3200" i="1" dirty="0">
              <a:solidFill>
                <a:srgbClr val="002060"/>
              </a:solidFill>
              <a:latin typeface="Calibri" panose="020F0502020204030204"/>
            </a:endParaRPr>
          </a:p>
          <a:p>
            <a:pPr lvl="0" algn="just">
              <a:lnSpc>
                <a:spcPct val="150000"/>
              </a:lnSpc>
              <a:defRPr/>
            </a:pPr>
            <a:r>
              <a:rPr lang="en-US" sz="3200" i="1" dirty="0">
                <a:solidFill>
                  <a:srgbClr val="002060"/>
                </a:solidFill>
                <a:latin typeface="Calibri" panose="020F0502020204030204"/>
              </a:rPr>
              <a:t>D. </a:t>
            </a:r>
            <a:r>
              <a:rPr lang="en-US" sz="3200" i="1" dirty="0" err="1">
                <a:solidFill>
                  <a:srgbClr val="002060"/>
                </a:solidFill>
                <a:latin typeface="Calibri" panose="020F0502020204030204"/>
              </a:rPr>
              <a:t>Tất</a:t>
            </a:r>
            <a:r>
              <a:rPr lang="en-US" sz="3200" i="1" dirty="0">
                <a:solidFill>
                  <a:srgbClr val="002060"/>
                </a:solidFill>
                <a:latin typeface="Calibri" panose="020F0502020204030204"/>
              </a:rPr>
              <a:t> </a:t>
            </a:r>
            <a:r>
              <a:rPr lang="en-US" sz="3200" i="1" dirty="0" err="1">
                <a:solidFill>
                  <a:srgbClr val="002060"/>
                </a:solidFill>
                <a:latin typeface="Calibri" panose="020F0502020204030204"/>
              </a:rPr>
              <a:t>cả</a:t>
            </a:r>
            <a:r>
              <a:rPr lang="en-US" sz="3200" i="1" dirty="0">
                <a:solidFill>
                  <a:srgbClr val="002060"/>
                </a:solidFill>
                <a:latin typeface="Calibri" panose="020F0502020204030204"/>
              </a:rPr>
              <a:t> </a:t>
            </a:r>
            <a:r>
              <a:rPr lang="en-US" sz="3200" i="1" dirty="0" err="1">
                <a:solidFill>
                  <a:srgbClr val="002060"/>
                </a:solidFill>
                <a:latin typeface="Calibri" panose="020F0502020204030204"/>
              </a:rPr>
              <a:t>các</a:t>
            </a:r>
            <a:r>
              <a:rPr lang="en-US" sz="3200" i="1" dirty="0">
                <a:solidFill>
                  <a:srgbClr val="002060"/>
                </a:solidFill>
                <a:latin typeface="Calibri" panose="020F0502020204030204"/>
              </a:rPr>
              <a:t> </a:t>
            </a:r>
            <a:r>
              <a:rPr lang="en-US" sz="3200" i="1" dirty="0" err="1">
                <a:solidFill>
                  <a:srgbClr val="002060"/>
                </a:solidFill>
                <a:latin typeface="Calibri" panose="020F0502020204030204"/>
              </a:rPr>
              <a:t>lí</a:t>
            </a:r>
            <a:r>
              <a:rPr lang="en-US" sz="3200" i="1" dirty="0">
                <a:solidFill>
                  <a:srgbClr val="002060"/>
                </a:solidFill>
                <a:latin typeface="Calibri" panose="020F0502020204030204"/>
              </a:rPr>
              <a:t> do </a:t>
            </a:r>
            <a:r>
              <a:rPr lang="en-US" sz="3200" i="1" dirty="0" err="1">
                <a:solidFill>
                  <a:srgbClr val="002060"/>
                </a:solidFill>
                <a:latin typeface="Calibri" panose="020F0502020204030204"/>
              </a:rPr>
              <a:t>trên</a:t>
            </a:r>
            <a:endParaRPr lang="vi-VN" sz="3200" i="1" dirty="0">
              <a:solidFill>
                <a:srgbClr val="002060"/>
              </a:solidFill>
              <a:latin typeface="Calibri" panose="020F0502020204030204"/>
            </a:endParaRPr>
          </a:p>
        </p:txBody>
      </p:sp>
      <p:pic>
        <p:nvPicPr>
          <p:cNvPr id="28" name="Picture 27" descr="A green tick mark on a black background&#10;&#10;Description automatically generated with medium confidence">
            <a:extLst>
              <a:ext uri="{FF2B5EF4-FFF2-40B4-BE49-F238E27FC236}">
                <a16:creationId xmlns:a16="http://schemas.microsoft.com/office/drawing/2014/main" id="{A3D9979B-5BF1-43EA-8A2F-706F1474AE3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43157" y="4626599"/>
            <a:ext cx="979434" cy="829267"/>
          </a:xfrm>
          <a:prstGeom prst="rect">
            <a:avLst/>
          </a:prstGeom>
        </p:spPr>
      </p:pic>
    </p:spTree>
    <p:extLst>
      <p:ext uri="{BB962C8B-B14F-4D97-AF65-F5344CB8AC3E}">
        <p14:creationId xmlns:p14="http://schemas.microsoft.com/office/powerpoint/2010/main" val="3961228803"/>
      </p:ext>
    </p:extLst>
  </p:cSld>
  <p:clrMapOvr>
    <a:masterClrMapping/>
  </p:clrMapOvr>
  <p:transition spd="slow">
    <p:random/>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14:presetBounceEnd="65000">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14:bounceEnd="65000">
                                          <p:cBhvr additive="base">
                                            <p:cTn id="7" dur="1000" fill="hold"/>
                                            <p:tgtEl>
                                              <p:spTgt spid="6"/>
                                            </p:tgtEl>
                                            <p:attrNameLst>
                                              <p:attrName>ppt_x</p:attrName>
                                            </p:attrNameLst>
                                          </p:cBhvr>
                                          <p:tavLst>
                                            <p:tav tm="0">
                                              <p:val>
                                                <p:strVal val="#ppt_x"/>
                                              </p:val>
                                            </p:tav>
                                            <p:tav tm="100000">
                                              <p:val>
                                                <p:strVal val="#ppt_x"/>
                                              </p:val>
                                            </p:tav>
                                          </p:tavLst>
                                        </p:anim>
                                        <p:anim calcmode="lin" valueType="num" p14:bounceEnd="65000">
                                          <p:cBhvr additive="base">
                                            <p:cTn id="8" dur="10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grpId="0" nodeType="clickEffect">
                                      <p:stCondLst>
                                        <p:cond delay="0"/>
                                      </p:stCondLst>
                                      <p:childTnLst>
                                        <p:set>
                                          <p:cBhvr>
                                            <p:cTn id="12" dur="1" fill="hold">
                                              <p:stCondLst>
                                                <p:cond delay="0"/>
                                              </p:stCondLst>
                                            </p:cTn>
                                            <p:tgtEl>
                                              <p:spTgt spid="17">
                                                <p:bg/>
                                              </p:spTgt>
                                            </p:tgtEl>
                                            <p:attrNameLst>
                                              <p:attrName>style.visibility</p:attrName>
                                            </p:attrNameLst>
                                          </p:cBhvr>
                                          <p:to>
                                            <p:strVal val="visible"/>
                                          </p:to>
                                        </p:set>
                                        <p:anim calcmode="lin" valueType="num">
                                          <p:cBhvr>
                                            <p:cTn id="13" dur="500" fill="hold"/>
                                            <p:tgtEl>
                                              <p:spTgt spid="17">
                                                <p:bg/>
                                              </p:spTgt>
                                            </p:tgtEl>
                                            <p:attrNameLst>
                                              <p:attrName>ppt_w</p:attrName>
                                            </p:attrNameLst>
                                          </p:cBhvr>
                                          <p:tavLst>
                                            <p:tav tm="0">
                                              <p:val>
                                                <p:fltVal val="0"/>
                                              </p:val>
                                            </p:tav>
                                            <p:tav tm="100000">
                                              <p:val>
                                                <p:strVal val="#ppt_w"/>
                                              </p:val>
                                            </p:tav>
                                          </p:tavLst>
                                        </p:anim>
                                        <p:anim calcmode="lin" valueType="num">
                                          <p:cBhvr>
                                            <p:cTn id="14" dur="500" fill="hold"/>
                                            <p:tgtEl>
                                              <p:spTgt spid="17">
                                                <p:bg/>
                                              </p:spTgt>
                                            </p:tgtEl>
                                            <p:attrNameLst>
                                              <p:attrName>ppt_h</p:attrName>
                                            </p:attrNameLst>
                                          </p:cBhvr>
                                          <p:tavLst>
                                            <p:tav tm="0">
                                              <p:val>
                                                <p:fltVal val="0"/>
                                              </p:val>
                                            </p:tav>
                                            <p:tav tm="100000">
                                              <p:val>
                                                <p:strVal val="#ppt_h"/>
                                              </p:val>
                                            </p:tav>
                                          </p:tavLst>
                                        </p:anim>
                                        <p:animEffect transition="in" filter="fade">
                                          <p:cBhvr>
                                            <p:cTn id="15" dur="500"/>
                                            <p:tgtEl>
                                              <p:spTgt spid="17">
                                                <p:bg/>
                                              </p:spTgt>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grpId="0" nodeType="clickEffect">
                                      <p:stCondLst>
                                        <p:cond delay="0"/>
                                      </p:stCondLst>
                                      <p:childTnLst>
                                        <p:set>
                                          <p:cBhvr>
                                            <p:cTn id="19" dur="1" fill="hold">
                                              <p:stCondLst>
                                                <p:cond delay="0"/>
                                              </p:stCondLst>
                                            </p:cTn>
                                            <p:tgtEl>
                                              <p:spTgt spid="17">
                                                <p:txEl>
                                                  <p:pRg st="0" end="0"/>
                                                </p:txEl>
                                              </p:spTgt>
                                            </p:tgtEl>
                                            <p:attrNameLst>
                                              <p:attrName>style.visibility</p:attrName>
                                            </p:attrNameLst>
                                          </p:cBhvr>
                                          <p:to>
                                            <p:strVal val="visible"/>
                                          </p:to>
                                        </p:set>
                                        <p:anim calcmode="lin" valueType="num">
                                          <p:cBhvr>
                                            <p:cTn id="20" dur="500" fill="hold"/>
                                            <p:tgtEl>
                                              <p:spTgt spid="17">
                                                <p:txEl>
                                                  <p:pRg st="0" end="0"/>
                                                </p:txEl>
                                              </p:spTgt>
                                            </p:tgtEl>
                                            <p:attrNameLst>
                                              <p:attrName>ppt_w</p:attrName>
                                            </p:attrNameLst>
                                          </p:cBhvr>
                                          <p:tavLst>
                                            <p:tav tm="0">
                                              <p:val>
                                                <p:fltVal val="0"/>
                                              </p:val>
                                            </p:tav>
                                            <p:tav tm="100000">
                                              <p:val>
                                                <p:strVal val="#ppt_w"/>
                                              </p:val>
                                            </p:tav>
                                          </p:tavLst>
                                        </p:anim>
                                        <p:anim calcmode="lin" valueType="num">
                                          <p:cBhvr>
                                            <p:cTn id="21" dur="500" fill="hold"/>
                                            <p:tgtEl>
                                              <p:spTgt spid="17">
                                                <p:txEl>
                                                  <p:pRg st="0" end="0"/>
                                                </p:txEl>
                                              </p:spTgt>
                                            </p:tgtEl>
                                            <p:attrNameLst>
                                              <p:attrName>ppt_h</p:attrName>
                                            </p:attrNameLst>
                                          </p:cBhvr>
                                          <p:tavLst>
                                            <p:tav tm="0">
                                              <p:val>
                                                <p:fltVal val="0"/>
                                              </p:val>
                                            </p:tav>
                                            <p:tav tm="100000">
                                              <p:val>
                                                <p:strVal val="#ppt_h"/>
                                              </p:val>
                                            </p:tav>
                                          </p:tavLst>
                                        </p:anim>
                                        <p:animEffect transition="in" filter="fade">
                                          <p:cBhvr>
                                            <p:cTn id="22" dur="500"/>
                                            <p:tgtEl>
                                              <p:spTgt spid="17">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grpId="0" nodeType="clickEffect">
                                      <p:stCondLst>
                                        <p:cond delay="0"/>
                                      </p:stCondLst>
                                      <p:childTnLst>
                                        <p:set>
                                          <p:cBhvr>
                                            <p:cTn id="26" dur="1" fill="hold">
                                              <p:stCondLst>
                                                <p:cond delay="0"/>
                                              </p:stCondLst>
                                            </p:cTn>
                                            <p:tgtEl>
                                              <p:spTgt spid="17">
                                                <p:txEl>
                                                  <p:pRg st="1" end="1"/>
                                                </p:txEl>
                                              </p:spTgt>
                                            </p:tgtEl>
                                            <p:attrNameLst>
                                              <p:attrName>style.visibility</p:attrName>
                                            </p:attrNameLst>
                                          </p:cBhvr>
                                          <p:to>
                                            <p:strVal val="visible"/>
                                          </p:to>
                                        </p:set>
                                        <p:anim calcmode="lin" valueType="num">
                                          <p:cBhvr>
                                            <p:cTn id="27" dur="500" fill="hold"/>
                                            <p:tgtEl>
                                              <p:spTgt spid="17">
                                                <p:txEl>
                                                  <p:pRg st="1" end="1"/>
                                                </p:txEl>
                                              </p:spTgt>
                                            </p:tgtEl>
                                            <p:attrNameLst>
                                              <p:attrName>ppt_w</p:attrName>
                                            </p:attrNameLst>
                                          </p:cBhvr>
                                          <p:tavLst>
                                            <p:tav tm="0">
                                              <p:val>
                                                <p:fltVal val="0"/>
                                              </p:val>
                                            </p:tav>
                                            <p:tav tm="100000">
                                              <p:val>
                                                <p:strVal val="#ppt_w"/>
                                              </p:val>
                                            </p:tav>
                                          </p:tavLst>
                                        </p:anim>
                                        <p:anim calcmode="lin" valueType="num">
                                          <p:cBhvr>
                                            <p:cTn id="28" dur="500" fill="hold"/>
                                            <p:tgtEl>
                                              <p:spTgt spid="17">
                                                <p:txEl>
                                                  <p:pRg st="1" end="1"/>
                                                </p:txEl>
                                              </p:spTgt>
                                            </p:tgtEl>
                                            <p:attrNameLst>
                                              <p:attrName>ppt_h</p:attrName>
                                            </p:attrNameLst>
                                          </p:cBhvr>
                                          <p:tavLst>
                                            <p:tav tm="0">
                                              <p:val>
                                                <p:fltVal val="0"/>
                                              </p:val>
                                            </p:tav>
                                            <p:tav tm="100000">
                                              <p:val>
                                                <p:strVal val="#ppt_h"/>
                                              </p:val>
                                            </p:tav>
                                          </p:tavLst>
                                        </p:anim>
                                        <p:animEffect transition="in" filter="fade">
                                          <p:cBhvr>
                                            <p:cTn id="29" dur="500"/>
                                            <p:tgtEl>
                                              <p:spTgt spid="17">
                                                <p:txEl>
                                                  <p:pRg st="1" end="1"/>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53" presetClass="entr" presetSubtype="16" fill="hold" grpId="0" nodeType="clickEffect">
                                      <p:stCondLst>
                                        <p:cond delay="0"/>
                                      </p:stCondLst>
                                      <p:childTnLst>
                                        <p:set>
                                          <p:cBhvr>
                                            <p:cTn id="33" dur="1" fill="hold">
                                              <p:stCondLst>
                                                <p:cond delay="0"/>
                                              </p:stCondLst>
                                            </p:cTn>
                                            <p:tgtEl>
                                              <p:spTgt spid="17">
                                                <p:txEl>
                                                  <p:pRg st="2" end="2"/>
                                                </p:txEl>
                                              </p:spTgt>
                                            </p:tgtEl>
                                            <p:attrNameLst>
                                              <p:attrName>style.visibility</p:attrName>
                                            </p:attrNameLst>
                                          </p:cBhvr>
                                          <p:to>
                                            <p:strVal val="visible"/>
                                          </p:to>
                                        </p:set>
                                        <p:anim calcmode="lin" valueType="num">
                                          <p:cBhvr>
                                            <p:cTn id="34" dur="500" fill="hold"/>
                                            <p:tgtEl>
                                              <p:spTgt spid="17">
                                                <p:txEl>
                                                  <p:pRg st="2" end="2"/>
                                                </p:txEl>
                                              </p:spTgt>
                                            </p:tgtEl>
                                            <p:attrNameLst>
                                              <p:attrName>ppt_w</p:attrName>
                                            </p:attrNameLst>
                                          </p:cBhvr>
                                          <p:tavLst>
                                            <p:tav tm="0">
                                              <p:val>
                                                <p:fltVal val="0"/>
                                              </p:val>
                                            </p:tav>
                                            <p:tav tm="100000">
                                              <p:val>
                                                <p:strVal val="#ppt_w"/>
                                              </p:val>
                                            </p:tav>
                                          </p:tavLst>
                                        </p:anim>
                                        <p:anim calcmode="lin" valueType="num">
                                          <p:cBhvr>
                                            <p:cTn id="35" dur="500" fill="hold"/>
                                            <p:tgtEl>
                                              <p:spTgt spid="17">
                                                <p:txEl>
                                                  <p:pRg st="2" end="2"/>
                                                </p:txEl>
                                              </p:spTgt>
                                            </p:tgtEl>
                                            <p:attrNameLst>
                                              <p:attrName>ppt_h</p:attrName>
                                            </p:attrNameLst>
                                          </p:cBhvr>
                                          <p:tavLst>
                                            <p:tav tm="0">
                                              <p:val>
                                                <p:fltVal val="0"/>
                                              </p:val>
                                            </p:tav>
                                            <p:tav tm="100000">
                                              <p:val>
                                                <p:strVal val="#ppt_h"/>
                                              </p:val>
                                            </p:tav>
                                          </p:tavLst>
                                        </p:anim>
                                        <p:animEffect transition="in" filter="fade">
                                          <p:cBhvr>
                                            <p:cTn id="36" dur="500"/>
                                            <p:tgtEl>
                                              <p:spTgt spid="17">
                                                <p:txEl>
                                                  <p:pRg st="2" end="2"/>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53" presetClass="entr" presetSubtype="16" fill="hold" grpId="0" nodeType="clickEffect">
                                      <p:stCondLst>
                                        <p:cond delay="0"/>
                                      </p:stCondLst>
                                      <p:childTnLst>
                                        <p:set>
                                          <p:cBhvr>
                                            <p:cTn id="40" dur="1" fill="hold">
                                              <p:stCondLst>
                                                <p:cond delay="0"/>
                                              </p:stCondLst>
                                            </p:cTn>
                                            <p:tgtEl>
                                              <p:spTgt spid="17">
                                                <p:txEl>
                                                  <p:pRg st="3" end="3"/>
                                                </p:txEl>
                                              </p:spTgt>
                                            </p:tgtEl>
                                            <p:attrNameLst>
                                              <p:attrName>style.visibility</p:attrName>
                                            </p:attrNameLst>
                                          </p:cBhvr>
                                          <p:to>
                                            <p:strVal val="visible"/>
                                          </p:to>
                                        </p:set>
                                        <p:anim calcmode="lin" valueType="num">
                                          <p:cBhvr>
                                            <p:cTn id="41" dur="500" fill="hold"/>
                                            <p:tgtEl>
                                              <p:spTgt spid="17">
                                                <p:txEl>
                                                  <p:pRg st="3" end="3"/>
                                                </p:txEl>
                                              </p:spTgt>
                                            </p:tgtEl>
                                            <p:attrNameLst>
                                              <p:attrName>ppt_w</p:attrName>
                                            </p:attrNameLst>
                                          </p:cBhvr>
                                          <p:tavLst>
                                            <p:tav tm="0">
                                              <p:val>
                                                <p:fltVal val="0"/>
                                              </p:val>
                                            </p:tav>
                                            <p:tav tm="100000">
                                              <p:val>
                                                <p:strVal val="#ppt_w"/>
                                              </p:val>
                                            </p:tav>
                                          </p:tavLst>
                                        </p:anim>
                                        <p:anim calcmode="lin" valueType="num">
                                          <p:cBhvr>
                                            <p:cTn id="42" dur="500" fill="hold"/>
                                            <p:tgtEl>
                                              <p:spTgt spid="17">
                                                <p:txEl>
                                                  <p:pRg st="3" end="3"/>
                                                </p:txEl>
                                              </p:spTgt>
                                            </p:tgtEl>
                                            <p:attrNameLst>
                                              <p:attrName>ppt_h</p:attrName>
                                            </p:attrNameLst>
                                          </p:cBhvr>
                                          <p:tavLst>
                                            <p:tav tm="0">
                                              <p:val>
                                                <p:fltVal val="0"/>
                                              </p:val>
                                            </p:tav>
                                            <p:tav tm="100000">
                                              <p:val>
                                                <p:strVal val="#ppt_h"/>
                                              </p:val>
                                            </p:tav>
                                          </p:tavLst>
                                        </p:anim>
                                        <p:animEffect transition="in" filter="fade">
                                          <p:cBhvr>
                                            <p:cTn id="43" dur="500"/>
                                            <p:tgtEl>
                                              <p:spTgt spid="17">
                                                <p:txEl>
                                                  <p:pRg st="3" end="3"/>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4" fill="hold" nodeType="clickEffect">
                                      <p:stCondLst>
                                        <p:cond delay="0"/>
                                      </p:stCondLst>
                                      <p:childTnLst>
                                        <p:set>
                                          <p:cBhvr>
                                            <p:cTn id="47" dur="1" fill="hold">
                                              <p:stCondLst>
                                                <p:cond delay="0"/>
                                              </p:stCondLst>
                                            </p:cTn>
                                            <p:tgtEl>
                                              <p:spTgt spid="28"/>
                                            </p:tgtEl>
                                            <p:attrNameLst>
                                              <p:attrName>style.visibility</p:attrName>
                                            </p:attrNameLst>
                                          </p:cBhvr>
                                          <p:to>
                                            <p:strVal val="visible"/>
                                          </p:to>
                                        </p:set>
                                        <p:animEffect transition="in" filter="wipe(down)">
                                          <p:cBhvr>
                                            <p:cTn id="48" dur="500"/>
                                            <p:tgtEl>
                                              <p:spTgt spid="28"/>
                                            </p:tgtEl>
                                          </p:cBhvr>
                                        </p:animEffect>
                                      </p:childTnLst>
                                      <p:subTnLst>
                                        <p:audio>
                                          <p:cMediaNode>
                                            <p:cTn display="0" masterRel="sameClick">
                                              <p:stCondLst>
                                                <p:cond evt="begin" delay="0">
                                                  <p:tn val="46"/>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uild="p" animBg="1"/>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 fill="hold"/>
                                            <p:tgtEl>
                                              <p:spTgt spid="6"/>
                                            </p:tgtEl>
                                            <p:attrNameLst>
                                              <p:attrName>ppt_x</p:attrName>
                                            </p:attrNameLst>
                                          </p:cBhvr>
                                          <p:tavLst>
                                            <p:tav tm="0">
                                              <p:val>
                                                <p:strVal val="#ppt_x"/>
                                              </p:val>
                                            </p:tav>
                                            <p:tav tm="100000">
                                              <p:val>
                                                <p:strVal val="#ppt_x"/>
                                              </p:val>
                                            </p:tav>
                                          </p:tavLst>
                                        </p:anim>
                                        <p:anim calcmode="lin" valueType="num">
                                          <p:cBhvr additive="base">
                                            <p:cTn id="8" dur="10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grpId="0" nodeType="clickEffect">
                                      <p:stCondLst>
                                        <p:cond delay="0"/>
                                      </p:stCondLst>
                                      <p:childTnLst>
                                        <p:set>
                                          <p:cBhvr>
                                            <p:cTn id="12" dur="1" fill="hold">
                                              <p:stCondLst>
                                                <p:cond delay="0"/>
                                              </p:stCondLst>
                                            </p:cTn>
                                            <p:tgtEl>
                                              <p:spTgt spid="17">
                                                <p:bg/>
                                              </p:spTgt>
                                            </p:tgtEl>
                                            <p:attrNameLst>
                                              <p:attrName>style.visibility</p:attrName>
                                            </p:attrNameLst>
                                          </p:cBhvr>
                                          <p:to>
                                            <p:strVal val="visible"/>
                                          </p:to>
                                        </p:set>
                                        <p:anim calcmode="lin" valueType="num">
                                          <p:cBhvr>
                                            <p:cTn id="13" dur="500" fill="hold"/>
                                            <p:tgtEl>
                                              <p:spTgt spid="17">
                                                <p:bg/>
                                              </p:spTgt>
                                            </p:tgtEl>
                                            <p:attrNameLst>
                                              <p:attrName>ppt_w</p:attrName>
                                            </p:attrNameLst>
                                          </p:cBhvr>
                                          <p:tavLst>
                                            <p:tav tm="0">
                                              <p:val>
                                                <p:fltVal val="0"/>
                                              </p:val>
                                            </p:tav>
                                            <p:tav tm="100000">
                                              <p:val>
                                                <p:strVal val="#ppt_w"/>
                                              </p:val>
                                            </p:tav>
                                          </p:tavLst>
                                        </p:anim>
                                        <p:anim calcmode="lin" valueType="num">
                                          <p:cBhvr>
                                            <p:cTn id="14" dur="500" fill="hold"/>
                                            <p:tgtEl>
                                              <p:spTgt spid="17">
                                                <p:bg/>
                                              </p:spTgt>
                                            </p:tgtEl>
                                            <p:attrNameLst>
                                              <p:attrName>ppt_h</p:attrName>
                                            </p:attrNameLst>
                                          </p:cBhvr>
                                          <p:tavLst>
                                            <p:tav tm="0">
                                              <p:val>
                                                <p:fltVal val="0"/>
                                              </p:val>
                                            </p:tav>
                                            <p:tav tm="100000">
                                              <p:val>
                                                <p:strVal val="#ppt_h"/>
                                              </p:val>
                                            </p:tav>
                                          </p:tavLst>
                                        </p:anim>
                                        <p:animEffect transition="in" filter="fade">
                                          <p:cBhvr>
                                            <p:cTn id="15" dur="500"/>
                                            <p:tgtEl>
                                              <p:spTgt spid="17">
                                                <p:bg/>
                                              </p:spTgt>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grpId="0" nodeType="clickEffect">
                                      <p:stCondLst>
                                        <p:cond delay="0"/>
                                      </p:stCondLst>
                                      <p:childTnLst>
                                        <p:set>
                                          <p:cBhvr>
                                            <p:cTn id="19" dur="1" fill="hold">
                                              <p:stCondLst>
                                                <p:cond delay="0"/>
                                              </p:stCondLst>
                                            </p:cTn>
                                            <p:tgtEl>
                                              <p:spTgt spid="17">
                                                <p:txEl>
                                                  <p:pRg st="0" end="0"/>
                                                </p:txEl>
                                              </p:spTgt>
                                            </p:tgtEl>
                                            <p:attrNameLst>
                                              <p:attrName>style.visibility</p:attrName>
                                            </p:attrNameLst>
                                          </p:cBhvr>
                                          <p:to>
                                            <p:strVal val="visible"/>
                                          </p:to>
                                        </p:set>
                                        <p:anim calcmode="lin" valueType="num">
                                          <p:cBhvr>
                                            <p:cTn id="20" dur="500" fill="hold"/>
                                            <p:tgtEl>
                                              <p:spTgt spid="17">
                                                <p:txEl>
                                                  <p:pRg st="0" end="0"/>
                                                </p:txEl>
                                              </p:spTgt>
                                            </p:tgtEl>
                                            <p:attrNameLst>
                                              <p:attrName>ppt_w</p:attrName>
                                            </p:attrNameLst>
                                          </p:cBhvr>
                                          <p:tavLst>
                                            <p:tav tm="0">
                                              <p:val>
                                                <p:fltVal val="0"/>
                                              </p:val>
                                            </p:tav>
                                            <p:tav tm="100000">
                                              <p:val>
                                                <p:strVal val="#ppt_w"/>
                                              </p:val>
                                            </p:tav>
                                          </p:tavLst>
                                        </p:anim>
                                        <p:anim calcmode="lin" valueType="num">
                                          <p:cBhvr>
                                            <p:cTn id="21" dur="500" fill="hold"/>
                                            <p:tgtEl>
                                              <p:spTgt spid="17">
                                                <p:txEl>
                                                  <p:pRg st="0" end="0"/>
                                                </p:txEl>
                                              </p:spTgt>
                                            </p:tgtEl>
                                            <p:attrNameLst>
                                              <p:attrName>ppt_h</p:attrName>
                                            </p:attrNameLst>
                                          </p:cBhvr>
                                          <p:tavLst>
                                            <p:tav tm="0">
                                              <p:val>
                                                <p:fltVal val="0"/>
                                              </p:val>
                                            </p:tav>
                                            <p:tav tm="100000">
                                              <p:val>
                                                <p:strVal val="#ppt_h"/>
                                              </p:val>
                                            </p:tav>
                                          </p:tavLst>
                                        </p:anim>
                                        <p:animEffect transition="in" filter="fade">
                                          <p:cBhvr>
                                            <p:cTn id="22" dur="500"/>
                                            <p:tgtEl>
                                              <p:spTgt spid="17">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grpId="0" nodeType="clickEffect">
                                      <p:stCondLst>
                                        <p:cond delay="0"/>
                                      </p:stCondLst>
                                      <p:childTnLst>
                                        <p:set>
                                          <p:cBhvr>
                                            <p:cTn id="26" dur="1" fill="hold">
                                              <p:stCondLst>
                                                <p:cond delay="0"/>
                                              </p:stCondLst>
                                            </p:cTn>
                                            <p:tgtEl>
                                              <p:spTgt spid="17">
                                                <p:txEl>
                                                  <p:pRg st="1" end="1"/>
                                                </p:txEl>
                                              </p:spTgt>
                                            </p:tgtEl>
                                            <p:attrNameLst>
                                              <p:attrName>style.visibility</p:attrName>
                                            </p:attrNameLst>
                                          </p:cBhvr>
                                          <p:to>
                                            <p:strVal val="visible"/>
                                          </p:to>
                                        </p:set>
                                        <p:anim calcmode="lin" valueType="num">
                                          <p:cBhvr>
                                            <p:cTn id="27" dur="500" fill="hold"/>
                                            <p:tgtEl>
                                              <p:spTgt spid="17">
                                                <p:txEl>
                                                  <p:pRg st="1" end="1"/>
                                                </p:txEl>
                                              </p:spTgt>
                                            </p:tgtEl>
                                            <p:attrNameLst>
                                              <p:attrName>ppt_w</p:attrName>
                                            </p:attrNameLst>
                                          </p:cBhvr>
                                          <p:tavLst>
                                            <p:tav tm="0">
                                              <p:val>
                                                <p:fltVal val="0"/>
                                              </p:val>
                                            </p:tav>
                                            <p:tav tm="100000">
                                              <p:val>
                                                <p:strVal val="#ppt_w"/>
                                              </p:val>
                                            </p:tav>
                                          </p:tavLst>
                                        </p:anim>
                                        <p:anim calcmode="lin" valueType="num">
                                          <p:cBhvr>
                                            <p:cTn id="28" dur="500" fill="hold"/>
                                            <p:tgtEl>
                                              <p:spTgt spid="17">
                                                <p:txEl>
                                                  <p:pRg st="1" end="1"/>
                                                </p:txEl>
                                              </p:spTgt>
                                            </p:tgtEl>
                                            <p:attrNameLst>
                                              <p:attrName>ppt_h</p:attrName>
                                            </p:attrNameLst>
                                          </p:cBhvr>
                                          <p:tavLst>
                                            <p:tav tm="0">
                                              <p:val>
                                                <p:fltVal val="0"/>
                                              </p:val>
                                            </p:tav>
                                            <p:tav tm="100000">
                                              <p:val>
                                                <p:strVal val="#ppt_h"/>
                                              </p:val>
                                            </p:tav>
                                          </p:tavLst>
                                        </p:anim>
                                        <p:animEffect transition="in" filter="fade">
                                          <p:cBhvr>
                                            <p:cTn id="29" dur="500"/>
                                            <p:tgtEl>
                                              <p:spTgt spid="17">
                                                <p:txEl>
                                                  <p:pRg st="1" end="1"/>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53" presetClass="entr" presetSubtype="16" fill="hold" grpId="0" nodeType="clickEffect">
                                      <p:stCondLst>
                                        <p:cond delay="0"/>
                                      </p:stCondLst>
                                      <p:childTnLst>
                                        <p:set>
                                          <p:cBhvr>
                                            <p:cTn id="33" dur="1" fill="hold">
                                              <p:stCondLst>
                                                <p:cond delay="0"/>
                                              </p:stCondLst>
                                            </p:cTn>
                                            <p:tgtEl>
                                              <p:spTgt spid="17">
                                                <p:txEl>
                                                  <p:pRg st="2" end="2"/>
                                                </p:txEl>
                                              </p:spTgt>
                                            </p:tgtEl>
                                            <p:attrNameLst>
                                              <p:attrName>style.visibility</p:attrName>
                                            </p:attrNameLst>
                                          </p:cBhvr>
                                          <p:to>
                                            <p:strVal val="visible"/>
                                          </p:to>
                                        </p:set>
                                        <p:anim calcmode="lin" valueType="num">
                                          <p:cBhvr>
                                            <p:cTn id="34" dur="500" fill="hold"/>
                                            <p:tgtEl>
                                              <p:spTgt spid="17">
                                                <p:txEl>
                                                  <p:pRg st="2" end="2"/>
                                                </p:txEl>
                                              </p:spTgt>
                                            </p:tgtEl>
                                            <p:attrNameLst>
                                              <p:attrName>ppt_w</p:attrName>
                                            </p:attrNameLst>
                                          </p:cBhvr>
                                          <p:tavLst>
                                            <p:tav tm="0">
                                              <p:val>
                                                <p:fltVal val="0"/>
                                              </p:val>
                                            </p:tav>
                                            <p:tav tm="100000">
                                              <p:val>
                                                <p:strVal val="#ppt_w"/>
                                              </p:val>
                                            </p:tav>
                                          </p:tavLst>
                                        </p:anim>
                                        <p:anim calcmode="lin" valueType="num">
                                          <p:cBhvr>
                                            <p:cTn id="35" dur="500" fill="hold"/>
                                            <p:tgtEl>
                                              <p:spTgt spid="17">
                                                <p:txEl>
                                                  <p:pRg st="2" end="2"/>
                                                </p:txEl>
                                              </p:spTgt>
                                            </p:tgtEl>
                                            <p:attrNameLst>
                                              <p:attrName>ppt_h</p:attrName>
                                            </p:attrNameLst>
                                          </p:cBhvr>
                                          <p:tavLst>
                                            <p:tav tm="0">
                                              <p:val>
                                                <p:fltVal val="0"/>
                                              </p:val>
                                            </p:tav>
                                            <p:tav tm="100000">
                                              <p:val>
                                                <p:strVal val="#ppt_h"/>
                                              </p:val>
                                            </p:tav>
                                          </p:tavLst>
                                        </p:anim>
                                        <p:animEffect transition="in" filter="fade">
                                          <p:cBhvr>
                                            <p:cTn id="36" dur="500"/>
                                            <p:tgtEl>
                                              <p:spTgt spid="17">
                                                <p:txEl>
                                                  <p:pRg st="2" end="2"/>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53" presetClass="entr" presetSubtype="16" fill="hold" grpId="0" nodeType="clickEffect">
                                      <p:stCondLst>
                                        <p:cond delay="0"/>
                                      </p:stCondLst>
                                      <p:childTnLst>
                                        <p:set>
                                          <p:cBhvr>
                                            <p:cTn id="40" dur="1" fill="hold">
                                              <p:stCondLst>
                                                <p:cond delay="0"/>
                                              </p:stCondLst>
                                            </p:cTn>
                                            <p:tgtEl>
                                              <p:spTgt spid="17">
                                                <p:txEl>
                                                  <p:pRg st="3" end="3"/>
                                                </p:txEl>
                                              </p:spTgt>
                                            </p:tgtEl>
                                            <p:attrNameLst>
                                              <p:attrName>style.visibility</p:attrName>
                                            </p:attrNameLst>
                                          </p:cBhvr>
                                          <p:to>
                                            <p:strVal val="visible"/>
                                          </p:to>
                                        </p:set>
                                        <p:anim calcmode="lin" valueType="num">
                                          <p:cBhvr>
                                            <p:cTn id="41" dur="500" fill="hold"/>
                                            <p:tgtEl>
                                              <p:spTgt spid="17">
                                                <p:txEl>
                                                  <p:pRg st="3" end="3"/>
                                                </p:txEl>
                                              </p:spTgt>
                                            </p:tgtEl>
                                            <p:attrNameLst>
                                              <p:attrName>ppt_w</p:attrName>
                                            </p:attrNameLst>
                                          </p:cBhvr>
                                          <p:tavLst>
                                            <p:tav tm="0">
                                              <p:val>
                                                <p:fltVal val="0"/>
                                              </p:val>
                                            </p:tav>
                                            <p:tav tm="100000">
                                              <p:val>
                                                <p:strVal val="#ppt_w"/>
                                              </p:val>
                                            </p:tav>
                                          </p:tavLst>
                                        </p:anim>
                                        <p:anim calcmode="lin" valueType="num">
                                          <p:cBhvr>
                                            <p:cTn id="42" dur="500" fill="hold"/>
                                            <p:tgtEl>
                                              <p:spTgt spid="17">
                                                <p:txEl>
                                                  <p:pRg st="3" end="3"/>
                                                </p:txEl>
                                              </p:spTgt>
                                            </p:tgtEl>
                                            <p:attrNameLst>
                                              <p:attrName>ppt_h</p:attrName>
                                            </p:attrNameLst>
                                          </p:cBhvr>
                                          <p:tavLst>
                                            <p:tav tm="0">
                                              <p:val>
                                                <p:fltVal val="0"/>
                                              </p:val>
                                            </p:tav>
                                            <p:tav tm="100000">
                                              <p:val>
                                                <p:strVal val="#ppt_h"/>
                                              </p:val>
                                            </p:tav>
                                          </p:tavLst>
                                        </p:anim>
                                        <p:animEffect transition="in" filter="fade">
                                          <p:cBhvr>
                                            <p:cTn id="43" dur="500"/>
                                            <p:tgtEl>
                                              <p:spTgt spid="17">
                                                <p:txEl>
                                                  <p:pRg st="3" end="3"/>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4" fill="hold" nodeType="clickEffect">
                                      <p:stCondLst>
                                        <p:cond delay="0"/>
                                      </p:stCondLst>
                                      <p:childTnLst>
                                        <p:set>
                                          <p:cBhvr>
                                            <p:cTn id="47" dur="1" fill="hold">
                                              <p:stCondLst>
                                                <p:cond delay="0"/>
                                              </p:stCondLst>
                                            </p:cTn>
                                            <p:tgtEl>
                                              <p:spTgt spid="28"/>
                                            </p:tgtEl>
                                            <p:attrNameLst>
                                              <p:attrName>style.visibility</p:attrName>
                                            </p:attrNameLst>
                                          </p:cBhvr>
                                          <p:to>
                                            <p:strVal val="visible"/>
                                          </p:to>
                                        </p:set>
                                        <p:animEffect transition="in" filter="wipe(down)">
                                          <p:cBhvr>
                                            <p:cTn id="48" dur="500"/>
                                            <p:tgtEl>
                                              <p:spTgt spid="28"/>
                                            </p:tgtEl>
                                          </p:cBhvr>
                                        </p:animEffect>
                                      </p:childTnLst>
                                      <p:subTnLst>
                                        <p:audio>
                                          <p:cMediaNode>
                                            <p:cTn display="0" masterRel="sameClick">
                                              <p:stCondLst>
                                                <p:cond evt="begin" delay="0">
                                                  <p:tn val="46"/>
                                                </p:cond>
                                              </p:stCondLst>
                                              <p:endCondLst>
                                                <p:cond evt="onStopAudio" delay="0">
                                                  <p:tgtEl>
                                                    <p:sldTgt/>
                                                  </p:tgtEl>
                                                </p:cond>
                                              </p:endCondLst>
                                            </p:cTn>
                                            <p:tgtEl>
                                              <p:sndTgt r:embed="rId7"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uild="p" animBg="1"/>
        </p:bldLst>
      </p:timing>
    </mc:Fallback>
  </mc:AlternateContent>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1" name="Picture 40">
            <a:extLst>
              <a:ext uri="{FF2B5EF4-FFF2-40B4-BE49-F238E27FC236}">
                <a16:creationId xmlns:a16="http://schemas.microsoft.com/office/drawing/2014/main" id="{BFD1EE79-6520-4D8B-A452-134702EBB17E}"/>
              </a:ext>
            </a:extLst>
          </p:cNvPr>
          <p:cNvPicPr>
            <a:picLocks noChangeAspect="1"/>
          </p:cNvPicPr>
          <p:nvPr/>
        </p:nvPicPr>
        <p:blipFill>
          <a:blip r:embed="rId4"/>
          <a:stretch>
            <a:fillRect/>
          </a:stretch>
        </p:blipFill>
        <p:spPr>
          <a:xfrm>
            <a:off x="-34000" y="1"/>
            <a:ext cx="12225999" cy="6858000"/>
          </a:xfrm>
          <a:prstGeom prst="rect">
            <a:avLst/>
          </a:prstGeom>
        </p:spPr>
      </p:pic>
      <p:sp>
        <p:nvSpPr>
          <p:cNvPr id="42" name="Rectangle: Folded Corner 41">
            <a:extLst>
              <a:ext uri="{FF2B5EF4-FFF2-40B4-BE49-F238E27FC236}">
                <a16:creationId xmlns:a16="http://schemas.microsoft.com/office/drawing/2014/main" id="{69D08C65-11E5-4B60-8EF4-949D601E241F}"/>
              </a:ext>
            </a:extLst>
          </p:cNvPr>
          <p:cNvSpPr/>
          <p:nvPr/>
        </p:nvSpPr>
        <p:spPr>
          <a:xfrm>
            <a:off x="476250" y="552450"/>
            <a:ext cx="11287125" cy="6019800"/>
          </a:xfrm>
          <a:prstGeom prst="foldedCorner">
            <a:avLst/>
          </a:prstGeom>
          <a:solidFill>
            <a:schemeClr val="bg1">
              <a:alpha val="89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Baloo 2" pitchFamily="2" charset="0"/>
            </a:endParaRPr>
          </a:p>
        </p:txBody>
      </p:sp>
      <p:grpSp>
        <p:nvGrpSpPr>
          <p:cNvPr id="6" name="Group 5">
            <a:extLst>
              <a:ext uri="{FF2B5EF4-FFF2-40B4-BE49-F238E27FC236}">
                <a16:creationId xmlns:a16="http://schemas.microsoft.com/office/drawing/2014/main" id="{18854607-32E5-91DB-4262-D983329F3D9B}"/>
              </a:ext>
            </a:extLst>
          </p:cNvPr>
          <p:cNvGrpSpPr/>
          <p:nvPr/>
        </p:nvGrpSpPr>
        <p:grpSpPr>
          <a:xfrm>
            <a:off x="924444" y="85725"/>
            <a:ext cx="9915006" cy="1276350"/>
            <a:chOff x="5638354" y="1712441"/>
            <a:chExt cx="9915006" cy="1276350"/>
          </a:xfrm>
        </p:grpSpPr>
        <p:sp>
          <p:nvSpPr>
            <p:cNvPr id="7" name="Rectangle: Rounded Corners 6">
              <a:extLst>
                <a:ext uri="{FF2B5EF4-FFF2-40B4-BE49-F238E27FC236}">
                  <a16:creationId xmlns:a16="http://schemas.microsoft.com/office/drawing/2014/main" id="{B50E14FC-3022-9FA8-853F-6B7F53F6BFCA}"/>
                </a:ext>
              </a:extLst>
            </p:cNvPr>
            <p:cNvSpPr/>
            <p:nvPr/>
          </p:nvSpPr>
          <p:spPr>
            <a:xfrm>
              <a:off x="6371260" y="1864841"/>
              <a:ext cx="9182100" cy="1123950"/>
            </a:xfrm>
            <a:custGeom>
              <a:avLst/>
              <a:gdLst>
                <a:gd name="connsiteX0" fmla="*/ 0 w 9182100"/>
                <a:gd name="connsiteY0" fmla="*/ 187329 h 1123950"/>
                <a:gd name="connsiteX1" fmla="*/ 187329 w 9182100"/>
                <a:gd name="connsiteY1" fmla="*/ 0 h 1123950"/>
                <a:gd name="connsiteX2" fmla="*/ 8994771 w 9182100"/>
                <a:gd name="connsiteY2" fmla="*/ 0 h 1123950"/>
                <a:gd name="connsiteX3" fmla="*/ 9182100 w 9182100"/>
                <a:gd name="connsiteY3" fmla="*/ 187329 h 1123950"/>
                <a:gd name="connsiteX4" fmla="*/ 9182100 w 9182100"/>
                <a:gd name="connsiteY4" fmla="*/ 936621 h 1123950"/>
                <a:gd name="connsiteX5" fmla="*/ 8994771 w 9182100"/>
                <a:gd name="connsiteY5" fmla="*/ 1123950 h 1123950"/>
                <a:gd name="connsiteX6" fmla="*/ 187329 w 9182100"/>
                <a:gd name="connsiteY6" fmla="*/ 1123950 h 1123950"/>
                <a:gd name="connsiteX7" fmla="*/ 0 w 9182100"/>
                <a:gd name="connsiteY7" fmla="*/ 936621 h 1123950"/>
                <a:gd name="connsiteX8" fmla="*/ 0 w 9182100"/>
                <a:gd name="connsiteY8" fmla="*/ 187329 h 1123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82100" h="1123950" fill="none" extrusionOk="0">
                  <a:moveTo>
                    <a:pt x="0" y="187329"/>
                  </a:moveTo>
                  <a:cubicBezTo>
                    <a:pt x="-14992" y="77600"/>
                    <a:pt x="84941" y="1220"/>
                    <a:pt x="187329" y="0"/>
                  </a:cubicBezTo>
                  <a:cubicBezTo>
                    <a:pt x="1098647" y="-61902"/>
                    <a:pt x="6578537" y="-101778"/>
                    <a:pt x="8994771" y="0"/>
                  </a:cubicBezTo>
                  <a:cubicBezTo>
                    <a:pt x="9088439" y="-3070"/>
                    <a:pt x="9192250" y="70344"/>
                    <a:pt x="9182100" y="187329"/>
                  </a:cubicBezTo>
                  <a:cubicBezTo>
                    <a:pt x="9241226" y="480422"/>
                    <a:pt x="9237251" y="736227"/>
                    <a:pt x="9182100" y="936621"/>
                  </a:cubicBezTo>
                  <a:cubicBezTo>
                    <a:pt x="9170719" y="1034508"/>
                    <a:pt x="9096151" y="1114340"/>
                    <a:pt x="8994771" y="1123950"/>
                  </a:cubicBezTo>
                  <a:cubicBezTo>
                    <a:pt x="5540091" y="981558"/>
                    <a:pt x="2697193" y="1235051"/>
                    <a:pt x="187329" y="1123950"/>
                  </a:cubicBezTo>
                  <a:cubicBezTo>
                    <a:pt x="78102" y="1126836"/>
                    <a:pt x="-2076" y="1049547"/>
                    <a:pt x="0" y="936621"/>
                  </a:cubicBezTo>
                  <a:cubicBezTo>
                    <a:pt x="5661" y="805401"/>
                    <a:pt x="66133" y="509433"/>
                    <a:pt x="0" y="187329"/>
                  </a:cubicBezTo>
                  <a:close/>
                </a:path>
                <a:path w="9182100" h="1123950" stroke="0" extrusionOk="0">
                  <a:moveTo>
                    <a:pt x="0" y="187329"/>
                  </a:moveTo>
                  <a:cubicBezTo>
                    <a:pt x="-9792" y="70929"/>
                    <a:pt x="73664" y="-17071"/>
                    <a:pt x="187329" y="0"/>
                  </a:cubicBezTo>
                  <a:cubicBezTo>
                    <a:pt x="4483592" y="-164947"/>
                    <a:pt x="6347155" y="-52288"/>
                    <a:pt x="8994771" y="0"/>
                  </a:cubicBezTo>
                  <a:cubicBezTo>
                    <a:pt x="9098040" y="-2971"/>
                    <a:pt x="9175120" y="84988"/>
                    <a:pt x="9182100" y="187329"/>
                  </a:cubicBezTo>
                  <a:cubicBezTo>
                    <a:pt x="9236505" y="315278"/>
                    <a:pt x="9207638" y="752049"/>
                    <a:pt x="9182100" y="936621"/>
                  </a:cubicBezTo>
                  <a:cubicBezTo>
                    <a:pt x="9192425" y="1053410"/>
                    <a:pt x="9093939" y="1116142"/>
                    <a:pt x="8994771" y="1123950"/>
                  </a:cubicBezTo>
                  <a:cubicBezTo>
                    <a:pt x="6126395" y="1282491"/>
                    <a:pt x="3182891" y="982114"/>
                    <a:pt x="187329" y="1123950"/>
                  </a:cubicBezTo>
                  <a:cubicBezTo>
                    <a:pt x="83326" y="1133499"/>
                    <a:pt x="12505" y="1035732"/>
                    <a:pt x="0" y="936621"/>
                  </a:cubicBezTo>
                  <a:cubicBezTo>
                    <a:pt x="14325" y="802691"/>
                    <a:pt x="28536" y="414968"/>
                    <a:pt x="0" y="187329"/>
                  </a:cubicBezTo>
                  <a:close/>
                </a:path>
              </a:pathLst>
            </a:custGeom>
            <a:solidFill>
              <a:srgbClr val="CCFF99"/>
            </a:solidFill>
            <a:ln w="57150">
              <a:solidFill>
                <a:srgbClr val="00B050"/>
              </a:solidFill>
              <a:extLst>
                <a:ext uri="{C807C97D-BFC1-408E-A445-0C87EB9F89A2}">
                  <ask:lineSketchStyleProps xmlns:ask="http://schemas.microsoft.com/office/drawing/2018/sketchyshapes" sd="983016561">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c. Đoạn văn trình bày các ý theo cách nào dưới đây?</a:t>
              </a:r>
              <a:endParaRPr kumimoji="0" lang="vi-VN" sz="40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pic>
          <p:nvPicPr>
            <p:cNvPr id="8" name="Picture 7">
              <a:extLst>
                <a:ext uri="{FF2B5EF4-FFF2-40B4-BE49-F238E27FC236}">
                  <a16:creationId xmlns:a16="http://schemas.microsoft.com/office/drawing/2014/main" id="{49124637-A33E-1E1D-03A7-67EE9383907D}"/>
                </a:ext>
              </a:extLst>
            </p:cNvPr>
            <p:cNvPicPr>
              <a:picLocks noChangeAspect="1"/>
            </p:cNvPicPr>
            <p:nvPr/>
          </p:nvPicPr>
          <p:blipFill>
            <a:blip r:embed="rId5"/>
            <a:stretch>
              <a:fillRect/>
            </a:stretch>
          </p:blipFill>
          <p:spPr>
            <a:xfrm>
              <a:off x="5638354" y="1712441"/>
              <a:ext cx="1093595" cy="1093595"/>
            </a:xfrm>
            <a:prstGeom prst="rect">
              <a:avLst/>
            </a:prstGeom>
          </p:spPr>
        </p:pic>
      </p:grpSp>
      <p:pic>
        <p:nvPicPr>
          <p:cNvPr id="3" name="Picture 2">
            <a:extLst>
              <a:ext uri="{FF2B5EF4-FFF2-40B4-BE49-F238E27FC236}">
                <a16:creationId xmlns:a16="http://schemas.microsoft.com/office/drawing/2014/main" id="{871A8820-8618-DCAB-33B7-5F88A07CB3B8}"/>
              </a:ext>
            </a:extLst>
          </p:cNvPr>
          <p:cNvPicPr>
            <a:picLocks noChangeAspect="1"/>
          </p:cNvPicPr>
          <p:nvPr/>
        </p:nvPicPr>
        <p:blipFill>
          <a:blip r:embed="rId6"/>
          <a:stretch>
            <a:fillRect/>
          </a:stretch>
        </p:blipFill>
        <p:spPr>
          <a:xfrm>
            <a:off x="833437" y="2047875"/>
            <a:ext cx="4352925" cy="2705100"/>
          </a:xfrm>
          <a:prstGeom prst="rect">
            <a:avLst/>
          </a:prstGeom>
        </p:spPr>
      </p:pic>
      <p:pic>
        <p:nvPicPr>
          <p:cNvPr id="5" name="Picture 4">
            <a:extLst>
              <a:ext uri="{FF2B5EF4-FFF2-40B4-BE49-F238E27FC236}">
                <a16:creationId xmlns:a16="http://schemas.microsoft.com/office/drawing/2014/main" id="{C9BB854E-1374-4119-0BBB-6641B3C93AD2}"/>
              </a:ext>
            </a:extLst>
          </p:cNvPr>
          <p:cNvPicPr>
            <a:picLocks noChangeAspect="1"/>
          </p:cNvPicPr>
          <p:nvPr/>
        </p:nvPicPr>
        <p:blipFill>
          <a:blip r:embed="rId7"/>
          <a:stretch>
            <a:fillRect/>
          </a:stretch>
        </p:blipFill>
        <p:spPr>
          <a:xfrm>
            <a:off x="5383966" y="2047874"/>
            <a:ext cx="6101120" cy="2657475"/>
          </a:xfrm>
          <a:prstGeom prst="rect">
            <a:avLst/>
          </a:prstGeom>
        </p:spPr>
      </p:pic>
      <p:pic>
        <p:nvPicPr>
          <p:cNvPr id="10" name="Picture 9" descr="A green tick mark on a black background&#10;&#10;Description automatically generated with medium confidence">
            <a:extLst>
              <a:ext uri="{FF2B5EF4-FFF2-40B4-BE49-F238E27FC236}">
                <a16:creationId xmlns:a16="http://schemas.microsoft.com/office/drawing/2014/main" id="{CE474A54-447B-FE71-68D9-D4B9E9DE94D1}"/>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102990" y="1454608"/>
            <a:ext cx="1488186" cy="1260017"/>
          </a:xfrm>
          <a:prstGeom prst="rect">
            <a:avLst/>
          </a:prstGeom>
        </p:spPr>
      </p:pic>
    </p:spTree>
    <p:extLst>
      <p:ext uri="{BB962C8B-B14F-4D97-AF65-F5344CB8AC3E}">
        <p14:creationId xmlns:p14="http://schemas.microsoft.com/office/powerpoint/2010/main" val="3849801662"/>
      </p:ext>
    </p:extLst>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wipe(down)">
                                      <p:cBhvr>
                                        <p:cTn id="24" dur="500"/>
                                        <p:tgtEl>
                                          <p:spTgt spid="10"/>
                                        </p:tgtEl>
                                      </p:cBhvr>
                                    </p:animEffect>
                                  </p:childTnLst>
                                  <p:subTnLst>
                                    <p:audio>
                                      <p:cMediaNode>
                                        <p:cTn display="0" masterRel="sameClick">
                                          <p:stCondLst>
                                            <p:cond evt="begin" delay="0">
                                              <p:tn val="22"/>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1" name="Picture 40">
            <a:extLst>
              <a:ext uri="{FF2B5EF4-FFF2-40B4-BE49-F238E27FC236}">
                <a16:creationId xmlns:a16="http://schemas.microsoft.com/office/drawing/2014/main" id="{BFD1EE79-6520-4D8B-A452-134702EBB17E}"/>
              </a:ext>
            </a:extLst>
          </p:cNvPr>
          <p:cNvPicPr>
            <a:picLocks noChangeAspect="1"/>
          </p:cNvPicPr>
          <p:nvPr/>
        </p:nvPicPr>
        <p:blipFill>
          <a:blip r:embed="rId3"/>
          <a:stretch>
            <a:fillRect/>
          </a:stretch>
        </p:blipFill>
        <p:spPr>
          <a:xfrm>
            <a:off x="-34000" y="1"/>
            <a:ext cx="12225999" cy="6858000"/>
          </a:xfrm>
          <a:prstGeom prst="rect">
            <a:avLst/>
          </a:prstGeom>
        </p:spPr>
      </p:pic>
      <p:sp>
        <p:nvSpPr>
          <p:cNvPr id="42" name="Rectangle: Folded Corner 41">
            <a:extLst>
              <a:ext uri="{FF2B5EF4-FFF2-40B4-BE49-F238E27FC236}">
                <a16:creationId xmlns:a16="http://schemas.microsoft.com/office/drawing/2014/main" id="{69D08C65-11E5-4B60-8EF4-949D601E241F}"/>
              </a:ext>
            </a:extLst>
          </p:cNvPr>
          <p:cNvSpPr/>
          <p:nvPr/>
        </p:nvSpPr>
        <p:spPr>
          <a:xfrm>
            <a:off x="476250" y="552450"/>
            <a:ext cx="11287125" cy="6019800"/>
          </a:xfrm>
          <a:prstGeom prst="foldedCorner">
            <a:avLst/>
          </a:prstGeom>
          <a:solidFill>
            <a:schemeClr val="bg1">
              <a:alpha val="89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Baloo 2" pitchFamily="2" charset="0"/>
            </a:endParaRPr>
          </a:p>
        </p:txBody>
      </p:sp>
      <p:sp>
        <p:nvSpPr>
          <p:cNvPr id="7" name="Rectangle: Rounded Corners 6">
            <a:extLst>
              <a:ext uri="{FF2B5EF4-FFF2-40B4-BE49-F238E27FC236}">
                <a16:creationId xmlns:a16="http://schemas.microsoft.com/office/drawing/2014/main" id="{B50E14FC-3022-9FA8-853F-6B7F53F6BFCA}"/>
              </a:ext>
            </a:extLst>
          </p:cNvPr>
          <p:cNvSpPr/>
          <p:nvPr/>
        </p:nvSpPr>
        <p:spPr>
          <a:xfrm>
            <a:off x="1152525" y="365823"/>
            <a:ext cx="10344150" cy="1434402"/>
          </a:xfrm>
          <a:custGeom>
            <a:avLst/>
            <a:gdLst>
              <a:gd name="connsiteX0" fmla="*/ 0 w 10344150"/>
              <a:gd name="connsiteY0" fmla="*/ 239072 h 1434402"/>
              <a:gd name="connsiteX1" fmla="*/ 239072 w 10344150"/>
              <a:gd name="connsiteY1" fmla="*/ 0 h 1434402"/>
              <a:gd name="connsiteX2" fmla="*/ 10105078 w 10344150"/>
              <a:gd name="connsiteY2" fmla="*/ 0 h 1434402"/>
              <a:gd name="connsiteX3" fmla="*/ 10344150 w 10344150"/>
              <a:gd name="connsiteY3" fmla="*/ 239072 h 1434402"/>
              <a:gd name="connsiteX4" fmla="*/ 10344150 w 10344150"/>
              <a:gd name="connsiteY4" fmla="*/ 1195330 h 1434402"/>
              <a:gd name="connsiteX5" fmla="*/ 10105078 w 10344150"/>
              <a:gd name="connsiteY5" fmla="*/ 1434402 h 1434402"/>
              <a:gd name="connsiteX6" fmla="*/ 239072 w 10344150"/>
              <a:gd name="connsiteY6" fmla="*/ 1434402 h 1434402"/>
              <a:gd name="connsiteX7" fmla="*/ 0 w 10344150"/>
              <a:gd name="connsiteY7" fmla="*/ 1195330 h 1434402"/>
              <a:gd name="connsiteX8" fmla="*/ 0 w 10344150"/>
              <a:gd name="connsiteY8" fmla="*/ 239072 h 1434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344150" h="1434402" fill="none" extrusionOk="0">
                <a:moveTo>
                  <a:pt x="0" y="239072"/>
                </a:moveTo>
                <a:cubicBezTo>
                  <a:pt x="-18764" y="99189"/>
                  <a:pt x="123374" y="18597"/>
                  <a:pt x="239072" y="0"/>
                </a:cubicBezTo>
                <a:cubicBezTo>
                  <a:pt x="2394791" y="-61902"/>
                  <a:pt x="7709534" y="-101778"/>
                  <a:pt x="10105078" y="0"/>
                </a:cubicBezTo>
                <a:cubicBezTo>
                  <a:pt x="10213812" y="-7306"/>
                  <a:pt x="10356197" y="90982"/>
                  <a:pt x="10344150" y="239072"/>
                </a:cubicBezTo>
                <a:cubicBezTo>
                  <a:pt x="10285999" y="667116"/>
                  <a:pt x="10314192" y="1059613"/>
                  <a:pt x="10344150" y="1195330"/>
                </a:cubicBezTo>
                <a:cubicBezTo>
                  <a:pt x="10339982" y="1325326"/>
                  <a:pt x="10235261" y="1425837"/>
                  <a:pt x="10105078" y="1434402"/>
                </a:cubicBezTo>
                <a:cubicBezTo>
                  <a:pt x="5181131" y="1292010"/>
                  <a:pt x="4542734" y="1545503"/>
                  <a:pt x="239072" y="1434402"/>
                </a:cubicBezTo>
                <a:cubicBezTo>
                  <a:pt x="101616" y="1437114"/>
                  <a:pt x="-1375" y="1333636"/>
                  <a:pt x="0" y="1195330"/>
                </a:cubicBezTo>
                <a:cubicBezTo>
                  <a:pt x="35622" y="1092740"/>
                  <a:pt x="71356" y="368760"/>
                  <a:pt x="0" y="239072"/>
                </a:cubicBezTo>
                <a:close/>
              </a:path>
              <a:path w="10344150" h="1434402" stroke="0" extrusionOk="0">
                <a:moveTo>
                  <a:pt x="0" y="239072"/>
                </a:moveTo>
                <a:cubicBezTo>
                  <a:pt x="-14007" y="88524"/>
                  <a:pt x="96818" y="-17091"/>
                  <a:pt x="239072" y="0"/>
                </a:cubicBezTo>
                <a:cubicBezTo>
                  <a:pt x="4390593" y="-164947"/>
                  <a:pt x="6066542" y="-52288"/>
                  <a:pt x="10105078" y="0"/>
                </a:cubicBezTo>
                <a:cubicBezTo>
                  <a:pt x="10235873" y="-19434"/>
                  <a:pt x="10329897" y="109318"/>
                  <a:pt x="10344150" y="239072"/>
                </a:cubicBezTo>
                <a:cubicBezTo>
                  <a:pt x="10267582" y="590409"/>
                  <a:pt x="10298769" y="1062387"/>
                  <a:pt x="10344150" y="1195330"/>
                </a:cubicBezTo>
                <a:cubicBezTo>
                  <a:pt x="10359344" y="1346983"/>
                  <a:pt x="10234397" y="1429457"/>
                  <a:pt x="10105078" y="1434402"/>
                </a:cubicBezTo>
                <a:cubicBezTo>
                  <a:pt x="6447220" y="1592943"/>
                  <a:pt x="4894780" y="1292566"/>
                  <a:pt x="239072" y="1434402"/>
                </a:cubicBezTo>
                <a:cubicBezTo>
                  <a:pt x="106901" y="1436772"/>
                  <a:pt x="23961" y="1319034"/>
                  <a:pt x="0" y="1195330"/>
                </a:cubicBezTo>
                <a:cubicBezTo>
                  <a:pt x="-83012" y="947767"/>
                  <a:pt x="-5969" y="594139"/>
                  <a:pt x="0" y="239072"/>
                </a:cubicBezTo>
                <a:close/>
              </a:path>
            </a:pathLst>
          </a:custGeom>
          <a:solidFill>
            <a:srgbClr val="CCFF99"/>
          </a:solidFill>
          <a:ln w="57150">
            <a:solidFill>
              <a:srgbClr val="00B050"/>
            </a:solidFill>
            <a:extLst>
              <a:ext uri="{C807C97D-BFC1-408E-A445-0C87EB9F89A2}">
                <ask:lineSketchStyleProps xmlns:ask="http://schemas.microsoft.com/office/drawing/2018/sketchyshapes" sd="983016561">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en-US" sz="3600" b="1" dirty="0">
                <a:solidFill>
                  <a:srgbClr val="000000"/>
                </a:solidFill>
                <a:latin typeface="Calibri" panose="020F0502020204030204" pitchFamily="34" charset="0"/>
                <a:cs typeface="Calibri" panose="020F0502020204030204" pitchFamily="34" charset="0"/>
              </a:rPr>
              <a:t>3. </a:t>
            </a:r>
            <a:r>
              <a:rPr lang="vi-VN" sz="3600" b="1" dirty="0">
                <a:solidFill>
                  <a:srgbClr val="000000"/>
                </a:solidFill>
                <a:latin typeface="Calibri" panose="020F0502020204030204" pitchFamily="34" charset="0"/>
                <a:cs typeface="Calibri" panose="020F0502020204030204" pitchFamily="34" charset="0"/>
              </a:rPr>
              <a:t>Trao đổi về những điểm cần lưu ý khi viết đoạn văn nêu ý kiến về câu chuyện đã đọc hoặc đã nghe.</a:t>
            </a:r>
            <a:endParaRPr kumimoji="0" lang="vi-VN" sz="36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sp>
        <p:nvSpPr>
          <p:cNvPr id="2" name="TextBox 1">
            <a:extLst>
              <a:ext uri="{FF2B5EF4-FFF2-40B4-BE49-F238E27FC236}">
                <a16:creationId xmlns:a16="http://schemas.microsoft.com/office/drawing/2014/main" id="{B9596A67-53BB-F6B8-9AB6-A86DCFB53289}"/>
              </a:ext>
            </a:extLst>
          </p:cNvPr>
          <p:cNvSpPr txBox="1"/>
          <p:nvPr/>
        </p:nvSpPr>
        <p:spPr>
          <a:xfrm>
            <a:off x="1276350" y="2152650"/>
            <a:ext cx="10134599" cy="2566280"/>
          </a:xfrm>
          <a:prstGeom prst="rect">
            <a:avLst/>
          </a:prstGeom>
          <a:noFill/>
        </p:spPr>
        <p:txBody>
          <a:bodyPr wrap="square" rtlCol="0">
            <a:spAutoFit/>
          </a:bodyPr>
          <a:lstStyle/>
          <a:p>
            <a:pPr algn="just">
              <a:lnSpc>
                <a:spcPct val="150000"/>
              </a:lnSpc>
            </a:pPr>
            <a:r>
              <a:rPr lang="en-US" sz="3700" b="0" i="0" dirty="0">
                <a:solidFill>
                  <a:srgbClr val="000000"/>
                </a:solidFill>
                <a:effectLst/>
              </a:rPr>
              <a:t>- </a:t>
            </a:r>
            <a:r>
              <a:rPr lang="en-US" sz="3700" b="0" i="0" dirty="0" err="1">
                <a:solidFill>
                  <a:srgbClr val="000000"/>
                </a:solidFill>
                <a:effectLst/>
              </a:rPr>
              <a:t>Cách</a:t>
            </a:r>
            <a:r>
              <a:rPr lang="en-US" sz="3700" b="0" i="0" dirty="0">
                <a:solidFill>
                  <a:srgbClr val="000000"/>
                </a:solidFill>
                <a:effectLst/>
              </a:rPr>
              <a:t> </a:t>
            </a:r>
            <a:r>
              <a:rPr lang="en-US" sz="3700" b="0" i="0" dirty="0" err="1">
                <a:solidFill>
                  <a:srgbClr val="000000"/>
                </a:solidFill>
                <a:effectLst/>
              </a:rPr>
              <a:t>sắp</a:t>
            </a:r>
            <a:r>
              <a:rPr lang="en-US" sz="3700" b="0" i="0" dirty="0">
                <a:solidFill>
                  <a:srgbClr val="000000"/>
                </a:solidFill>
                <a:effectLst/>
              </a:rPr>
              <a:t> </a:t>
            </a:r>
            <a:r>
              <a:rPr lang="en-US" sz="3700" b="0" i="0" dirty="0" err="1">
                <a:solidFill>
                  <a:srgbClr val="000000"/>
                </a:solidFill>
                <a:effectLst/>
              </a:rPr>
              <a:t>xếp</a:t>
            </a:r>
            <a:r>
              <a:rPr lang="en-US" sz="3700" b="0" i="0" dirty="0">
                <a:solidFill>
                  <a:srgbClr val="000000"/>
                </a:solidFill>
                <a:effectLst/>
              </a:rPr>
              <a:t> ý </a:t>
            </a:r>
            <a:r>
              <a:rPr lang="en-US" sz="3700" b="0" i="0" dirty="0" err="1">
                <a:solidFill>
                  <a:srgbClr val="000000"/>
                </a:solidFill>
                <a:effectLst/>
              </a:rPr>
              <a:t>trong</a:t>
            </a:r>
            <a:r>
              <a:rPr lang="en-US" sz="3700" b="0" i="0" dirty="0">
                <a:solidFill>
                  <a:srgbClr val="000000"/>
                </a:solidFill>
                <a:effectLst/>
              </a:rPr>
              <a:t> </a:t>
            </a:r>
            <a:r>
              <a:rPr lang="en-US" sz="3700" b="0" i="0" dirty="0" err="1">
                <a:solidFill>
                  <a:srgbClr val="000000"/>
                </a:solidFill>
                <a:effectLst/>
              </a:rPr>
              <a:t>đoạn</a:t>
            </a:r>
            <a:r>
              <a:rPr lang="en-US" sz="3700" b="0" i="0" dirty="0">
                <a:solidFill>
                  <a:srgbClr val="000000"/>
                </a:solidFill>
                <a:effectLst/>
              </a:rPr>
              <a:t> (</a:t>
            </a:r>
            <a:r>
              <a:rPr lang="en-US" sz="3700" b="0" i="0" dirty="0" err="1">
                <a:solidFill>
                  <a:srgbClr val="000000"/>
                </a:solidFill>
                <a:effectLst/>
              </a:rPr>
              <a:t>mở</a:t>
            </a:r>
            <a:r>
              <a:rPr lang="en-US" sz="3700" b="0" i="0" dirty="0">
                <a:solidFill>
                  <a:srgbClr val="000000"/>
                </a:solidFill>
                <a:effectLst/>
              </a:rPr>
              <a:t> </a:t>
            </a:r>
            <a:r>
              <a:rPr lang="en-US" sz="3700" b="0" i="0" dirty="0" err="1">
                <a:solidFill>
                  <a:srgbClr val="000000"/>
                </a:solidFill>
                <a:effectLst/>
              </a:rPr>
              <a:t>đầu</a:t>
            </a:r>
            <a:r>
              <a:rPr lang="en-US" sz="3700" b="0" i="0" dirty="0">
                <a:solidFill>
                  <a:srgbClr val="000000"/>
                </a:solidFill>
                <a:effectLst/>
              </a:rPr>
              <a:t>, </a:t>
            </a:r>
            <a:r>
              <a:rPr lang="en-US" sz="3700" b="0" i="0" dirty="0" err="1">
                <a:solidFill>
                  <a:srgbClr val="000000"/>
                </a:solidFill>
                <a:effectLst/>
              </a:rPr>
              <a:t>triển</a:t>
            </a:r>
            <a:r>
              <a:rPr lang="en-US" sz="3700" b="0" i="0" dirty="0">
                <a:solidFill>
                  <a:srgbClr val="000000"/>
                </a:solidFill>
                <a:effectLst/>
              </a:rPr>
              <a:t> </a:t>
            </a:r>
            <a:r>
              <a:rPr lang="en-US" sz="3700" b="0" i="0" dirty="0" err="1">
                <a:solidFill>
                  <a:srgbClr val="000000"/>
                </a:solidFill>
                <a:effectLst/>
              </a:rPr>
              <a:t>khai</a:t>
            </a:r>
            <a:r>
              <a:rPr lang="en-US" sz="3700" b="0" i="0" dirty="0">
                <a:solidFill>
                  <a:srgbClr val="000000"/>
                </a:solidFill>
                <a:effectLst/>
              </a:rPr>
              <a:t>,…)</a:t>
            </a:r>
          </a:p>
          <a:p>
            <a:pPr algn="just">
              <a:lnSpc>
                <a:spcPct val="150000"/>
              </a:lnSpc>
            </a:pPr>
            <a:r>
              <a:rPr lang="en-US" sz="3700" b="0" i="0" dirty="0">
                <a:solidFill>
                  <a:srgbClr val="000000"/>
                </a:solidFill>
                <a:effectLst/>
              </a:rPr>
              <a:t>- </a:t>
            </a:r>
            <a:r>
              <a:rPr lang="en-US" sz="3700" b="0" i="0" dirty="0" err="1">
                <a:solidFill>
                  <a:srgbClr val="000000"/>
                </a:solidFill>
                <a:effectLst/>
              </a:rPr>
              <a:t>Cách</a:t>
            </a:r>
            <a:r>
              <a:rPr lang="en-US" sz="3700" b="0" i="0" dirty="0">
                <a:solidFill>
                  <a:srgbClr val="000000"/>
                </a:solidFill>
                <a:effectLst/>
              </a:rPr>
              <a:t> </a:t>
            </a:r>
            <a:r>
              <a:rPr lang="en-US" sz="3700" b="0" i="0" dirty="0" err="1">
                <a:solidFill>
                  <a:srgbClr val="000000"/>
                </a:solidFill>
                <a:effectLst/>
              </a:rPr>
              <a:t>nêu</a:t>
            </a:r>
            <a:r>
              <a:rPr lang="en-US" sz="3700" b="0" i="0" dirty="0">
                <a:solidFill>
                  <a:srgbClr val="000000"/>
                </a:solidFill>
                <a:effectLst/>
              </a:rPr>
              <a:t> </a:t>
            </a:r>
            <a:r>
              <a:rPr lang="en-US" sz="3700" b="0" i="0" dirty="0" err="1">
                <a:solidFill>
                  <a:srgbClr val="000000"/>
                </a:solidFill>
                <a:effectLst/>
              </a:rPr>
              <a:t>lí</a:t>
            </a:r>
            <a:r>
              <a:rPr lang="en-US" sz="3700" b="0" i="0" dirty="0">
                <a:solidFill>
                  <a:srgbClr val="000000"/>
                </a:solidFill>
                <a:effectLst/>
              </a:rPr>
              <a:t> do </a:t>
            </a:r>
            <a:r>
              <a:rPr lang="en-US" sz="3700" b="0" i="0" dirty="0" err="1">
                <a:solidFill>
                  <a:srgbClr val="000000"/>
                </a:solidFill>
                <a:effectLst/>
              </a:rPr>
              <a:t>yêu</a:t>
            </a:r>
            <a:r>
              <a:rPr lang="en-US" sz="3700" b="0" i="0" dirty="0">
                <a:solidFill>
                  <a:srgbClr val="000000"/>
                </a:solidFill>
                <a:effectLst/>
              </a:rPr>
              <a:t> </a:t>
            </a:r>
            <a:r>
              <a:rPr lang="en-US" sz="3700" b="0" i="0" dirty="0" err="1">
                <a:solidFill>
                  <a:srgbClr val="000000"/>
                </a:solidFill>
                <a:effectLst/>
              </a:rPr>
              <a:t>thích</a:t>
            </a:r>
            <a:r>
              <a:rPr lang="en-US" sz="3700" b="0" i="0" dirty="0">
                <a:solidFill>
                  <a:srgbClr val="000000"/>
                </a:solidFill>
                <a:effectLst/>
              </a:rPr>
              <a:t> </a:t>
            </a:r>
            <a:r>
              <a:rPr lang="en-US" sz="3700" b="0" i="0" dirty="0" err="1">
                <a:solidFill>
                  <a:srgbClr val="000000"/>
                </a:solidFill>
                <a:effectLst/>
              </a:rPr>
              <a:t>câu</a:t>
            </a:r>
            <a:r>
              <a:rPr lang="en-US" sz="3700" b="0" i="0" dirty="0">
                <a:solidFill>
                  <a:srgbClr val="000000"/>
                </a:solidFill>
                <a:effectLst/>
              </a:rPr>
              <a:t> </a:t>
            </a:r>
            <a:r>
              <a:rPr lang="en-US" sz="3700" b="0" i="0" dirty="0" err="1">
                <a:solidFill>
                  <a:srgbClr val="000000"/>
                </a:solidFill>
                <a:effectLst/>
              </a:rPr>
              <a:t>chuyện</a:t>
            </a:r>
            <a:endParaRPr lang="en-US" sz="3700" b="0" i="0" dirty="0">
              <a:solidFill>
                <a:srgbClr val="000000"/>
              </a:solidFill>
              <a:effectLst/>
            </a:endParaRPr>
          </a:p>
          <a:p>
            <a:pPr algn="just">
              <a:lnSpc>
                <a:spcPct val="150000"/>
              </a:lnSpc>
            </a:pPr>
            <a:r>
              <a:rPr lang="en-US" sz="3700" b="0" i="0" dirty="0">
                <a:solidFill>
                  <a:srgbClr val="000000"/>
                </a:solidFill>
                <a:effectLst/>
              </a:rPr>
              <a:t>- </a:t>
            </a:r>
            <a:r>
              <a:rPr lang="en-US" sz="3700" b="0" i="0" dirty="0" err="1">
                <a:solidFill>
                  <a:srgbClr val="000000"/>
                </a:solidFill>
                <a:effectLst/>
              </a:rPr>
              <a:t>Cách</a:t>
            </a:r>
            <a:r>
              <a:rPr lang="en-US" sz="3700" b="0" i="0" dirty="0">
                <a:solidFill>
                  <a:srgbClr val="000000"/>
                </a:solidFill>
                <a:effectLst/>
              </a:rPr>
              <a:t> </a:t>
            </a:r>
            <a:r>
              <a:rPr lang="en-US" sz="3700" b="0" i="0" dirty="0" err="1">
                <a:solidFill>
                  <a:srgbClr val="000000"/>
                </a:solidFill>
                <a:effectLst/>
              </a:rPr>
              <a:t>thức</a:t>
            </a:r>
            <a:r>
              <a:rPr lang="en-US" sz="3700" b="0" i="0" dirty="0">
                <a:solidFill>
                  <a:srgbClr val="000000"/>
                </a:solidFill>
                <a:effectLst/>
              </a:rPr>
              <a:t> </a:t>
            </a:r>
            <a:r>
              <a:rPr lang="en-US" sz="3700" b="0" i="0" dirty="0" err="1">
                <a:solidFill>
                  <a:srgbClr val="000000"/>
                </a:solidFill>
                <a:effectLst/>
              </a:rPr>
              <a:t>trình</a:t>
            </a:r>
            <a:r>
              <a:rPr lang="en-US" sz="3700" b="0" i="0" dirty="0">
                <a:solidFill>
                  <a:srgbClr val="000000"/>
                </a:solidFill>
                <a:effectLst/>
              </a:rPr>
              <a:t> </a:t>
            </a:r>
            <a:r>
              <a:rPr lang="en-US" sz="3700" b="0" i="0" dirty="0" err="1">
                <a:solidFill>
                  <a:srgbClr val="000000"/>
                </a:solidFill>
                <a:effectLst/>
              </a:rPr>
              <a:t>bày</a:t>
            </a:r>
            <a:r>
              <a:rPr lang="en-US" sz="3700" b="0" i="0" dirty="0">
                <a:solidFill>
                  <a:srgbClr val="000000"/>
                </a:solidFill>
                <a:effectLst/>
              </a:rPr>
              <a:t> </a:t>
            </a:r>
            <a:r>
              <a:rPr lang="en-US" sz="3700" b="0" i="0" dirty="0" err="1">
                <a:solidFill>
                  <a:srgbClr val="000000"/>
                </a:solidFill>
                <a:effectLst/>
              </a:rPr>
              <a:t>đoạn</a:t>
            </a:r>
            <a:r>
              <a:rPr lang="en-US" sz="3700" b="0" i="0" dirty="0">
                <a:solidFill>
                  <a:srgbClr val="000000"/>
                </a:solidFill>
                <a:effectLst/>
              </a:rPr>
              <a:t> </a:t>
            </a:r>
            <a:r>
              <a:rPr lang="en-US" sz="3700" b="0" i="0" dirty="0" err="1">
                <a:solidFill>
                  <a:srgbClr val="000000"/>
                </a:solidFill>
                <a:effectLst/>
              </a:rPr>
              <a:t>văn</a:t>
            </a:r>
            <a:endParaRPr lang="en-US" sz="3700" b="0" i="0" dirty="0">
              <a:solidFill>
                <a:srgbClr val="000000"/>
              </a:solidFill>
              <a:effectLst/>
            </a:endParaRPr>
          </a:p>
        </p:txBody>
      </p:sp>
    </p:spTree>
    <p:extLst>
      <p:ext uri="{BB962C8B-B14F-4D97-AF65-F5344CB8AC3E}">
        <p14:creationId xmlns:p14="http://schemas.microsoft.com/office/powerpoint/2010/main" val="488546602"/>
      </p:ext>
    </p:extLst>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barn(inVertical)">
                                      <p:cBhvr>
                                        <p:cTn id="10" dur="500"/>
                                        <p:tgtEl>
                                          <p:spTgt spid="2">
                                            <p:txEl>
                                              <p:pRg st="1" end="1"/>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barn(inVertical)">
                                      <p:cBhvr>
                                        <p:cTn id="13"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1" name="Picture 40">
            <a:extLst>
              <a:ext uri="{FF2B5EF4-FFF2-40B4-BE49-F238E27FC236}">
                <a16:creationId xmlns:a16="http://schemas.microsoft.com/office/drawing/2014/main" id="{BFD1EE79-6520-4D8B-A452-134702EBB17E}"/>
              </a:ext>
            </a:extLst>
          </p:cNvPr>
          <p:cNvPicPr>
            <a:picLocks noChangeAspect="1"/>
          </p:cNvPicPr>
          <p:nvPr/>
        </p:nvPicPr>
        <p:blipFill>
          <a:blip r:embed="rId3"/>
          <a:stretch>
            <a:fillRect/>
          </a:stretch>
        </p:blipFill>
        <p:spPr>
          <a:xfrm>
            <a:off x="-34000" y="1"/>
            <a:ext cx="12225999" cy="6858000"/>
          </a:xfrm>
          <a:prstGeom prst="rect">
            <a:avLst/>
          </a:prstGeom>
        </p:spPr>
      </p:pic>
      <p:sp>
        <p:nvSpPr>
          <p:cNvPr id="42" name="Rectangle: Folded Corner 41">
            <a:extLst>
              <a:ext uri="{FF2B5EF4-FFF2-40B4-BE49-F238E27FC236}">
                <a16:creationId xmlns:a16="http://schemas.microsoft.com/office/drawing/2014/main" id="{69D08C65-11E5-4B60-8EF4-949D601E241F}"/>
              </a:ext>
            </a:extLst>
          </p:cNvPr>
          <p:cNvSpPr/>
          <p:nvPr/>
        </p:nvSpPr>
        <p:spPr>
          <a:xfrm>
            <a:off x="476250" y="552450"/>
            <a:ext cx="11287125" cy="6019800"/>
          </a:xfrm>
          <a:prstGeom prst="foldedCorner">
            <a:avLst/>
          </a:prstGeom>
          <a:solidFill>
            <a:schemeClr val="bg1">
              <a:alpha val="89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Baloo 2" pitchFamily="2" charset="0"/>
            </a:endParaRPr>
          </a:p>
        </p:txBody>
      </p:sp>
      <p:pic>
        <p:nvPicPr>
          <p:cNvPr id="2" name="Picture 1" descr="A picture containing clipart&#10;&#10;Description automatically generated">
            <a:extLst>
              <a:ext uri="{FF2B5EF4-FFF2-40B4-BE49-F238E27FC236}">
                <a16:creationId xmlns:a16="http://schemas.microsoft.com/office/drawing/2014/main" id="{AC07B0C9-9BDB-AC93-D9C1-EA031F128AB7}"/>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10199" b="86609" l="21175" r="77673">
                        <a14:foregroundMark x1="37819" y1="19414" x2="36610" y2="25702"/>
                        <a14:foregroundMark x1="31599" y1="36309" x2="30870" y2="46172"/>
                        <a14:foregroundMark x1="30870" y1="46172" x2="30870" y2="46172"/>
                        <a14:foregroundMark x1="63621" y1="26734" x2="69841" y2="35397"/>
                        <a14:foregroundMark x1="48915" y1="24190" x2="38376" y2="28630"/>
                        <a14:foregroundMark x1="38376" y1="28630" x2="36495" y2="31677"/>
                        <a14:foregroundMark x1="51795" y1="28990" x2="46170" y2="16535"/>
                        <a14:foregroundMark x1="46170" y1="16535" x2="36571" y2="14351"/>
                        <a14:foregroundMark x1="36571" y1="14351" x2="28604" y2="34053"/>
                        <a14:foregroundMark x1="28604" y1="34053" x2="27049" y2="42429"/>
                        <a14:foregroundMark x1="45345" y1="83801" x2="44749" y2="86801"/>
                        <a14:foregroundMark x1="53945" y1="83969" x2="53580" y2="86057"/>
                        <a14:foregroundMark x1="76406" y1="32277" x2="76406" y2="32277"/>
                        <a14:foregroundMark x1="49395" y1="10751" x2="49395" y2="10751"/>
                        <a14:foregroundMark x1="24669" y1="41973" x2="24669" y2="41973"/>
                        <a14:foregroundMark x1="52160" y1="84257" x2="52160" y2="84257"/>
                        <a14:foregroundMark x1="49280" y1="71850" x2="49280" y2="71850"/>
                        <a14:foregroundMark x1="25379" y1="43485" x2="24899" y2="51404"/>
                        <a14:foregroundMark x1="48685" y1="71850" x2="48685" y2="71850"/>
                        <a14:foregroundMark x1="22999" y1="52892" x2="22999" y2="52892"/>
                        <a14:foregroundMark x1="72701" y1="55124" x2="72701" y2="55124"/>
                        <a14:foregroundMark x1="77692" y1="32685" x2="77692" y2="32685"/>
                        <a14:foregroundMark x1="50163" y1="10199" x2="50163" y2="10199"/>
                        <a14:foregroundMark x1="43962" y1="84809" x2="43962" y2="84809"/>
                        <a14:backgroundMark x1="21194" y1="50636" x2="21674" y2="55580"/>
                        <a14:backgroundMark x1="21674" y1="57811" x2="21674" y2="57811"/>
                        <a14:backgroundMark x1="21789" y1="48116" x2="21789" y2="48116"/>
                        <a14:backgroundMark x1="20964" y1="47348" x2="21924" y2="48860"/>
                        <a14:backgroundMark x1="22154" y1="57379" x2="21309" y2="58411"/>
                      </a14:backgroundRemoval>
                    </a14:imgEffect>
                  </a14:imgLayer>
                </a14:imgProps>
              </a:ext>
            </a:extLst>
          </a:blip>
          <a:srcRect l="20362" t="7320" r="19406" b="8570"/>
          <a:stretch>
            <a:fillRect/>
          </a:stretch>
        </p:blipFill>
        <p:spPr>
          <a:xfrm>
            <a:off x="666750" y="2649086"/>
            <a:ext cx="2932319" cy="3275587"/>
          </a:xfrm>
          <a:prstGeom prst="rect">
            <a:avLst/>
          </a:prstGeom>
        </p:spPr>
      </p:pic>
      <p:grpSp>
        <p:nvGrpSpPr>
          <p:cNvPr id="7" name="Group 6">
            <a:extLst>
              <a:ext uri="{FF2B5EF4-FFF2-40B4-BE49-F238E27FC236}">
                <a16:creationId xmlns:a16="http://schemas.microsoft.com/office/drawing/2014/main" id="{9653FB64-147F-E308-195A-5524F5CE33CD}"/>
              </a:ext>
            </a:extLst>
          </p:cNvPr>
          <p:cNvGrpSpPr/>
          <p:nvPr/>
        </p:nvGrpSpPr>
        <p:grpSpPr>
          <a:xfrm>
            <a:off x="3585743" y="2635098"/>
            <a:ext cx="7463743" cy="2975126"/>
            <a:chOff x="647361" y="477443"/>
            <a:chExt cx="8438540" cy="1187014"/>
          </a:xfrm>
        </p:grpSpPr>
        <p:sp>
          <p:nvSpPr>
            <p:cNvPr id="17" name="Rectangle: Rounded Corners 16">
              <a:extLst>
                <a:ext uri="{FF2B5EF4-FFF2-40B4-BE49-F238E27FC236}">
                  <a16:creationId xmlns:a16="http://schemas.microsoft.com/office/drawing/2014/main" id="{DD9A7D54-7D5E-3459-607E-82DF3A66923A}"/>
                </a:ext>
              </a:extLst>
            </p:cNvPr>
            <p:cNvSpPr/>
            <p:nvPr/>
          </p:nvSpPr>
          <p:spPr>
            <a:xfrm>
              <a:off x="647361" y="477443"/>
              <a:ext cx="8438540" cy="1187014"/>
            </a:xfrm>
            <a:custGeom>
              <a:avLst/>
              <a:gdLst>
                <a:gd name="connsiteX0" fmla="*/ 0 w 8438540"/>
                <a:gd name="connsiteY0" fmla="*/ 197840 h 1187014"/>
                <a:gd name="connsiteX1" fmla="*/ 197840 w 8438540"/>
                <a:gd name="connsiteY1" fmla="*/ 0 h 1187014"/>
                <a:gd name="connsiteX2" fmla="*/ 8240700 w 8438540"/>
                <a:gd name="connsiteY2" fmla="*/ 0 h 1187014"/>
                <a:gd name="connsiteX3" fmla="*/ 8438540 w 8438540"/>
                <a:gd name="connsiteY3" fmla="*/ 197840 h 1187014"/>
                <a:gd name="connsiteX4" fmla="*/ 8438540 w 8438540"/>
                <a:gd name="connsiteY4" fmla="*/ 989174 h 1187014"/>
                <a:gd name="connsiteX5" fmla="*/ 8240700 w 8438540"/>
                <a:gd name="connsiteY5" fmla="*/ 1187014 h 1187014"/>
                <a:gd name="connsiteX6" fmla="*/ 197840 w 8438540"/>
                <a:gd name="connsiteY6" fmla="*/ 1187014 h 1187014"/>
                <a:gd name="connsiteX7" fmla="*/ 0 w 8438540"/>
                <a:gd name="connsiteY7" fmla="*/ 989174 h 1187014"/>
                <a:gd name="connsiteX8" fmla="*/ 0 w 8438540"/>
                <a:gd name="connsiteY8" fmla="*/ 197840 h 1187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38540" h="1187014" fill="none" extrusionOk="0">
                  <a:moveTo>
                    <a:pt x="0" y="197840"/>
                  </a:moveTo>
                  <a:cubicBezTo>
                    <a:pt x="10008" y="82387"/>
                    <a:pt x="96949" y="-6704"/>
                    <a:pt x="197840" y="0"/>
                  </a:cubicBezTo>
                  <a:cubicBezTo>
                    <a:pt x="1495338" y="58574"/>
                    <a:pt x="6327720" y="-34421"/>
                    <a:pt x="8240700" y="0"/>
                  </a:cubicBezTo>
                  <a:cubicBezTo>
                    <a:pt x="8330609" y="3516"/>
                    <a:pt x="8439482" y="86707"/>
                    <a:pt x="8438540" y="197840"/>
                  </a:cubicBezTo>
                  <a:cubicBezTo>
                    <a:pt x="8369367" y="549127"/>
                    <a:pt x="8503723" y="857514"/>
                    <a:pt x="8438540" y="989174"/>
                  </a:cubicBezTo>
                  <a:cubicBezTo>
                    <a:pt x="8450977" y="1091538"/>
                    <a:pt x="8366622" y="1182647"/>
                    <a:pt x="8240700" y="1187014"/>
                  </a:cubicBezTo>
                  <a:cubicBezTo>
                    <a:pt x="5867526" y="1108890"/>
                    <a:pt x="2730405" y="1155196"/>
                    <a:pt x="197840" y="1187014"/>
                  </a:cubicBezTo>
                  <a:cubicBezTo>
                    <a:pt x="74722" y="1180930"/>
                    <a:pt x="9103" y="1104008"/>
                    <a:pt x="0" y="989174"/>
                  </a:cubicBezTo>
                  <a:cubicBezTo>
                    <a:pt x="-61338" y="856984"/>
                    <a:pt x="39557" y="364117"/>
                    <a:pt x="0" y="197840"/>
                  </a:cubicBezTo>
                  <a:close/>
                </a:path>
                <a:path w="8438540" h="1187014" stroke="0" extrusionOk="0">
                  <a:moveTo>
                    <a:pt x="0" y="197840"/>
                  </a:moveTo>
                  <a:cubicBezTo>
                    <a:pt x="-13000" y="81211"/>
                    <a:pt x="87431" y="-1097"/>
                    <a:pt x="197840" y="0"/>
                  </a:cubicBezTo>
                  <a:cubicBezTo>
                    <a:pt x="2098896" y="-126865"/>
                    <a:pt x="6675121" y="-164965"/>
                    <a:pt x="8240700" y="0"/>
                  </a:cubicBezTo>
                  <a:cubicBezTo>
                    <a:pt x="8353833" y="2720"/>
                    <a:pt x="8439267" y="72092"/>
                    <a:pt x="8438540" y="197840"/>
                  </a:cubicBezTo>
                  <a:cubicBezTo>
                    <a:pt x="8466856" y="474057"/>
                    <a:pt x="8385142" y="737113"/>
                    <a:pt x="8438540" y="989174"/>
                  </a:cubicBezTo>
                  <a:cubicBezTo>
                    <a:pt x="8440929" y="1091263"/>
                    <a:pt x="8345507" y="1189331"/>
                    <a:pt x="8240700" y="1187014"/>
                  </a:cubicBezTo>
                  <a:cubicBezTo>
                    <a:pt x="4655443" y="1113032"/>
                    <a:pt x="4174143" y="1265586"/>
                    <a:pt x="197840" y="1187014"/>
                  </a:cubicBezTo>
                  <a:cubicBezTo>
                    <a:pt x="95685" y="1180407"/>
                    <a:pt x="-5686" y="1091296"/>
                    <a:pt x="0" y="989174"/>
                  </a:cubicBezTo>
                  <a:cubicBezTo>
                    <a:pt x="-52271" y="689927"/>
                    <a:pt x="-28900" y="385420"/>
                    <a:pt x="0" y="197840"/>
                  </a:cubicBezTo>
                  <a:close/>
                </a:path>
              </a:pathLst>
            </a:custGeom>
            <a:solidFill>
              <a:srgbClr val="FFFF00"/>
            </a:solidFill>
            <a:ln w="28575">
              <a:solidFill>
                <a:schemeClr val="accent4">
                  <a:lumMod val="75000"/>
                </a:schemeClr>
              </a:solidFill>
              <a:extLst>
                <a:ext uri="{C807C97D-BFC1-408E-A445-0C87EB9F89A2}">
                  <ask:lineSketchStyleProps xmlns:ask="http://schemas.microsoft.com/office/drawing/2018/sketchyshapes" sd="2489513004">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vi-VN" sz="3733" b="1" i="0" u="none" strike="noStrike" kern="0" cap="none" spc="0" normalizeH="0" baseline="0" noProof="0" dirty="0">
                <a:ln>
                  <a:noFill/>
                </a:ln>
                <a:solidFill>
                  <a:srgbClr val="2B3978">
                    <a:lumMod val="50000"/>
                  </a:srgbClr>
                </a:solidFill>
                <a:effectLst/>
                <a:uLnTx/>
                <a:uFillTx/>
                <a:latin typeface="Calibri" panose="020F0502020204030204" pitchFamily="34" charset="0"/>
                <a:ea typeface="+mn-ea"/>
                <a:cs typeface="Calibri" panose="020F0502020204030204" pitchFamily="34" charset="0"/>
                <a:sym typeface="Arial"/>
              </a:endParaRPr>
            </a:p>
          </p:txBody>
        </p:sp>
        <p:sp>
          <p:nvSpPr>
            <p:cNvPr id="18" name="TextBox 17">
              <a:extLst>
                <a:ext uri="{FF2B5EF4-FFF2-40B4-BE49-F238E27FC236}">
                  <a16:creationId xmlns:a16="http://schemas.microsoft.com/office/drawing/2014/main" id="{ADEF5754-56E5-2965-4FC6-0C98BF44DF8F}"/>
                </a:ext>
              </a:extLst>
            </p:cNvPr>
            <p:cNvSpPr txBox="1"/>
            <p:nvPr/>
          </p:nvSpPr>
          <p:spPr>
            <a:xfrm>
              <a:off x="836293" y="548635"/>
              <a:ext cx="8022910" cy="1019211"/>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lang="en-US" sz="4000" b="1" kern="0" dirty="0">
                  <a:solidFill>
                    <a:srgbClr val="000000"/>
                  </a:solidFill>
                  <a:latin typeface="Calibri" panose="020F0502020204030204" pitchFamily="34" charset="0"/>
                  <a:cs typeface="Calibri" panose="020F0502020204030204" pitchFamily="34" charset="0"/>
                  <a:sym typeface="Arial"/>
                </a:rPr>
                <a:t>Khi </a:t>
              </a:r>
              <a:r>
                <a:rPr lang="en-US" sz="4000" b="1" kern="0" dirty="0" err="1">
                  <a:solidFill>
                    <a:srgbClr val="000000"/>
                  </a:solidFill>
                  <a:latin typeface="Calibri" panose="020F0502020204030204" pitchFamily="34" charset="0"/>
                  <a:cs typeface="Calibri" panose="020F0502020204030204" pitchFamily="34" charset="0"/>
                  <a:sym typeface="Arial"/>
                </a:rPr>
                <a:t>viết</a:t>
              </a:r>
              <a:r>
                <a:rPr lang="en-US" sz="4000" b="1" kern="0" dirty="0">
                  <a:solidFill>
                    <a:srgbClr val="000000"/>
                  </a:solidFill>
                  <a:latin typeface="Calibri" panose="020F0502020204030204" pitchFamily="34" charset="0"/>
                  <a:cs typeface="Calibri" panose="020F0502020204030204" pitchFamily="34" charset="0"/>
                  <a:sym typeface="Arial"/>
                </a:rPr>
                <a:t> </a:t>
              </a:r>
              <a:r>
                <a:rPr lang="en-US" sz="4000" b="1" kern="0" dirty="0" err="1">
                  <a:solidFill>
                    <a:srgbClr val="000000"/>
                  </a:solidFill>
                  <a:latin typeface="Calibri" panose="020F0502020204030204" pitchFamily="34" charset="0"/>
                  <a:cs typeface="Calibri" panose="020F0502020204030204" pitchFamily="34" charset="0"/>
                  <a:sym typeface="Arial"/>
                </a:rPr>
                <a:t>đoạn</a:t>
              </a:r>
              <a:r>
                <a:rPr lang="en-US" sz="4000" b="1" kern="0" dirty="0">
                  <a:solidFill>
                    <a:srgbClr val="000000"/>
                  </a:solidFill>
                  <a:latin typeface="Calibri" panose="020F0502020204030204" pitchFamily="34" charset="0"/>
                  <a:cs typeface="Calibri" panose="020F0502020204030204" pitchFamily="34" charset="0"/>
                  <a:sym typeface="Arial"/>
                </a:rPr>
                <a:t> </a:t>
              </a:r>
              <a:r>
                <a:rPr lang="en-US" sz="4000" b="1" kern="0" dirty="0" err="1">
                  <a:solidFill>
                    <a:srgbClr val="000000"/>
                  </a:solidFill>
                  <a:latin typeface="Calibri" panose="020F0502020204030204" pitchFamily="34" charset="0"/>
                  <a:cs typeface="Calibri" panose="020F0502020204030204" pitchFamily="34" charset="0"/>
                  <a:sym typeface="Arial"/>
                </a:rPr>
                <a:t>văn</a:t>
              </a:r>
              <a:r>
                <a:rPr lang="en-US" sz="4000" b="1" kern="0" dirty="0">
                  <a:solidFill>
                    <a:srgbClr val="000000"/>
                  </a:solidFill>
                  <a:latin typeface="Calibri" panose="020F0502020204030204" pitchFamily="34" charset="0"/>
                  <a:cs typeface="Calibri" panose="020F0502020204030204" pitchFamily="34" charset="0"/>
                  <a:sym typeface="Arial"/>
                </a:rPr>
                <a:t> </a:t>
              </a:r>
              <a:r>
                <a:rPr lang="en-US" sz="4000" b="1" kern="0" dirty="0" err="1">
                  <a:solidFill>
                    <a:srgbClr val="000000"/>
                  </a:solidFill>
                  <a:latin typeface="Calibri" panose="020F0502020204030204" pitchFamily="34" charset="0"/>
                  <a:cs typeface="Calibri" panose="020F0502020204030204" pitchFamily="34" charset="0"/>
                  <a:sym typeface="Arial"/>
                </a:rPr>
                <a:t>nêu</a:t>
              </a:r>
              <a:r>
                <a:rPr lang="en-US" sz="4000" b="1" kern="0" dirty="0">
                  <a:solidFill>
                    <a:srgbClr val="000000"/>
                  </a:solidFill>
                  <a:latin typeface="Calibri" panose="020F0502020204030204" pitchFamily="34" charset="0"/>
                  <a:cs typeface="Calibri" panose="020F0502020204030204" pitchFamily="34" charset="0"/>
                  <a:sym typeface="Arial"/>
                </a:rPr>
                <a:t> ý </a:t>
              </a:r>
              <a:r>
                <a:rPr lang="en-US" sz="4000" b="1" kern="0" dirty="0" err="1">
                  <a:solidFill>
                    <a:srgbClr val="000000"/>
                  </a:solidFill>
                  <a:latin typeface="Calibri" panose="020F0502020204030204" pitchFamily="34" charset="0"/>
                  <a:cs typeface="Calibri" panose="020F0502020204030204" pitchFamily="34" charset="0"/>
                  <a:sym typeface="Arial"/>
                </a:rPr>
                <a:t>kiến</a:t>
              </a:r>
              <a:r>
                <a:rPr lang="en-US" sz="4000" b="1" kern="0" dirty="0">
                  <a:solidFill>
                    <a:srgbClr val="000000"/>
                  </a:solidFill>
                  <a:latin typeface="Calibri" panose="020F0502020204030204" pitchFamily="34" charset="0"/>
                  <a:cs typeface="Calibri" panose="020F0502020204030204" pitchFamily="34" charset="0"/>
                  <a:sym typeface="Arial"/>
                </a:rPr>
                <a:t> </a:t>
              </a:r>
              <a:r>
                <a:rPr lang="en-US" sz="4000" b="1" kern="0" dirty="0" err="1">
                  <a:solidFill>
                    <a:srgbClr val="000000"/>
                  </a:solidFill>
                  <a:latin typeface="Calibri" panose="020F0502020204030204" pitchFamily="34" charset="0"/>
                  <a:cs typeface="Calibri" panose="020F0502020204030204" pitchFamily="34" charset="0"/>
                  <a:sym typeface="Arial"/>
                </a:rPr>
                <a:t>về</a:t>
              </a:r>
              <a:r>
                <a:rPr lang="en-US" sz="4000" b="1" kern="0" dirty="0">
                  <a:solidFill>
                    <a:srgbClr val="000000"/>
                  </a:solidFill>
                  <a:latin typeface="Calibri" panose="020F0502020204030204" pitchFamily="34" charset="0"/>
                  <a:cs typeface="Calibri" panose="020F0502020204030204" pitchFamily="34" charset="0"/>
                  <a:sym typeface="Arial"/>
                </a:rPr>
                <a:t> </a:t>
              </a:r>
              <a:r>
                <a:rPr lang="en-US" sz="4000" b="1" kern="0" dirty="0" err="1">
                  <a:solidFill>
                    <a:srgbClr val="000000"/>
                  </a:solidFill>
                  <a:latin typeface="Calibri" panose="020F0502020204030204" pitchFamily="34" charset="0"/>
                  <a:cs typeface="Calibri" panose="020F0502020204030204" pitchFamily="34" charset="0"/>
                  <a:sym typeface="Arial"/>
                </a:rPr>
                <a:t>một</a:t>
              </a:r>
              <a:r>
                <a:rPr lang="en-US" sz="4000" b="1" kern="0" dirty="0">
                  <a:solidFill>
                    <a:srgbClr val="000000"/>
                  </a:solidFill>
                  <a:latin typeface="Calibri" panose="020F0502020204030204" pitchFamily="34" charset="0"/>
                  <a:cs typeface="Calibri" panose="020F0502020204030204" pitchFamily="34" charset="0"/>
                  <a:sym typeface="Arial"/>
                </a:rPr>
                <a:t> </a:t>
              </a:r>
              <a:r>
                <a:rPr lang="en-US" sz="4000" b="1" kern="0" dirty="0" err="1">
                  <a:solidFill>
                    <a:srgbClr val="000000"/>
                  </a:solidFill>
                  <a:latin typeface="Calibri" panose="020F0502020204030204" pitchFamily="34" charset="0"/>
                  <a:cs typeface="Calibri" panose="020F0502020204030204" pitchFamily="34" charset="0"/>
                  <a:sym typeface="Arial"/>
                </a:rPr>
                <a:t>câu</a:t>
              </a:r>
              <a:r>
                <a:rPr lang="en-US" sz="4000" b="1" kern="0" dirty="0">
                  <a:solidFill>
                    <a:srgbClr val="000000"/>
                  </a:solidFill>
                  <a:latin typeface="Calibri" panose="020F0502020204030204" pitchFamily="34" charset="0"/>
                  <a:cs typeface="Calibri" panose="020F0502020204030204" pitchFamily="34" charset="0"/>
                  <a:sym typeface="Arial"/>
                </a:rPr>
                <a:t> </a:t>
              </a:r>
              <a:r>
                <a:rPr lang="en-US" sz="4000" b="1" kern="0" dirty="0" err="1">
                  <a:solidFill>
                    <a:srgbClr val="000000"/>
                  </a:solidFill>
                  <a:latin typeface="Calibri" panose="020F0502020204030204" pitchFamily="34" charset="0"/>
                  <a:cs typeface="Calibri" panose="020F0502020204030204" pitchFamily="34" charset="0"/>
                  <a:sym typeface="Arial"/>
                </a:rPr>
                <a:t>chuyện</a:t>
              </a:r>
              <a:r>
                <a:rPr lang="en-US" sz="4000" b="1" kern="0" dirty="0">
                  <a:solidFill>
                    <a:srgbClr val="000000"/>
                  </a:solidFill>
                  <a:latin typeface="Calibri" panose="020F0502020204030204" pitchFamily="34" charset="0"/>
                  <a:cs typeface="Calibri" panose="020F0502020204030204" pitchFamily="34" charset="0"/>
                  <a:sym typeface="Arial"/>
                </a:rPr>
                <a:t>, </a:t>
              </a:r>
              <a:r>
                <a:rPr lang="en-US" sz="4000" b="1" kern="0" dirty="0" err="1">
                  <a:solidFill>
                    <a:srgbClr val="000000"/>
                  </a:solidFill>
                  <a:latin typeface="Calibri" panose="020F0502020204030204" pitchFamily="34" charset="0"/>
                  <a:cs typeface="Calibri" panose="020F0502020204030204" pitchFamily="34" charset="0"/>
                  <a:sym typeface="Arial"/>
                </a:rPr>
                <a:t>cần</a:t>
              </a:r>
              <a:r>
                <a:rPr lang="en-US" sz="4000" b="1" kern="0" dirty="0">
                  <a:solidFill>
                    <a:srgbClr val="000000"/>
                  </a:solidFill>
                  <a:latin typeface="Calibri" panose="020F0502020204030204" pitchFamily="34" charset="0"/>
                  <a:cs typeface="Calibri" panose="020F0502020204030204" pitchFamily="34" charset="0"/>
                  <a:sym typeface="Arial"/>
                </a:rPr>
                <a:t> </a:t>
              </a:r>
              <a:r>
                <a:rPr lang="en-US" sz="4000" b="1" kern="0" dirty="0" err="1">
                  <a:solidFill>
                    <a:srgbClr val="000000"/>
                  </a:solidFill>
                  <a:latin typeface="Calibri" panose="020F0502020204030204" pitchFamily="34" charset="0"/>
                  <a:cs typeface="Calibri" panose="020F0502020204030204" pitchFamily="34" charset="0"/>
                  <a:sym typeface="Arial"/>
                </a:rPr>
                <a:t>nói</a:t>
              </a:r>
              <a:r>
                <a:rPr lang="en-US" sz="4000" b="1" kern="0" dirty="0">
                  <a:solidFill>
                    <a:srgbClr val="000000"/>
                  </a:solidFill>
                  <a:latin typeface="Calibri" panose="020F0502020204030204" pitchFamily="34" charset="0"/>
                  <a:cs typeface="Calibri" panose="020F0502020204030204" pitchFamily="34" charset="0"/>
                  <a:sym typeface="Arial"/>
                </a:rPr>
                <a:t> </a:t>
              </a:r>
              <a:r>
                <a:rPr lang="en-US" sz="4000" b="1" kern="0" dirty="0" err="1">
                  <a:solidFill>
                    <a:srgbClr val="000000"/>
                  </a:solidFill>
                  <a:latin typeface="Calibri" panose="020F0502020204030204" pitchFamily="34" charset="0"/>
                  <a:cs typeface="Calibri" panose="020F0502020204030204" pitchFamily="34" charset="0"/>
                  <a:sym typeface="Arial"/>
                </a:rPr>
                <a:t>rõ</a:t>
              </a:r>
              <a:r>
                <a:rPr lang="en-US" sz="4000" b="1" kern="0" dirty="0">
                  <a:solidFill>
                    <a:srgbClr val="000000"/>
                  </a:solidFill>
                  <a:latin typeface="Calibri" panose="020F0502020204030204" pitchFamily="34" charset="0"/>
                  <a:cs typeface="Calibri" panose="020F0502020204030204" pitchFamily="34" charset="0"/>
                  <a:sym typeface="Arial"/>
                </a:rPr>
                <a:t> </a:t>
              </a:r>
              <a:r>
                <a:rPr lang="en-US" sz="4000" b="1" kern="0" dirty="0" err="1">
                  <a:solidFill>
                    <a:srgbClr val="000000"/>
                  </a:solidFill>
                  <a:latin typeface="Calibri" panose="020F0502020204030204" pitchFamily="34" charset="0"/>
                  <a:cs typeface="Calibri" panose="020F0502020204030204" pitchFamily="34" charset="0"/>
                  <a:sym typeface="Arial"/>
                </a:rPr>
                <a:t>mình</a:t>
              </a:r>
              <a:r>
                <a:rPr lang="en-US" sz="4000" b="1" kern="0" dirty="0">
                  <a:solidFill>
                    <a:srgbClr val="000000"/>
                  </a:solidFill>
                  <a:latin typeface="Calibri" panose="020F0502020204030204" pitchFamily="34" charset="0"/>
                  <a:cs typeface="Calibri" panose="020F0502020204030204" pitchFamily="34" charset="0"/>
                  <a:sym typeface="Arial"/>
                </a:rPr>
                <a:t> </a:t>
              </a:r>
              <a:r>
                <a:rPr lang="en-US" sz="4000" b="1" kern="0" dirty="0" err="1">
                  <a:solidFill>
                    <a:srgbClr val="000000"/>
                  </a:solidFill>
                  <a:latin typeface="Calibri" panose="020F0502020204030204" pitchFamily="34" charset="0"/>
                  <a:cs typeface="Calibri" panose="020F0502020204030204" pitchFamily="34" charset="0"/>
                  <a:sym typeface="Arial"/>
                </a:rPr>
                <a:t>thích</a:t>
              </a:r>
              <a:r>
                <a:rPr lang="en-US" sz="4000" b="1" kern="0" dirty="0">
                  <a:solidFill>
                    <a:srgbClr val="000000"/>
                  </a:solidFill>
                  <a:latin typeface="Calibri" panose="020F0502020204030204" pitchFamily="34" charset="0"/>
                  <a:cs typeface="Calibri" panose="020F0502020204030204" pitchFamily="34" charset="0"/>
                  <a:sym typeface="Arial"/>
                </a:rPr>
                <a:t> </a:t>
              </a:r>
              <a:r>
                <a:rPr lang="en-US" sz="4000" b="1" kern="0" dirty="0" err="1">
                  <a:solidFill>
                    <a:srgbClr val="000000"/>
                  </a:solidFill>
                  <a:latin typeface="Calibri" panose="020F0502020204030204" pitchFamily="34" charset="0"/>
                  <a:cs typeface="Calibri" panose="020F0502020204030204" pitchFamily="34" charset="0"/>
                  <a:sym typeface="Arial"/>
                </a:rPr>
                <a:t>hoặc</a:t>
              </a:r>
              <a:r>
                <a:rPr lang="en-US" sz="4000" b="1" kern="0" dirty="0">
                  <a:solidFill>
                    <a:srgbClr val="000000"/>
                  </a:solidFill>
                  <a:latin typeface="Calibri" panose="020F0502020204030204" pitchFamily="34" charset="0"/>
                  <a:cs typeface="Calibri" panose="020F0502020204030204" pitchFamily="34" charset="0"/>
                  <a:sym typeface="Arial"/>
                </a:rPr>
                <a:t> </a:t>
              </a:r>
              <a:r>
                <a:rPr lang="en-US" sz="4000" b="1" kern="0" dirty="0" err="1">
                  <a:solidFill>
                    <a:srgbClr val="000000"/>
                  </a:solidFill>
                  <a:latin typeface="Calibri" panose="020F0502020204030204" pitchFamily="34" charset="0"/>
                  <a:cs typeface="Calibri" panose="020F0502020204030204" pitchFamily="34" charset="0"/>
                  <a:sym typeface="Arial"/>
                </a:rPr>
                <a:t>không</a:t>
              </a:r>
              <a:r>
                <a:rPr lang="en-US" sz="4000" b="1" kern="0" dirty="0">
                  <a:solidFill>
                    <a:srgbClr val="000000"/>
                  </a:solidFill>
                  <a:latin typeface="Calibri" panose="020F0502020204030204" pitchFamily="34" charset="0"/>
                  <a:cs typeface="Calibri" panose="020F0502020204030204" pitchFamily="34" charset="0"/>
                  <a:sym typeface="Arial"/>
                </a:rPr>
                <a:t> </a:t>
              </a:r>
              <a:r>
                <a:rPr lang="en-US" sz="4000" b="1" kern="0" dirty="0" err="1">
                  <a:solidFill>
                    <a:srgbClr val="000000"/>
                  </a:solidFill>
                  <a:latin typeface="Calibri" panose="020F0502020204030204" pitchFamily="34" charset="0"/>
                  <a:cs typeface="Calibri" panose="020F0502020204030204" pitchFamily="34" charset="0"/>
                  <a:sym typeface="Arial"/>
                </a:rPr>
                <a:t>thích</a:t>
              </a:r>
              <a:r>
                <a:rPr lang="en-US" sz="4000" b="1" kern="0" dirty="0">
                  <a:solidFill>
                    <a:srgbClr val="000000"/>
                  </a:solidFill>
                  <a:latin typeface="Calibri" panose="020F0502020204030204" pitchFamily="34" charset="0"/>
                  <a:cs typeface="Calibri" panose="020F0502020204030204" pitchFamily="34" charset="0"/>
                  <a:sym typeface="Arial"/>
                </a:rPr>
                <a:t> </a:t>
              </a:r>
              <a:r>
                <a:rPr lang="en-US" sz="4000" b="1" kern="0" dirty="0" err="1">
                  <a:solidFill>
                    <a:srgbClr val="000000"/>
                  </a:solidFill>
                  <a:latin typeface="Calibri" panose="020F0502020204030204" pitchFamily="34" charset="0"/>
                  <a:cs typeface="Calibri" panose="020F0502020204030204" pitchFamily="34" charset="0"/>
                  <a:sym typeface="Arial"/>
                </a:rPr>
                <a:t>câu</a:t>
              </a:r>
              <a:r>
                <a:rPr lang="en-US" sz="4000" b="1" kern="0" dirty="0">
                  <a:solidFill>
                    <a:srgbClr val="000000"/>
                  </a:solidFill>
                  <a:latin typeface="Calibri" panose="020F0502020204030204" pitchFamily="34" charset="0"/>
                  <a:cs typeface="Calibri" panose="020F0502020204030204" pitchFamily="34" charset="0"/>
                  <a:sym typeface="Arial"/>
                </a:rPr>
                <a:t> </a:t>
              </a:r>
              <a:r>
                <a:rPr lang="en-US" sz="4000" b="1" kern="0" dirty="0" err="1">
                  <a:solidFill>
                    <a:srgbClr val="000000"/>
                  </a:solidFill>
                  <a:latin typeface="Calibri" panose="020F0502020204030204" pitchFamily="34" charset="0"/>
                  <a:cs typeface="Calibri" panose="020F0502020204030204" pitchFamily="34" charset="0"/>
                  <a:sym typeface="Arial"/>
                </a:rPr>
                <a:t>chuyện</a:t>
              </a:r>
              <a:r>
                <a:rPr lang="en-US" sz="4000" b="1" kern="0" dirty="0">
                  <a:solidFill>
                    <a:srgbClr val="000000"/>
                  </a:solidFill>
                  <a:latin typeface="Calibri" panose="020F0502020204030204" pitchFamily="34" charset="0"/>
                  <a:cs typeface="Calibri" panose="020F0502020204030204" pitchFamily="34" charset="0"/>
                  <a:sym typeface="Arial"/>
                </a:rPr>
                <a:t> </a:t>
              </a:r>
              <a:r>
                <a:rPr lang="en-US" sz="4000" b="1" kern="0" dirty="0" err="1">
                  <a:solidFill>
                    <a:srgbClr val="000000"/>
                  </a:solidFill>
                  <a:latin typeface="Calibri" panose="020F0502020204030204" pitchFamily="34" charset="0"/>
                  <a:cs typeface="Calibri" panose="020F0502020204030204" pitchFamily="34" charset="0"/>
                  <a:sym typeface="Arial"/>
                </a:rPr>
                <a:t>đó</a:t>
              </a:r>
              <a:r>
                <a:rPr lang="en-US" sz="4000" b="1" kern="0" dirty="0">
                  <a:solidFill>
                    <a:srgbClr val="000000"/>
                  </a:solidFill>
                  <a:latin typeface="Calibri" panose="020F0502020204030204" pitchFamily="34" charset="0"/>
                  <a:cs typeface="Calibri" panose="020F0502020204030204" pitchFamily="34" charset="0"/>
                  <a:sym typeface="Arial"/>
                </a:rPr>
                <a:t> </a:t>
              </a:r>
              <a:r>
                <a:rPr lang="en-US" sz="4000" b="1" kern="0" dirty="0" err="1">
                  <a:solidFill>
                    <a:srgbClr val="000000"/>
                  </a:solidFill>
                  <a:latin typeface="Calibri" panose="020F0502020204030204" pitchFamily="34" charset="0"/>
                  <a:cs typeface="Calibri" panose="020F0502020204030204" pitchFamily="34" charset="0"/>
                  <a:sym typeface="Arial"/>
                </a:rPr>
                <a:t>và</a:t>
              </a:r>
              <a:r>
                <a:rPr lang="en-US" sz="4000" b="1" kern="0" dirty="0">
                  <a:solidFill>
                    <a:srgbClr val="000000"/>
                  </a:solidFill>
                  <a:latin typeface="Calibri" panose="020F0502020204030204" pitchFamily="34" charset="0"/>
                  <a:cs typeface="Calibri" panose="020F0502020204030204" pitchFamily="34" charset="0"/>
                  <a:sym typeface="Arial"/>
                </a:rPr>
                <a:t> </a:t>
              </a:r>
              <a:r>
                <a:rPr lang="en-US" sz="4000" b="1" kern="0" dirty="0" err="1">
                  <a:solidFill>
                    <a:srgbClr val="000000"/>
                  </a:solidFill>
                  <a:latin typeface="Calibri" panose="020F0502020204030204" pitchFamily="34" charset="0"/>
                  <a:cs typeface="Calibri" panose="020F0502020204030204" pitchFamily="34" charset="0"/>
                  <a:sym typeface="Arial"/>
                </a:rPr>
                <a:t>giải</a:t>
              </a:r>
              <a:r>
                <a:rPr lang="en-US" sz="4000" b="1" kern="0" dirty="0">
                  <a:solidFill>
                    <a:srgbClr val="000000"/>
                  </a:solidFill>
                  <a:latin typeface="Calibri" panose="020F0502020204030204" pitchFamily="34" charset="0"/>
                  <a:cs typeface="Calibri" panose="020F0502020204030204" pitchFamily="34" charset="0"/>
                  <a:sym typeface="Arial"/>
                </a:rPr>
                <a:t> </a:t>
              </a:r>
              <a:r>
                <a:rPr lang="en-US" sz="4000" b="1" kern="0" dirty="0" err="1">
                  <a:solidFill>
                    <a:srgbClr val="000000"/>
                  </a:solidFill>
                  <a:latin typeface="Calibri" panose="020F0502020204030204" pitchFamily="34" charset="0"/>
                  <a:cs typeface="Calibri" panose="020F0502020204030204" pitchFamily="34" charset="0"/>
                  <a:sym typeface="Arial"/>
                </a:rPr>
                <a:t>thích</a:t>
              </a:r>
              <a:r>
                <a:rPr lang="en-US" sz="4000" b="1" kern="0" dirty="0">
                  <a:solidFill>
                    <a:srgbClr val="000000"/>
                  </a:solidFill>
                  <a:latin typeface="Calibri" panose="020F0502020204030204" pitchFamily="34" charset="0"/>
                  <a:cs typeface="Calibri" panose="020F0502020204030204" pitchFamily="34" charset="0"/>
                  <a:sym typeface="Arial"/>
                </a:rPr>
                <a:t> </a:t>
              </a:r>
              <a:r>
                <a:rPr lang="en-US" sz="4000" b="1" kern="0" dirty="0" err="1">
                  <a:solidFill>
                    <a:srgbClr val="000000"/>
                  </a:solidFill>
                  <a:latin typeface="Calibri" panose="020F0502020204030204" pitchFamily="34" charset="0"/>
                  <a:cs typeface="Calibri" panose="020F0502020204030204" pitchFamily="34" charset="0"/>
                  <a:sym typeface="Arial"/>
                </a:rPr>
                <a:t>lí</a:t>
              </a:r>
              <a:r>
                <a:rPr lang="en-US" sz="4000" b="1" kern="0" dirty="0">
                  <a:solidFill>
                    <a:srgbClr val="000000"/>
                  </a:solidFill>
                  <a:latin typeface="Calibri" panose="020F0502020204030204" pitchFamily="34" charset="0"/>
                  <a:cs typeface="Calibri" panose="020F0502020204030204" pitchFamily="34" charset="0"/>
                  <a:sym typeface="Arial"/>
                </a:rPr>
                <a:t> do.</a:t>
              </a:r>
              <a:endParaRPr kumimoji="0" lang="vi-VN" sz="4000" b="1" i="1"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endParaRPr>
            </a:p>
          </p:txBody>
        </p:sp>
      </p:grpSp>
      <p:pic>
        <p:nvPicPr>
          <p:cNvPr id="19" name="Picture 18">
            <a:extLst>
              <a:ext uri="{FF2B5EF4-FFF2-40B4-BE49-F238E27FC236}">
                <a16:creationId xmlns:a16="http://schemas.microsoft.com/office/drawing/2014/main" id="{0DBC4CA3-1BA9-61E0-B512-C7EBD708B50F}"/>
              </a:ext>
            </a:extLst>
          </p:cNvPr>
          <p:cNvPicPr>
            <a:picLocks noChangeAspect="1"/>
          </p:cNvPicPr>
          <p:nvPr/>
        </p:nvPicPr>
        <p:blipFill>
          <a:blip r:embed="rId6"/>
          <a:stretch>
            <a:fillRect/>
          </a:stretch>
        </p:blipFill>
        <p:spPr>
          <a:xfrm>
            <a:off x="2820604" y="724221"/>
            <a:ext cx="7388992" cy="1390008"/>
          </a:xfrm>
          <a:prstGeom prst="rect">
            <a:avLst/>
          </a:prstGeom>
        </p:spPr>
      </p:pic>
    </p:spTree>
    <p:extLst>
      <p:ext uri="{BB962C8B-B14F-4D97-AF65-F5344CB8AC3E}">
        <p14:creationId xmlns:p14="http://schemas.microsoft.com/office/powerpoint/2010/main" val="1194855478"/>
      </p:ext>
    </p:extLst>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par>
                                <p:cTn id="21" presetID="26" presetClass="entr" presetSubtype="0" fill="hold"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ipe(down)">
                                      <p:cBhvr>
                                        <p:cTn id="23" dur="580">
                                          <p:stCondLst>
                                            <p:cond delay="0"/>
                                          </p:stCondLst>
                                        </p:cTn>
                                        <p:tgtEl>
                                          <p:spTgt spid="7"/>
                                        </p:tgtEl>
                                      </p:cBhvr>
                                    </p:animEffect>
                                    <p:anim calcmode="lin" valueType="num">
                                      <p:cBhvr>
                                        <p:cTn id="24"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29" dur="26">
                                          <p:stCondLst>
                                            <p:cond delay="650"/>
                                          </p:stCondLst>
                                        </p:cTn>
                                        <p:tgtEl>
                                          <p:spTgt spid="7"/>
                                        </p:tgtEl>
                                      </p:cBhvr>
                                      <p:to x="100000" y="60000"/>
                                    </p:animScale>
                                    <p:animScale>
                                      <p:cBhvr>
                                        <p:cTn id="30" dur="166" decel="50000">
                                          <p:stCondLst>
                                            <p:cond delay="676"/>
                                          </p:stCondLst>
                                        </p:cTn>
                                        <p:tgtEl>
                                          <p:spTgt spid="7"/>
                                        </p:tgtEl>
                                      </p:cBhvr>
                                      <p:to x="100000" y="100000"/>
                                    </p:animScale>
                                    <p:animScale>
                                      <p:cBhvr>
                                        <p:cTn id="31" dur="26">
                                          <p:stCondLst>
                                            <p:cond delay="1312"/>
                                          </p:stCondLst>
                                        </p:cTn>
                                        <p:tgtEl>
                                          <p:spTgt spid="7"/>
                                        </p:tgtEl>
                                      </p:cBhvr>
                                      <p:to x="100000" y="80000"/>
                                    </p:animScale>
                                    <p:animScale>
                                      <p:cBhvr>
                                        <p:cTn id="32" dur="166" decel="50000">
                                          <p:stCondLst>
                                            <p:cond delay="1338"/>
                                          </p:stCondLst>
                                        </p:cTn>
                                        <p:tgtEl>
                                          <p:spTgt spid="7"/>
                                        </p:tgtEl>
                                      </p:cBhvr>
                                      <p:to x="100000" y="100000"/>
                                    </p:animScale>
                                    <p:animScale>
                                      <p:cBhvr>
                                        <p:cTn id="33" dur="26">
                                          <p:stCondLst>
                                            <p:cond delay="1642"/>
                                          </p:stCondLst>
                                        </p:cTn>
                                        <p:tgtEl>
                                          <p:spTgt spid="7"/>
                                        </p:tgtEl>
                                      </p:cBhvr>
                                      <p:to x="100000" y="90000"/>
                                    </p:animScale>
                                    <p:animScale>
                                      <p:cBhvr>
                                        <p:cTn id="34" dur="166" decel="50000">
                                          <p:stCondLst>
                                            <p:cond delay="1668"/>
                                          </p:stCondLst>
                                        </p:cTn>
                                        <p:tgtEl>
                                          <p:spTgt spid="7"/>
                                        </p:tgtEl>
                                      </p:cBhvr>
                                      <p:to x="100000" y="100000"/>
                                    </p:animScale>
                                    <p:animScale>
                                      <p:cBhvr>
                                        <p:cTn id="35" dur="26">
                                          <p:stCondLst>
                                            <p:cond delay="1808"/>
                                          </p:stCondLst>
                                        </p:cTn>
                                        <p:tgtEl>
                                          <p:spTgt spid="7"/>
                                        </p:tgtEl>
                                      </p:cBhvr>
                                      <p:to x="100000" y="95000"/>
                                    </p:animScale>
                                    <p:animScale>
                                      <p:cBhvr>
                                        <p:cTn id="36" dur="166" decel="50000">
                                          <p:stCondLst>
                                            <p:cond delay="1834"/>
                                          </p:stCondLst>
                                        </p:cTn>
                                        <p:tgtEl>
                                          <p:spTgt spid="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DE21970-783E-4412-8246-ECD117373309}"/>
              </a:ext>
            </a:extLst>
          </p:cNvPr>
          <p:cNvSpPr txBox="1"/>
          <p:nvPr/>
        </p:nvSpPr>
        <p:spPr>
          <a:xfrm>
            <a:off x="2744575" y="1877113"/>
            <a:ext cx="5695950" cy="923330"/>
          </a:xfrm>
          <a:prstGeom prst="rect">
            <a:avLst/>
          </a:prstGeom>
          <a:noFill/>
        </p:spPr>
        <p:txBody>
          <a:bodyPr wrap="square" rtlCol="0">
            <a:spAutoFit/>
          </a:bodyPr>
          <a:lstStyle/>
          <a:p>
            <a:r>
              <a:rPr lang="en-US" sz="5400" dirty="0">
                <a:solidFill>
                  <a:srgbClr val="0070C0"/>
                </a:solidFill>
                <a:latin typeface="MercuriusScript" panose="01010101010101010101" pitchFamily="2" charset="0"/>
                <a:ea typeface="Aztek" panose="02020800000000000000" pitchFamily="18" charset="0"/>
                <a:cs typeface="Aztek" panose="02020800000000000000" pitchFamily="18" charset="0"/>
              </a:rPr>
              <a:t>KHỞI ĐỘNG</a:t>
            </a:r>
          </a:p>
        </p:txBody>
      </p:sp>
    </p:spTree>
    <p:extLst>
      <p:ext uri="{BB962C8B-B14F-4D97-AF65-F5344CB8AC3E}">
        <p14:creationId xmlns:p14="http://schemas.microsoft.com/office/powerpoint/2010/main" val="982258112"/>
      </p:ext>
    </p:extLst>
  </p:cSld>
  <p:clrMapOvr>
    <a:masterClrMapping/>
  </p:clrMapOvr>
  <p:transition spd="slow">
    <p:random/>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图片 23">
            <a:extLst>
              <a:ext uri="{FF2B5EF4-FFF2-40B4-BE49-F238E27FC236}">
                <a16:creationId xmlns:a16="http://schemas.microsoft.com/office/drawing/2014/main" id="{9DBCFFAD-B0F0-5E8A-FCEC-32BEE225133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Picture 4">
            <a:extLst>
              <a:ext uri="{FF2B5EF4-FFF2-40B4-BE49-F238E27FC236}">
                <a16:creationId xmlns:a16="http://schemas.microsoft.com/office/drawing/2014/main" id="{9AE061A5-96C2-D980-A54B-4C6F1C1FB49F}"/>
              </a:ext>
            </a:extLst>
          </p:cNvPr>
          <p:cNvPicPr>
            <a:picLocks noChangeAspect="1"/>
          </p:cNvPicPr>
          <p:nvPr/>
        </p:nvPicPr>
        <p:blipFill>
          <a:blip r:embed="rId3"/>
          <a:stretch>
            <a:fillRect/>
          </a:stretch>
        </p:blipFill>
        <p:spPr>
          <a:xfrm>
            <a:off x="8675642" y="3004145"/>
            <a:ext cx="2234055" cy="2921023"/>
          </a:xfrm>
          <a:prstGeom prst="rect">
            <a:avLst/>
          </a:prstGeom>
        </p:spPr>
      </p:pic>
      <p:pic>
        <p:nvPicPr>
          <p:cNvPr id="7" name="Picture 6">
            <a:extLst>
              <a:ext uri="{FF2B5EF4-FFF2-40B4-BE49-F238E27FC236}">
                <a16:creationId xmlns:a16="http://schemas.microsoft.com/office/drawing/2014/main" id="{305CFC8A-6CA3-BCA2-A298-F1AB3999EA73}"/>
              </a:ext>
            </a:extLst>
          </p:cNvPr>
          <p:cNvPicPr>
            <a:picLocks noChangeAspect="1"/>
          </p:cNvPicPr>
          <p:nvPr/>
        </p:nvPicPr>
        <p:blipFill>
          <a:blip r:embed="rId4"/>
          <a:stretch>
            <a:fillRect/>
          </a:stretch>
        </p:blipFill>
        <p:spPr>
          <a:xfrm>
            <a:off x="1275489" y="3144957"/>
            <a:ext cx="1975893" cy="2921023"/>
          </a:xfrm>
          <a:prstGeom prst="rect">
            <a:avLst/>
          </a:prstGeom>
        </p:spPr>
      </p:pic>
      <p:pic>
        <p:nvPicPr>
          <p:cNvPr id="11" name="Picture 10">
            <a:extLst>
              <a:ext uri="{FF2B5EF4-FFF2-40B4-BE49-F238E27FC236}">
                <a16:creationId xmlns:a16="http://schemas.microsoft.com/office/drawing/2014/main" id="{8DC6D4BF-5EB8-0A47-D8C6-4DDC92A55283}"/>
              </a:ext>
            </a:extLst>
          </p:cNvPr>
          <p:cNvPicPr>
            <a:picLocks noChangeAspect="1"/>
          </p:cNvPicPr>
          <p:nvPr/>
        </p:nvPicPr>
        <p:blipFill>
          <a:blip r:embed="rId5"/>
          <a:stretch>
            <a:fillRect/>
          </a:stretch>
        </p:blipFill>
        <p:spPr>
          <a:xfrm>
            <a:off x="2948994" y="1134424"/>
            <a:ext cx="6102625" cy="3249450"/>
          </a:xfrm>
          <a:prstGeom prst="rect">
            <a:avLst/>
          </a:prstGeom>
        </p:spPr>
      </p:pic>
      <p:pic>
        <p:nvPicPr>
          <p:cNvPr id="2" name="Picture 1" descr="A picture containing shape&#10;&#10;Description automatically generated">
            <a:extLst>
              <a:ext uri="{FF2B5EF4-FFF2-40B4-BE49-F238E27FC236}">
                <a16:creationId xmlns:a16="http://schemas.microsoft.com/office/drawing/2014/main" id="{891E9063-9639-5C2C-E809-7AED00CF75A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917290" y="295274"/>
            <a:ext cx="1631539" cy="1631539"/>
          </a:xfrm>
          <a:prstGeom prst="rect">
            <a:avLst/>
          </a:prstGeom>
        </p:spPr>
      </p:pic>
    </p:spTree>
    <p:extLst>
      <p:ext uri="{BB962C8B-B14F-4D97-AF65-F5344CB8AC3E}">
        <p14:creationId xmlns:p14="http://schemas.microsoft.com/office/powerpoint/2010/main" val="8121528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1" name="Picture 40">
            <a:extLst>
              <a:ext uri="{FF2B5EF4-FFF2-40B4-BE49-F238E27FC236}">
                <a16:creationId xmlns:a16="http://schemas.microsoft.com/office/drawing/2014/main" id="{BFD1EE79-6520-4D8B-A452-134702EBB17E}"/>
              </a:ext>
            </a:extLst>
          </p:cNvPr>
          <p:cNvPicPr>
            <a:picLocks noChangeAspect="1"/>
          </p:cNvPicPr>
          <p:nvPr/>
        </p:nvPicPr>
        <p:blipFill>
          <a:blip r:embed="rId3"/>
          <a:stretch>
            <a:fillRect/>
          </a:stretch>
        </p:blipFill>
        <p:spPr>
          <a:xfrm>
            <a:off x="-34000" y="1"/>
            <a:ext cx="12225999" cy="6858000"/>
          </a:xfrm>
          <a:prstGeom prst="rect">
            <a:avLst/>
          </a:prstGeom>
        </p:spPr>
      </p:pic>
      <p:sp>
        <p:nvSpPr>
          <p:cNvPr id="42" name="Rectangle: Folded Corner 41">
            <a:extLst>
              <a:ext uri="{FF2B5EF4-FFF2-40B4-BE49-F238E27FC236}">
                <a16:creationId xmlns:a16="http://schemas.microsoft.com/office/drawing/2014/main" id="{69D08C65-11E5-4B60-8EF4-949D601E241F}"/>
              </a:ext>
            </a:extLst>
          </p:cNvPr>
          <p:cNvSpPr/>
          <p:nvPr/>
        </p:nvSpPr>
        <p:spPr>
          <a:xfrm>
            <a:off x="476250" y="666751"/>
            <a:ext cx="11287125" cy="5772150"/>
          </a:xfrm>
          <a:prstGeom prst="foldedCorner">
            <a:avLst/>
          </a:prstGeom>
          <a:solidFill>
            <a:schemeClr val="bg1">
              <a:alpha val="89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Baloo 2" pitchFamily="2" charset="0"/>
            </a:endParaRPr>
          </a:p>
        </p:txBody>
      </p:sp>
      <p:sp>
        <p:nvSpPr>
          <p:cNvPr id="43" name="Rectangle 3">
            <a:extLst>
              <a:ext uri="{FF2B5EF4-FFF2-40B4-BE49-F238E27FC236}">
                <a16:creationId xmlns:a16="http://schemas.microsoft.com/office/drawing/2014/main" id="{824939CE-8819-4720-9882-F6BD91466700}"/>
              </a:ext>
            </a:extLst>
          </p:cNvPr>
          <p:cNvSpPr txBox="1">
            <a:spLocks noChangeArrowheads="1"/>
          </p:cNvSpPr>
          <p:nvPr/>
        </p:nvSpPr>
        <p:spPr bwMode="auto">
          <a:xfrm>
            <a:off x="861910" y="155756"/>
            <a:ext cx="10922079"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
                <a:srgbClr val="333399"/>
              </a:buClr>
              <a:buSzTx/>
              <a:buFontTx/>
              <a:buNone/>
              <a:tabLst/>
              <a:defRPr/>
            </a:pPr>
            <a:endParaRPr kumimoji="0" lang="en-US" altLang="en-US" sz="3200" b="1" i="0" u="none" strike="noStrike" kern="1200" cap="none" spc="0" normalizeH="0" baseline="0" noProof="0" dirty="0">
              <a:ln>
                <a:noFill/>
              </a:ln>
              <a:solidFill>
                <a:srgbClr val="002060"/>
              </a:solidFill>
              <a:effectLst/>
              <a:uLnTx/>
              <a:uFillTx/>
              <a:latin typeface="Calibri"/>
              <a:ea typeface="+mn-ea"/>
              <a:cs typeface="Baloo 2" pitchFamily="2" charset="0"/>
            </a:endParaRPr>
          </a:p>
        </p:txBody>
      </p:sp>
      <p:pic>
        <p:nvPicPr>
          <p:cNvPr id="44" name="Picture 2" descr="Clip nghệ thuật Đồ họa mạng di động Minh họa Silhouette Vẽ - phim hoạt hình  hoa cỏ png tải về - Miễn phí trong suốt Xanh png Tải về.">
            <a:extLst>
              <a:ext uri="{FF2B5EF4-FFF2-40B4-BE49-F238E27FC236}">
                <a16:creationId xmlns:a16="http://schemas.microsoft.com/office/drawing/2014/main" id="{6AB03C13-C3E9-448B-920C-0D1AA5F8C4C5}"/>
              </a:ext>
            </a:extLst>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1458" b="90000" l="10000" r="90000">
                        <a14:foregroundMark x1="47000" y1="1458" x2="41667" y2="13125"/>
                        <a14:foregroundMark x1="57000" y1="12708" x2="56444" y2="13542"/>
                      </a14:backgroundRemoval>
                    </a14:imgEffect>
                  </a14:imgLayer>
                </a14:imgProps>
              </a:ext>
              <a:ext uri="{28A0092B-C50C-407E-A947-70E740481C1C}">
                <a14:useLocalDpi xmlns:a14="http://schemas.microsoft.com/office/drawing/2010/main" val="0"/>
              </a:ext>
            </a:extLst>
          </a:blip>
          <a:srcRect/>
          <a:stretch>
            <a:fillRect/>
          </a:stretch>
        </p:blipFill>
        <p:spPr bwMode="auto">
          <a:xfrm flipH="1">
            <a:off x="11118289" y="6257583"/>
            <a:ext cx="1331400" cy="710080"/>
          </a:xfrm>
          <a:prstGeom prst="rect">
            <a:avLst/>
          </a:prstGeom>
          <a:noFill/>
          <a:extLst>
            <a:ext uri="{909E8E84-426E-40DD-AFC4-6F175D3DCCD1}">
              <a14:hiddenFill xmlns:a14="http://schemas.microsoft.com/office/drawing/2010/main">
                <a:solidFill>
                  <a:srgbClr val="FFFFFF"/>
                </a:solidFill>
              </a14:hiddenFill>
            </a:ext>
          </a:extLst>
        </p:spPr>
      </p:pic>
      <p:grpSp>
        <p:nvGrpSpPr>
          <p:cNvPr id="2" name="Group 1">
            <a:extLst>
              <a:ext uri="{FF2B5EF4-FFF2-40B4-BE49-F238E27FC236}">
                <a16:creationId xmlns:a16="http://schemas.microsoft.com/office/drawing/2014/main" id="{6C073F9A-AE89-63B0-F76D-9C0C3D03DA27}"/>
              </a:ext>
            </a:extLst>
          </p:cNvPr>
          <p:cNvGrpSpPr/>
          <p:nvPr/>
        </p:nvGrpSpPr>
        <p:grpSpPr>
          <a:xfrm>
            <a:off x="1101420" y="929686"/>
            <a:ext cx="10228670" cy="2623140"/>
            <a:chOff x="-646077" y="-154715"/>
            <a:chExt cx="10228670" cy="2623140"/>
          </a:xfrm>
        </p:grpSpPr>
        <p:sp>
          <p:nvSpPr>
            <p:cNvPr id="3" name="Rectangle: Rounded Corners 2">
              <a:extLst>
                <a:ext uri="{FF2B5EF4-FFF2-40B4-BE49-F238E27FC236}">
                  <a16:creationId xmlns:a16="http://schemas.microsoft.com/office/drawing/2014/main" id="{D2ADEFFF-9C79-4078-952F-B1BEEBA88B2A}"/>
                </a:ext>
              </a:extLst>
            </p:cNvPr>
            <p:cNvSpPr/>
            <p:nvPr/>
          </p:nvSpPr>
          <p:spPr>
            <a:xfrm>
              <a:off x="248093" y="577481"/>
              <a:ext cx="8896350" cy="1209675"/>
            </a:xfrm>
            <a:custGeom>
              <a:avLst/>
              <a:gdLst>
                <a:gd name="connsiteX0" fmla="*/ 0 w 8896350"/>
                <a:gd name="connsiteY0" fmla="*/ 201617 h 1209675"/>
                <a:gd name="connsiteX1" fmla="*/ 201617 w 8896350"/>
                <a:gd name="connsiteY1" fmla="*/ 0 h 1209675"/>
                <a:gd name="connsiteX2" fmla="*/ 939865 w 8896350"/>
                <a:gd name="connsiteY2" fmla="*/ 0 h 1209675"/>
                <a:gd name="connsiteX3" fmla="*/ 1593181 w 8896350"/>
                <a:gd name="connsiteY3" fmla="*/ 0 h 1209675"/>
                <a:gd name="connsiteX4" fmla="*/ 2076636 w 8896350"/>
                <a:gd name="connsiteY4" fmla="*/ 0 h 1209675"/>
                <a:gd name="connsiteX5" fmla="*/ 2645021 w 8896350"/>
                <a:gd name="connsiteY5" fmla="*/ 0 h 1209675"/>
                <a:gd name="connsiteX6" fmla="*/ 3128475 w 8896350"/>
                <a:gd name="connsiteY6" fmla="*/ 0 h 1209675"/>
                <a:gd name="connsiteX7" fmla="*/ 3781792 w 8896350"/>
                <a:gd name="connsiteY7" fmla="*/ 0 h 1209675"/>
                <a:gd name="connsiteX8" fmla="*/ 4180315 w 8896350"/>
                <a:gd name="connsiteY8" fmla="*/ 0 h 1209675"/>
                <a:gd name="connsiteX9" fmla="*/ 4748701 w 8896350"/>
                <a:gd name="connsiteY9" fmla="*/ 0 h 1209675"/>
                <a:gd name="connsiteX10" fmla="*/ 5317086 w 8896350"/>
                <a:gd name="connsiteY10" fmla="*/ 0 h 1209675"/>
                <a:gd name="connsiteX11" fmla="*/ 5715609 w 8896350"/>
                <a:gd name="connsiteY11" fmla="*/ 0 h 1209675"/>
                <a:gd name="connsiteX12" fmla="*/ 6114132 w 8896350"/>
                <a:gd name="connsiteY12" fmla="*/ 0 h 1209675"/>
                <a:gd name="connsiteX13" fmla="*/ 6937311 w 8896350"/>
                <a:gd name="connsiteY13" fmla="*/ 0 h 1209675"/>
                <a:gd name="connsiteX14" fmla="*/ 7505697 w 8896350"/>
                <a:gd name="connsiteY14" fmla="*/ 0 h 1209675"/>
                <a:gd name="connsiteX15" fmla="*/ 8694733 w 8896350"/>
                <a:gd name="connsiteY15" fmla="*/ 0 h 1209675"/>
                <a:gd name="connsiteX16" fmla="*/ 8896350 w 8896350"/>
                <a:gd name="connsiteY16" fmla="*/ 201617 h 1209675"/>
                <a:gd name="connsiteX17" fmla="*/ 8896350 w 8896350"/>
                <a:gd name="connsiteY17" fmla="*/ 596773 h 1209675"/>
                <a:gd name="connsiteX18" fmla="*/ 8896350 w 8896350"/>
                <a:gd name="connsiteY18" fmla="*/ 1008058 h 1209675"/>
                <a:gd name="connsiteX19" fmla="*/ 8694733 w 8896350"/>
                <a:gd name="connsiteY19" fmla="*/ 1209675 h 1209675"/>
                <a:gd name="connsiteX20" fmla="*/ 7956485 w 8896350"/>
                <a:gd name="connsiteY20" fmla="*/ 1209675 h 1209675"/>
                <a:gd name="connsiteX21" fmla="*/ 7218237 w 8896350"/>
                <a:gd name="connsiteY21" fmla="*/ 1209675 h 1209675"/>
                <a:gd name="connsiteX22" fmla="*/ 6479990 w 8896350"/>
                <a:gd name="connsiteY22" fmla="*/ 1209675 h 1209675"/>
                <a:gd name="connsiteX23" fmla="*/ 5996535 w 8896350"/>
                <a:gd name="connsiteY23" fmla="*/ 1209675 h 1209675"/>
                <a:gd name="connsiteX24" fmla="*/ 5428150 w 8896350"/>
                <a:gd name="connsiteY24" fmla="*/ 1209675 h 1209675"/>
                <a:gd name="connsiteX25" fmla="*/ 4774833 w 8896350"/>
                <a:gd name="connsiteY25" fmla="*/ 1209675 h 1209675"/>
                <a:gd name="connsiteX26" fmla="*/ 3951654 w 8896350"/>
                <a:gd name="connsiteY26" fmla="*/ 1209675 h 1209675"/>
                <a:gd name="connsiteX27" fmla="*/ 3553131 w 8896350"/>
                <a:gd name="connsiteY27" fmla="*/ 1209675 h 1209675"/>
                <a:gd name="connsiteX28" fmla="*/ 3069677 w 8896350"/>
                <a:gd name="connsiteY28" fmla="*/ 1209675 h 1209675"/>
                <a:gd name="connsiteX29" fmla="*/ 2501291 w 8896350"/>
                <a:gd name="connsiteY29" fmla="*/ 1209675 h 1209675"/>
                <a:gd name="connsiteX30" fmla="*/ 2017837 w 8896350"/>
                <a:gd name="connsiteY30" fmla="*/ 1209675 h 1209675"/>
                <a:gd name="connsiteX31" fmla="*/ 1449452 w 8896350"/>
                <a:gd name="connsiteY31" fmla="*/ 1209675 h 1209675"/>
                <a:gd name="connsiteX32" fmla="*/ 881066 w 8896350"/>
                <a:gd name="connsiteY32" fmla="*/ 1209675 h 1209675"/>
                <a:gd name="connsiteX33" fmla="*/ 201617 w 8896350"/>
                <a:gd name="connsiteY33" fmla="*/ 1209675 h 1209675"/>
                <a:gd name="connsiteX34" fmla="*/ 0 w 8896350"/>
                <a:gd name="connsiteY34" fmla="*/ 1008058 h 1209675"/>
                <a:gd name="connsiteX35" fmla="*/ 0 w 8896350"/>
                <a:gd name="connsiteY35" fmla="*/ 612902 h 1209675"/>
                <a:gd name="connsiteX36" fmla="*/ 0 w 8896350"/>
                <a:gd name="connsiteY36" fmla="*/ 201617 h 1209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8896350" h="1209675" fill="none" extrusionOk="0">
                  <a:moveTo>
                    <a:pt x="0" y="201617"/>
                  </a:moveTo>
                  <a:cubicBezTo>
                    <a:pt x="2859" y="113913"/>
                    <a:pt x="108575" y="18981"/>
                    <a:pt x="201617" y="0"/>
                  </a:cubicBezTo>
                  <a:cubicBezTo>
                    <a:pt x="481770" y="19041"/>
                    <a:pt x="581323" y="-15472"/>
                    <a:pt x="939865" y="0"/>
                  </a:cubicBezTo>
                  <a:cubicBezTo>
                    <a:pt x="1298407" y="15472"/>
                    <a:pt x="1454614" y="-32055"/>
                    <a:pt x="1593181" y="0"/>
                  </a:cubicBezTo>
                  <a:cubicBezTo>
                    <a:pt x="1731748" y="32055"/>
                    <a:pt x="1894403" y="-6886"/>
                    <a:pt x="2076636" y="0"/>
                  </a:cubicBezTo>
                  <a:cubicBezTo>
                    <a:pt x="2258869" y="6886"/>
                    <a:pt x="2397750" y="-12821"/>
                    <a:pt x="2645021" y="0"/>
                  </a:cubicBezTo>
                  <a:cubicBezTo>
                    <a:pt x="2892292" y="12821"/>
                    <a:pt x="2919436" y="10434"/>
                    <a:pt x="3128475" y="0"/>
                  </a:cubicBezTo>
                  <a:cubicBezTo>
                    <a:pt x="3337514" y="-10434"/>
                    <a:pt x="3511958" y="8942"/>
                    <a:pt x="3781792" y="0"/>
                  </a:cubicBezTo>
                  <a:cubicBezTo>
                    <a:pt x="4051626" y="-8942"/>
                    <a:pt x="4054272" y="-188"/>
                    <a:pt x="4180315" y="0"/>
                  </a:cubicBezTo>
                  <a:cubicBezTo>
                    <a:pt x="4306358" y="188"/>
                    <a:pt x="4519550" y="-4531"/>
                    <a:pt x="4748701" y="0"/>
                  </a:cubicBezTo>
                  <a:cubicBezTo>
                    <a:pt x="4977852" y="4531"/>
                    <a:pt x="5151335" y="-26868"/>
                    <a:pt x="5317086" y="0"/>
                  </a:cubicBezTo>
                  <a:cubicBezTo>
                    <a:pt x="5482837" y="26868"/>
                    <a:pt x="5533056" y="11087"/>
                    <a:pt x="5715609" y="0"/>
                  </a:cubicBezTo>
                  <a:cubicBezTo>
                    <a:pt x="5898162" y="-11087"/>
                    <a:pt x="5967002" y="-18398"/>
                    <a:pt x="6114132" y="0"/>
                  </a:cubicBezTo>
                  <a:cubicBezTo>
                    <a:pt x="6261262" y="18398"/>
                    <a:pt x="6537676" y="36871"/>
                    <a:pt x="6937311" y="0"/>
                  </a:cubicBezTo>
                  <a:cubicBezTo>
                    <a:pt x="7336946" y="-36871"/>
                    <a:pt x="7321282" y="-9052"/>
                    <a:pt x="7505697" y="0"/>
                  </a:cubicBezTo>
                  <a:cubicBezTo>
                    <a:pt x="7690112" y="9052"/>
                    <a:pt x="8251853" y="-6573"/>
                    <a:pt x="8694733" y="0"/>
                  </a:cubicBezTo>
                  <a:cubicBezTo>
                    <a:pt x="8816610" y="9081"/>
                    <a:pt x="8915463" y="71100"/>
                    <a:pt x="8896350" y="201617"/>
                  </a:cubicBezTo>
                  <a:cubicBezTo>
                    <a:pt x="8882782" y="378587"/>
                    <a:pt x="8878835" y="459372"/>
                    <a:pt x="8896350" y="596773"/>
                  </a:cubicBezTo>
                  <a:cubicBezTo>
                    <a:pt x="8913865" y="734174"/>
                    <a:pt x="8887859" y="870308"/>
                    <a:pt x="8896350" y="1008058"/>
                  </a:cubicBezTo>
                  <a:cubicBezTo>
                    <a:pt x="8910083" y="1134080"/>
                    <a:pt x="8812950" y="1192395"/>
                    <a:pt x="8694733" y="1209675"/>
                  </a:cubicBezTo>
                  <a:cubicBezTo>
                    <a:pt x="8533833" y="1239764"/>
                    <a:pt x="8283282" y="1232805"/>
                    <a:pt x="7956485" y="1209675"/>
                  </a:cubicBezTo>
                  <a:cubicBezTo>
                    <a:pt x="7629688" y="1186545"/>
                    <a:pt x="7537435" y="1220362"/>
                    <a:pt x="7218237" y="1209675"/>
                  </a:cubicBezTo>
                  <a:cubicBezTo>
                    <a:pt x="6899039" y="1198988"/>
                    <a:pt x="6757683" y="1223872"/>
                    <a:pt x="6479990" y="1209675"/>
                  </a:cubicBezTo>
                  <a:cubicBezTo>
                    <a:pt x="6202297" y="1195478"/>
                    <a:pt x="6119977" y="1205847"/>
                    <a:pt x="5996535" y="1209675"/>
                  </a:cubicBezTo>
                  <a:cubicBezTo>
                    <a:pt x="5873094" y="1213503"/>
                    <a:pt x="5600184" y="1216527"/>
                    <a:pt x="5428150" y="1209675"/>
                  </a:cubicBezTo>
                  <a:cubicBezTo>
                    <a:pt x="5256117" y="1202823"/>
                    <a:pt x="5027543" y="1180238"/>
                    <a:pt x="4774833" y="1209675"/>
                  </a:cubicBezTo>
                  <a:cubicBezTo>
                    <a:pt x="4522123" y="1239112"/>
                    <a:pt x="4141150" y="1241125"/>
                    <a:pt x="3951654" y="1209675"/>
                  </a:cubicBezTo>
                  <a:cubicBezTo>
                    <a:pt x="3762158" y="1178225"/>
                    <a:pt x="3670706" y="1216888"/>
                    <a:pt x="3553131" y="1209675"/>
                  </a:cubicBezTo>
                  <a:cubicBezTo>
                    <a:pt x="3435556" y="1202462"/>
                    <a:pt x="3276134" y="1187837"/>
                    <a:pt x="3069677" y="1209675"/>
                  </a:cubicBezTo>
                  <a:cubicBezTo>
                    <a:pt x="2863220" y="1231513"/>
                    <a:pt x="2662485" y="1227919"/>
                    <a:pt x="2501291" y="1209675"/>
                  </a:cubicBezTo>
                  <a:cubicBezTo>
                    <a:pt x="2340097" y="1191431"/>
                    <a:pt x="2145944" y="1194129"/>
                    <a:pt x="2017837" y="1209675"/>
                  </a:cubicBezTo>
                  <a:cubicBezTo>
                    <a:pt x="1889730" y="1225221"/>
                    <a:pt x="1666756" y="1224365"/>
                    <a:pt x="1449452" y="1209675"/>
                  </a:cubicBezTo>
                  <a:cubicBezTo>
                    <a:pt x="1232149" y="1194985"/>
                    <a:pt x="1096753" y="1199874"/>
                    <a:pt x="881066" y="1209675"/>
                  </a:cubicBezTo>
                  <a:cubicBezTo>
                    <a:pt x="665379" y="1219476"/>
                    <a:pt x="433481" y="1216532"/>
                    <a:pt x="201617" y="1209675"/>
                  </a:cubicBezTo>
                  <a:cubicBezTo>
                    <a:pt x="93152" y="1231715"/>
                    <a:pt x="10637" y="1135161"/>
                    <a:pt x="0" y="1008058"/>
                  </a:cubicBezTo>
                  <a:cubicBezTo>
                    <a:pt x="5061" y="914770"/>
                    <a:pt x="-1711" y="778894"/>
                    <a:pt x="0" y="612902"/>
                  </a:cubicBezTo>
                  <a:cubicBezTo>
                    <a:pt x="1711" y="446910"/>
                    <a:pt x="-12264" y="323040"/>
                    <a:pt x="0" y="201617"/>
                  </a:cubicBezTo>
                  <a:close/>
                </a:path>
                <a:path w="8896350" h="1209675" stroke="0" extrusionOk="0">
                  <a:moveTo>
                    <a:pt x="0" y="201617"/>
                  </a:moveTo>
                  <a:cubicBezTo>
                    <a:pt x="2998" y="90685"/>
                    <a:pt x="91873" y="2629"/>
                    <a:pt x="201617" y="0"/>
                  </a:cubicBezTo>
                  <a:cubicBezTo>
                    <a:pt x="391120" y="-19590"/>
                    <a:pt x="413132" y="-13849"/>
                    <a:pt x="600140" y="0"/>
                  </a:cubicBezTo>
                  <a:cubicBezTo>
                    <a:pt x="787148" y="13849"/>
                    <a:pt x="1014234" y="16511"/>
                    <a:pt x="1338388" y="0"/>
                  </a:cubicBezTo>
                  <a:cubicBezTo>
                    <a:pt x="1662542" y="-16511"/>
                    <a:pt x="1809293" y="-21560"/>
                    <a:pt x="2076636" y="0"/>
                  </a:cubicBezTo>
                  <a:cubicBezTo>
                    <a:pt x="2343979" y="21560"/>
                    <a:pt x="2583055" y="9448"/>
                    <a:pt x="2814883" y="0"/>
                  </a:cubicBezTo>
                  <a:cubicBezTo>
                    <a:pt x="3046711" y="-9448"/>
                    <a:pt x="3316974" y="-141"/>
                    <a:pt x="3638062" y="0"/>
                  </a:cubicBezTo>
                  <a:cubicBezTo>
                    <a:pt x="3959150" y="141"/>
                    <a:pt x="4233350" y="-27268"/>
                    <a:pt x="4461241" y="0"/>
                  </a:cubicBezTo>
                  <a:cubicBezTo>
                    <a:pt x="4689132" y="27268"/>
                    <a:pt x="4674244" y="8155"/>
                    <a:pt x="4859764" y="0"/>
                  </a:cubicBezTo>
                  <a:cubicBezTo>
                    <a:pt x="5045284" y="-8155"/>
                    <a:pt x="5109008" y="-18869"/>
                    <a:pt x="5343219" y="0"/>
                  </a:cubicBezTo>
                  <a:cubicBezTo>
                    <a:pt x="5577430" y="18869"/>
                    <a:pt x="5758147" y="-22815"/>
                    <a:pt x="6081467" y="0"/>
                  </a:cubicBezTo>
                  <a:cubicBezTo>
                    <a:pt x="6404787" y="22815"/>
                    <a:pt x="6351326" y="-18238"/>
                    <a:pt x="6479990" y="0"/>
                  </a:cubicBezTo>
                  <a:cubicBezTo>
                    <a:pt x="6608654" y="18238"/>
                    <a:pt x="6859765" y="15826"/>
                    <a:pt x="7218237" y="0"/>
                  </a:cubicBezTo>
                  <a:cubicBezTo>
                    <a:pt x="7576709" y="-15826"/>
                    <a:pt x="7641897" y="-31343"/>
                    <a:pt x="7871554" y="0"/>
                  </a:cubicBezTo>
                  <a:cubicBezTo>
                    <a:pt x="8101211" y="31343"/>
                    <a:pt x="8396748" y="-8905"/>
                    <a:pt x="8694733" y="0"/>
                  </a:cubicBezTo>
                  <a:cubicBezTo>
                    <a:pt x="8807923" y="4667"/>
                    <a:pt x="8895989" y="77293"/>
                    <a:pt x="8896350" y="201617"/>
                  </a:cubicBezTo>
                  <a:cubicBezTo>
                    <a:pt x="8899226" y="293353"/>
                    <a:pt x="8894870" y="421392"/>
                    <a:pt x="8896350" y="588709"/>
                  </a:cubicBezTo>
                  <a:cubicBezTo>
                    <a:pt x="8897830" y="756026"/>
                    <a:pt x="8910207" y="833840"/>
                    <a:pt x="8896350" y="1008058"/>
                  </a:cubicBezTo>
                  <a:cubicBezTo>
                    <a:pt x="8918230" y="1117597"/>
                    <a:pt x="8791155" y="1190309"/>
                    <a:pt x="8694733" y="1209675"/>
                  </a:cubicBezTo>
                  <a:cubicBezTo>
                    <a:pt x="8560018" y="1208393"/>
                    <a:pt x="8491134" y="1223615"/>
                    <a:pt x="8296210" y="1209675"/>
                  </a:cubicBezTo>
                  <a:cubicBezTo>
                    <a:pt x="8101286" y="1195735"/>
                    <a:pt x="8009081" y="1232597"/>
                    <a:pt x="7727824" y="1209675"/>
                  </a:cubicBezTo>
                  <a:cubicBezTo>
                    <a:pt x="7446567" y="1186753"/>
                    <a:pt x="7152121" y="1188215"/>
                    <a:pt x="6904645" y="1209675"/>
                  </a:cubicBezTo>
                  <a:cubicBezTo>
                    <a:pt x="6657169" y="1231135"/>
                    <a:pt x="6628528" y="1191277"/>
                    <a:pt x="6421191" y="1209675"/>
                  </a:cubicBezTo>
                  <a:cubicBezTo>
                    <a:pt x="6213854" y="1228073"/>
                    <a:pt x="6084532" y="1193647"/>
                    <a:pt x="5937737" y="1209675"/>
                  </a:cubicBezTo>
                  <a:cubicBezTo>
                    <a:pt x="5790942" y="1225703"/>
                    <a:pt x="5361971" y="1176281"/>
                    <a:pt x="5199489" y="1209675"/>
                  </a:cubicBezTo>
                  <a:cubicBezTo>
                    <a:pt x="5037007" y="1243069"/>
                    <a:pt x="4738688" y="1188904"/>
                    <a:pt x="4461241" y="1209675"/>
                  </a:cubicBezTo>
                  <a:cubicBezTo>
                    <a:pt x="4183794" y="1230446"/>
                    <a:pt x="3945427" y="1242048"/>
                    <a:pt x="3807925" y="1209675"/>
                  </a:cubicBezTo>
                  <a:cubicBezTo>
                    <a:pt x="3670423" y="1177302"/>
                    <a:pt x="3580951" y="1206930"/>
                    <a:pt x="3409402" y="1209675"/>
                  </a:cubicBezTo>
                  <a:cubicBezTo>
                    <a:pt x="3237853" y="1212420"/>
                    <a:pt x="3009023" y="1188463"/>
                    <a:pt x="2671154" y="1209675"/>
                  </a:cubicBezTo>
                  <a:cubicBezTo>
                    <a:pt x="2333285" y="1230887"/>
                    <a:pt x="2219980" y="1233379"/>
                    <a:pt x="2102768" y="1209675"/>
                  </a:cubicBezTo>
                  <a:cubicBezTo>
                    <a:pt x="1985556" y="1185971"/>
                    <a:pt x="1608574" y="1224716"/>
                    <a:pt x="1449452" y="1209675"/>
                  </a:cubicBezTo>
                  <a:cubicBezTo>
                    <a:pt x="1290330" y="1194634"/>
                    <a:pt x="1027495" y="1191586"/>
                    <a:pt x="881066" y="1209675"/>
                  </a:cubicBezTo>
                  <a:cubicBezTo>
                    <a:pt x="734637" y="1227764"/>
                    <a:pt x="409999" y="1176975"/>
                    <a:pt x="201617" y="1209675"/>
                  </a:cubicBezTo>
                  <a:cubicBezTo>
                    <a:pt x="85867" y="1205218"/>
                    <a:pt x="-18706" y="1137055"/>
                    <a:pt x="0" y="1008058"/>
                  </a:cubicBezTo>
                  <a:cubicBezTo>
                    <a:pt x="1679" y="838668"/>
                    <a:pt x="14681" y="734433"/>
                    <a:pt x="0" y="588709"/>
                  </a:cubicBezTo>
                  <a:cubicBezTo>
                    <a:pt x="-14681" y="442985"/>
                    <a:pt x="18430" y="384776"/>
                    <a:pt x="0" y="201617"/>
                  </a:cubicBezTo>
                  <a:close/>
                </a:path>
              </a:pathLst>
            </a:custGeom>
            <a:solidFill>
              <a:srgbClr val="FFFF00"/>
            </a:solidFill>
            <a:ln w="38100">
              <a:solidFill>
                <a:srgbClr val="9999FF"/>
              </a:solidFill>
              <a:extLst>
                <a:ext uri="{C807C97D-BFC1-408E-A445-0C87EB9F89A2}">
                  <ask:lineSketchStyleProps xmlns:ask="http://schemas.microsoft.com/office/drawing/2018/sketchyshapes" sd="888366472">
                    <a:prstGeom prst="roundRect">
                      <a:avLst/>
                    </a:pr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nl-NL" sz="3400" b="1" i="0" u="none" strike="noStrike" kern="1200" cap="none" spc="0" normalizeH="0" baseline="0" noProof="0" dirty="0">
                  <a:ln>
                    <a:noFill/>
                  </a:ln>
                  <a:solidFill>
                    <a:prstClr val="black"/>
                  </a:solidFill>
                  <a:effectLst/>
                  <a:uLnTx/>
                  <a:uFillTx/>
                  <a:latin typeface="Calibri"/>
                  <a:ea typeface="Times New Roman" panose="02020603050405020304" pitchFamily="18" charset="0"/>
                  <a:cs typeface="Times New Roman" panose="02020603050405020304" pitchFamily="18" charset="0"/>
                </a:rPr>
                <a:t>Sau khi đọc xong câu chuyện </a:t>
              </a:r>
              <a:r>
                <a:rPr kumimoji="0" lang="nl-NL" sz="3400" b="1" i="1" u="none" strike="noStrike" kern="1200" cap="none" spc="0" normalizeH="0" baseline="0" noProof="0" dirty="0">
                  <a:ln>
                    <a:noFill/>
                  </a:ln>
                  <a:solidFill>
                    <a:srgbClr val="FF0000"/>
                  </a:solidFill>
                  <a:effectLst/>
                  <a:uLnTx/>
                  <a:uFillTx/>
                  <a:latin typeface="Calibri"/>
                  <a:ea typeface="Times New Roman" panose="02020603050405020304" pitchFamily="18" charset="0"/>
                  <a:cs typeface="Times New Roman" panose="02020603050405020304" pitchFamily="18" charset="0"/>
                </a:rPr>
                <a:t>Thi nhạc</a:t>
              </a:r>
              <a:r>
                <a:rPr kumimoji="0" lang="nl-NL" sz="3400" b="1" i="0" u="none" strike="noStrike" kern="1200" cap="none" spc="0" normalizeH="0" baseline="0" noProof="0" dirty="0">
                  <a:ln>
                    <a:noFill/>
                  </a:ln>
                  <a:solidFill>
                    <a:prstClr val="black"/>
                  </a:solidFill>
                  <a:effectLst/>
                  <a:uLnTx/>
                  <a:uFillTx/>
                  <a:latin typeface="Calibri"/>
                  <a:ea typeface="Times New Roman" panose="02020603050405020304" pitchFamily="18" charset="0"/>
                  <a:cs typeface="Times New Roman" panose="02020603050405020304" pitchFamily="18" charset="0"/>
                </a:rPr>
                <a:t>, em thích hay không thích câu chuyện này? Vì sao?</a:t>
              </a:r>
              <a:endParaRPr kumimoji="0" lang="en-US" sz="3400" b="1" i="0" u="none" strike="noStrike" kern="1200" cap="none" spc="0" normalizeH="0" baseline="0" noProof="0" dirty="0">
                <a:ln>
                  <a:noFill/>
                </a:ln>
                <a:solidFill>
                  <a:prstClr val="black"/>
                </a:solidFill>
                <a:effectLst/>
                <a:uLnTx/>
                <a:uFillTx/>
                <a:latin typeface="Calibri"/>
                <a:ea typeface="+mn-ea"/>
                <a:cs typeface="Times New Roman" panose="02020603050405020304" pitchFamily="18" charset="0"/>
              </a:endParaRPr>
            </a:p>
          </p:txBody>
        </p:sp>
        <p:pic>
          <p:nvPicPr>
            <p:cNvPr id="4" name="Picture 3" descr="Logo&#10;&#10;Description automatically generated">
              <a:extLst>
                <a:ext uri="{FF2B5EF4-FFF2-40B4-BE49-F238E27FC236}">
                  <a16:creationId xmlns:a16="http://schemas.microsoft.com/office/drawing/2014/main" id="{1351DDAB-32A7-8ED6-7C91-7C3D44EA414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46077" y="-154715"/>
              <a:ext cx="1385455" cy="1385455"/>
            </a:xfrm>
            <a:prstGeom prst="rect">
              <a:avLst/>
            </a:prstGeom>
          </p:spPr>
        </p:pic>
        <p:pic>
          <p:nvPicPr>
            <p:cNvPr id="5" name="Picture 4" descr="Logo&#10;&#10;Description automatically generated">
              <a:extLst>
                <a:ext uri="{FF2B5EF4-FFF2-40B4-BE49-F238E27FC236}">
                  <a16:creationId xmlns:a16="http://schemas.microsoft.com/office/drawing/2014/main" id="{2560694B-4171-BFD6-290E-61F9C4F1238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197138" y="1082970"/>
              <a:ext cx="1385455" cy="1385455"/>
            </a:xfrm>
            <a:prstGeom prst="rect">
              <a:avLst/>
            </a:prstGeom>
          </p:spPr>
        </p:pic>
      </p:grpSp>
      <p:pic>
        <p:nvPicPr>
          <p:cNvPr id="20" name="Picture 19" descr="A picture containing shape&#10;&#10;Description automatically generated">
            <a:extLst>
              <a:ext uri="{FF2B5EF4-FFF2-40B4-BE49-F238E27FC236}">
                <a16:creationId xmlns:a16="http://schemas.microsoft.com/office/drawing/2014/main" id="{6D4EFE88-BAE6-6F8C-3A46-A3FD24347716}"/>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917290" y="295274"/>
            <a:ext cx="1631539" cy="1631539"/>
          </a:xfrm>
          <a:prstGeom prst="rect">
            <a:avLst/>
          </a:prstGeom>
        </p:spPr>
      </p:pic>
    </p:spTree>
    <p:extLst>
      <p:ext uri="{BB962C8B-B14F-4D97-AF65-F5344CB8AC3E}">
        <p14:creationId xmlns:p14="http://schemas.microsoft.com/office/powerpoint/2010/main" val="822392997"/>
      </p:ext>
    </p:extLst>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1" name="Picture 40">
            <a:extLst>
              <a:ext uri="{FF2B5EF4-FFF2-40B4-BE49-F238E27FC236}">
                <a16:creationId xmlns:a16="http://schemas.microsoft.com/office/drawing/2014/main" id="{BFD1EE79-6520-4D8B-A452-134702EBB17E}"/>
              </a:ext>
            </a:extLst>
          </p:cNvPr>
          <p:cNvPicPr>
            <a:picLocks noChangeAspect="1"/>
          </p:cNvPicPr>
          <p:nvPr/>
        </p:nvPicPr>
        <p:blipFill>
          <a:blip r:embed="rId3"/>
          <a:stretch>
            <a:fillRect/>
          </a:stretch>
        </p:blipFill>
        <p:spPr>
          <a:xfrm>
            <a:off x="-34000" y="1"/>
            <a:ext cx="12225999" cy="6858000"/>
          </a:xfrm>
          <a:prstGeom prst="rect">
            <a:avLst/>
          </a:prstGeom>
        </p:spPr>
      </p:pic>
      <p:sp>
        <p:nvSpPr>
          <p:cNvPr id="42" name="Rectangle: Folded Corner 41">
            <a:extLst>
              <a:ext uri="{FF2B5EF4-FFF2-40B4-BE49-F238E27FC236}">
                <a16:creationId xmlns:a16="http://schemas.microsoft.com/office/drawing/2014/main" id="{69D08C65-11E5-4B60-8EF4-949D601E241F}"/>
              </a:ext>
            </a:extLst>
          </p:cNvPr>
          <p:cNvSpPr/>
          <p:nvPr/>
        </p:nvSpPr>
        <p:spPr>
          <a:xfrm>
            <a:off x="476250" y="552450"/>
            <a:ext cx="11287125" cy="5886451"/>
          </a:xfrm>
          <a:prstGeom prst="foldedCorner">
            <a:avLst/>
          </a:prstGeom>
          <a:solidFill>
            <a:schemeClr val="bg1">
              <a:alpha val="89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Baloo 2" pitchFamily="2" charset="0"/>
            </a:endParaRPr>
          </a:p>
        </p:txBody>
      </p:sp>
      <p:sp>
        <p:nvSpPr>
          <p:cNvPr id="7" name="Rectangle: Rounded Corners 6">
            <a:extLst>
              <a:ext uri="{FF2B5EF4-FFF2-40B4-BE49-F238E27FC236}">
                <a16:creationId xmlns:a16="http://schemas.microsoft.com/office/drawing/2014/main" id="{B50E14FC-3022-9FA8-853F-6B7F53F6BFCA}"/>
              </a:ext>
            </a:extLst>
          </p:cNvPr>
          <p:cNvSpPr/>
          <p:nvPr/>
        </p:nvSpPr>
        <p:spPr>
          <a:xfrm>
            <a:off x="496324" y="546798"/>
            <a:ext cx="11238476" cy="815277"/>
          </a:xfrm>
          <a:custGeom>
            <a:avLst/>
            <a:gdLst>
              <a:gd name="connsiteX0" fmla="*/ 0 w 11238476"/>
              <a:gd name="connsiteY0" fmla="*/ 135882 h 815277"/>
              <a:gd name="connsiteX1" fmla="*/ 135882 w 11238476"/>
              <a:gd name="connsiteY1" fmla="*/ 0 h 815277"/>
              <a:gd name="connsiteX2" fmla="*/ 11102594 w 11238476"/>
              <a:gd name="connsiteY2" fmla="*/ 0 h 815277"/>
              <a:gd name="connsiteX3" fmla="*/ 11238476 w 11238476"/>
              <a:gd name="connsiteY3" fmla="*/ 135882 h 815277"/>
              <a:gd name="connsiteX4" fmla="*/ 11238476 w 11238476"/>
              <a:gd name="connsiteY4" fmla="*/ 679395 h 815277"/>
              <a:gd name="connsiteX5" fmla="*/ 11102594 w 11238476"/>
              <a:gd name="connsiteY5" fmla="*/ 815277 h 815277"/>
              <a:gd name="connsiteX6" fmla="*/ 135882 w 11238476"/>
              <a:gd name="connsiteY6" fmla="*/ 815277 h 815277"/>
              <a:gd name="connsiteX7" fmla="*/ 0 w 11238476"/>
              <a:gd name="connsiteY7" fmla="*/ 679395 h 815277"/>
              <a:gd name="connsiteX8" fmla="*/ 0 w 11238476"/>
              <a:gd name="connsiteY8" fmla="*/ 135882 h 815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38476" h="815277" fill="none" extrusionOk="0">
                <a:moveTo>
                  <a:pt x="0" y="135882"/>
                </a:moveTo>
                <a:cubicBezTo>
                  <a:pt x="-5979" y="58335"/>
                  <a:pt x="63341" y="2851"/>
                  <a:pt x="135882" y="0"/>
                </a:cubicBezTo>
                <a:cubicBezTo>
                  <a:pt x="3941417" y="-61902"/>
                  <a:pt x="9394368" y="-101778"/>
                  <a:pt x="11102594" y="0"/>
                </a:cubicBezTo>
                <a:cubicBezTo>
                  <a:pt x="11168020" y="-3016"/>
                  <a:pt x="11242456" y="55532"/>
                  <a:pt x="11238476" y="135882"/>
                </a:cubicBezTo>
                <a:cubicBezTo>
                  <a:pt x="11285562" y="333056"/>
                  <a:pt x="11214468" y="460885"/>
                  <a:pt x="11238476" y="679395"/>
                </a:cubicBezTo>
                <a:cubicBezTo>
                  <a:pt x="11231546" y="751048"/>
                  <a:pt x="11175068" y="803390"/>
                  <a:pt x="11102594" y="815277"/>
                </a:cubicBezTo>
                <a:cubicBezTo>
                  <a:pt x="8417718" y="672885"/>
                  <a:pt x="4685756" y="926378"/>
                  <a:pt x="135882" y="815277"/>
                </a:cubicBezTo>
                <a:cubicBezTo>
                  <a:pt x="52174" y="819611"/>
                  <a:pt x="-2102" y="764026"/>
                  <a:pt x="0" y="679395"/>
                </a:cubicBezTo>
                <a:cubicBezTo>
                  <a:pt x="29015" y="558947"/>
                  <a:pt x="-17946" y="328904"/>
                  <a:pt x="0" y="135882"/>
                </a:cubicBezTo>
                <a:close/>
              </a:path>
              <a:path w="11238476" h="815277" stroke="0" extrusionOk="0">
                <a:moveTo>
                  <a:pt x="0" y="135882"/>
                </a:moveTo>
                <a:cubicBezTo>
                  <a:pt x="-6802" y="51846"/>
                  <a:pt x="55256" y="-9334"/>
                  <a:pt x="135882" y="0"/>
                </a:cubicBezTo>
                <a:cubicBezTo>
                  <a:pt x="1598948" y="-164947"/>
                  <a:pt x="8327800" y="-52288"/>
                  <a:pt x="11102594" y="0"/>
                </a:cubicBezTo>
                <a:cubicBezTo>
                  <a:pt x="11177005" y="-9952"/>
                  <a:pt x="11226808" y="62704"/>
                  <a:pt x="11238476" y="135882"/>
                </a:cubicBezTo>
                <a:cubicBezTo>
                  <a:pt x="11203707" y="344783"/>
                  <a:pt x="11246786" y="442399"/>
                  <a:pt x="11238476" y="679395"/>
                </a:cubicBezTo>
                <a:cubicBezTo>
                  <a:pt x="11246139" y="764334"/>
                  <a:pt x="11170938" y="803082"/>
                  <a:pt x="11102594" y="815277"/>
                </a:cubicBezTo>
                <a:cubicBezTo>
                  <a:pt x="5774230" y="973818"/>
                  <a:pt x="4715038" y="673441"/>
                  <a:pt x="135882" y="815277"/>
                </a:cubicBezTo>
                <a:cubicBezTo>
                  <a:pt x="60008" y="829823"/>
                  <a:pt x="3931" y="753074"/>
                  <a:pt x="0" y="679395"/>
                </a:cubicBezTo>
                <a:cubicBezTo>
                  <a:pt x="-36135" y="609871"/>
                  <a:pt x="11368" y="256453"/>
                  <a:pt x="0" y="135882"/>
                </a:cubicBezTo>
                <a:close/>
              </a:path>
            </a:pathLst>
          </a:custGeom>
          <a:solidFill>
            <a:srgbClr val="CCFF99"/>
          </a:solidFill>
          <a:ln w="57150">
            <a:solidFill>
              <a:srgbClr val="00B050"/>
            </a:solidFill>
            <a:extLst>
              <a:ext uri="{C807C97D-BFC1-408E-A445-0C87EB9F89A2}">
                <ask:lineSketchStyleProps xmlns:ask="http://schemas.microsoft.com/office/drawing/2018/sketchyshapes" sd="983016561">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err="1">
                <a:solidFill>
                  <a:srgbClr val="002060"/>
                </a:solidFill>
              </a:rPr>
              <a:t>Đọc</a:t>
            </a:r>
            <a:r>
              <a:rPr lang="en-US" sz="4400" b="1" dirty="0">
                <a:solidFill>
                  <a:srgbClr val="002060"/>
                </a:solidFill>
              </a:rPr>
              <a:t> </a:t>
            </a:r>
            <a:r>
              <a:rPr lang="en-US" sz="4400" b="1" dirty="0" err="1">
                <a:solidFill>
                  <a:srgbClr val="002060"/>
                </a:solidFill>
              </a:rPr>
              <a:t>đoạn</a:t>
            </a:r>
            <a:r>
              <a:rPr lang="en-US" sz="4400" b="1" dirty="0">
                <a:solidFill>
                  <a:srgbClr val="002060"/>
                </a:solidFill>
              </a:rPr>
              <a:t> </a:t>
            </a:r>
            <a:r>
              <a:rPr lang="en-US" sz="4400" b="1" dirty="0" err="1">
                <a:solidFill>
                  <a:srgbClr val="002060"/>
                </a:solidFill>
              </a:rPr>
              <a:t>văn</a:t>
            </a:r>
            <a:r>
              <a:rPr lang="en-US" sz="4400" b="1" dirty="0">
                <a:solidFill>
                  <a:srgbClr val="002060"/>
                </a:solidFill>
              </a:rPr>
              <a:t> </a:t>
            </a:r>
            <a:r>
              <a:rPr lang="en-US" sz="4400" b="1" dirty="0" err="1">
                <a:solidFill>
                  <a:srgbClr val="002060"/>
                </a:solidFill>
              </a:rPr>
              <a:t>dưới</a:t>
            </a:r>
            <a:r>
              <a:rPr lang="en-US" sz="4400" b="1" dirty="0">
                <a:solidFill>
                  <a:srgbClr val="002060"/>
                </a:solidFill>
              </a:rPr>
              <a:t> </a:t>
            </a:r>
            <a:r>
              <a:rPr lang="en-US" sz="4400" b="1" dirty="0" err="1">
                <a:solidFill>
                  <a:srgbClr val="002060"/>
                </a:solidFill>
              </a:rPr>
              <a:t>đây</a:t>
            </a:r>
            <a:r>
              <a:rPr lang="en-US" sz="4400" b="1" dirty="0">
                <a:solidFill>
                  <a:srgbClr val="002060"/>
                </a:solidFill>
              </a:rPr>
              <a:t> </a:t>
            </a:r>
            <a:r>
              <a:rPr lang="en-US" sz="4400" b="1" dirty="0" err="1">
                <a:solidFill>
                  <a:srgbClr val="002060"/>
                </a:solidFill>
              </a:rPr>
              <a:t>và</a:t>
            </a:r>
            <a:r>
              <a:rPr lang="en-US" sz="4400" b="1" dirty="0">
                <a:solidFill>
                  <a:srgbClr val="002060"/>
                </a:solidFill>
              </a:rPr>
              <a:t> </a:t>
            </a:r>
            <a:r>
              <a:rPr lang="en-US" sz="4400" b="1" dirty="0" err="1">
                <a:solidFill>
                  <a:srgbClr val="002060"/>
                </a:solidFill>
              </a:rPr>
              <a:t>trả</a:t>
            </a:r>
            <a:r>
              <a:rPr lang="en-US" sz="4400" b="1" dirty="0">
                <a:solidFill>
                  <a:srgbClr val="002060"/>
                </a:solidFill>
              </a:rPr>
              <a:t> </a:t>
            </a:r>
            <a:r>
              <a:rPr lang="en-US" sz="4400" b="1" dirty="0" err="1">
                <a:solidFill>
                  <a:srgbClr val="002060"/>
                </a:solidFill>
              </a:rPr>
              <a:t>lời</a:t>
            </a:r>
            <a:r>
              <a:rPr lang="en-US" sz="4400" b="1" dirty="0">
                <a:solidFill>
                  <a:srgbClr val="002060"/>
                </a:solidFill>
              </a:rPr>
              <a:t> </a:t>
            </a:r>
            <a:r>
              <a:rPr lang="en-US" sz="4400" b="1" dirty="0" err="1">
                <a:solidFill>
                  <a:srgbClr val="002060"/>
                </a:solidFill>
              </a:rPr>
              <a:t>câu</a:t>
            </a:r>
            <a:r>
              <a:rPr lang="en-US" sz="4400" b="1" dirty="0">
                <a:solidFill>
                  <a:srgbClr val="002060"/>
                </a:solidFill>
              </a:rPr>
              <a:t> </a:t>
            </a:r>
            <a:r>
              <a:rPr lang="en-US" sz="4400" b="1" dirty="0" err="1">
                <a:solidFill>
                  <a:srgbClr val="002060"/>
                </a:solidFill>
              </a:rPr>
              <a:t>hỏi</a:t>
            </a:r>
            <a:r>
              <a:rPr lang="en-US" sz="4400" b="1" dirty="0">
                <a:solidFill>
                  <a:srgbClr val="002060"/>
                </a:solidFill>
              </a:rPr>
              <a:t>.</a:t>
            </a:r>
          </a:p>
        </p:txBody>
      </p:sp>
      <p:sp>
        <p:nvSpPr>
          <p:cNvPr id="9" name="TextBox 8">
            <a:extLst>
              <a:ext uri="{FF2B5EF4-FFF2-40B4-BE49-F238E27FC236}">
                <a16:creationId xmlns:a16="http://schemas.microsoft.com/office/drawing/2014/main" id="{1AA06D04-42BF-9B26-512E-70932AF8BB3C}"/>
              </a:ext>
            </a:extLst>
          </p:cNvPr>
          <p:cNvSpPr txBox="1"/>
          <p:nvPr/>
        </p:nvSpPr>
        <p:spPr>
          <a:xfrm>
            <a:off x="1009650" y="1524000"/>
            <a:ext cx="10058400" cy="4401205"/>
          </a:xfrm>
          <a:prstGeom prst="rect">
            <a:avLst/>
          </a:prstGeom>
          <a:noFill/>
        </p:spPr>
        <p:txBody>
          <a:bodyPr wrap="square" rtlCol="0">
            <a:spAutoFit/>
          </a:bodyPr>
          <a:lstStyle/>
          <a:p>
            <a:pPr algn="just"/>
            <a:r>
              <a:rPr lang="en-US" sz="2800" dirty="0">
                <a:latin typeface="Calibri" panose="020F0502020204030204" pitchFamily="34" charset="0"/>
                <a:cs typeface="Calibri" panose="020F0502020204030204" pitchFamily="34" charset="0"/>
              </a:rPr>
              <a:t>   </a:t>
            </a:r>
            <a:r>
              <a:rPr lang="vi-VN" sz="2800" dirty="0">
                <a:latin typeface="Calibri" panose="020F0502020204030204" pitchFamily="34" charset="0"/>
                <a:cs typeface="Calibri" panose="020F0502020204030204" pitchFamily="34" charset="0"/>
              </a:rPr>
              <a:t>Câu chuyện </a:t>
            </a:r>
            <a:r>
              <a:rPr lang="vi-VN" sz="2800" i="1" dirty="0">
                <a:latin typeface="Calibri" panose="020F0502020204030204" pitchFamily="34" charset="0"/>
                <a:cs typeface="Calibri" panose="020F0502020204030204" pitchFamily="34" charset="0"/>
              </a:rPr>
              <a:t>Thi nhạc </a:t>
            </a:r>
            <a:r>
              <a:rPr lang="vi-VN" sz="2800" dirty="0">
                <a:latin typeface="Calibri" panose="020F0502020204030204" pitchFamily="34" charset="0"/>
                <a:cs typeface="Calibri" panose="020F0502020204030204" pitchFamily="34" charset="0"/>
              </a:rPr>
              <a:t>của nhà văn Nguyễn Phan Hách cuốn tôi vào một thế giới đầy thú vị. Những con vật quen thuộc như ve sầu, gà trống, dế mèn, chim họa mi,… hóa thành những nghệ sĩ tài năng. Tiếng kêu, tiếng gáy, tiếng hót của chúng gợi lên trong tâm trí người nghe những cảnh vật có âm thanh, ánh sáng, sắc màu, hương vị,… Nhân vật thầy giáo vàng anh cũng để lại ấn tượng khó quên. Việc làm và lời nói của thầy thể hiện tình yêu thương, sự trân trọng đối với học trò. Câu chuyện đã kết thúc, nhưng các nhân vật đáng yêu ấy vẫn mãi hiện trong tâm trí tôi.</a:t>
            </a:r>
          </a:p>
          <a:p>
            <a:pPr algn="r"/>
            <a:r>
              <a:rPr lang="vi-VN" sz="2800" dirty="0">
                <a:latin typeface="Calibri" panose="020F0502020204030204" pitchFamily="34" charset="0"/>
                <a:cs typeface="Calibri" panose="020F0502020204030204" pitchFamily="34" charset="0"/>
              </a:rPr>
              <a:t>(Tùng Anh)</a:t>
            </a:r>
            <a:endParaRPr lang="en-US" sz="28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757519257"/>
      </p:ext>
    </p:extLst>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142BAF60-337F-4E26-A5B5-574A8CECCFCF}"/>
              </a:ext>
            </a:extLst>
          </p:cNvPr>
          <p:cNvSpPr/>
          <p:nvPr/>
        </p:nvSpPr>
        <p:spPr>
          <a:xfrm>
            <a:off x="2990850" y="1171575"/>
            <a:ext cx="2581275" cy="1895475"/>
          </a:xfrm>
          <a:prstGeom prst="roundRect">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solidFill>
                  <a:srgbClr val="002060"/>
                </a:solidFill>
              </a:rPr>
              <a:t>1</a:t>
            </a:r>
          </a:p>
        </p:txBody>
      </p:sp>
      <p:sp>
        <p:nvSpPr>
          <p:cNvPr id="5" name="Rectangle: Rounded Corners 4">
            <a:extLst>
              <a:ext uri="{FF2B5EF4-FFF2-40B4-BE49-F238E27FC236}">
                <a16:creationId xmlns:a16="http://schemas.microsoft.com/office/drawing/2014/main" id="{ACFFF59D-5723-4466-B840-5898D07E57E6}"/>
              </a:ext>
            </a:extLst>
          </p:cNvPr>
          <p:cNvSpPr/>
          <p:nvPr/>
        </p:nvSpPr>
        <p:spPr>
          <a:xfrm>
            <a:off x="6800850" y="1171575"/>
            <a:ext cx="2581275" cy="1895475"/>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solidFill>
                  <a:srgbClr val="002060"/>
                </a:solidFill>
              </a:rPr>
              <a:t>2</a:t>
            </a:r>
          </a:p>
        </p:txBody>
      </p:sp>
      <p:sp>
        <p:nvSpPr>
          <p:cNvPr id="6" name="Rectangle: Rounded Corners 5">
            <a:extLst>
              <a:ext uri="{FF2B5EF4-FFF2-40B4-BE49-F238E27FC236}">
                <a16:creationId xmlns:a16="http://schemas.microsoft.com/office/drawing/2014/main" id="{7C22D0DB-891E-4FDD-B05B-9832F3E66586}"/>
              </a:ext>
            </a:extLst>
          </p:cNvPr>
          <p:cNvSpPr/>
          <p:nvPr/>
        </p:nvSpPr>
        <p:spPr>
          <a:xfrm>
            <a:off x="2990850" y="4210050"/>
            <a:ext cx="2581275" cy="1895475"/>
          </a:xfrm>
          <a:prstGeom prst="roundRect">
            <a:avLst/>
          </a:prstGeom>
          <a:solidFill>
            <a:srgbClr val="FF33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solidFill>
                  <a:srgbClr val="002060"/>
                </a:solidFill>
              </a:rPr>
              <a:t>4</a:t>
            </a:r>
          </a:p>
        </p:txBody>
      </p:sp>
      <p:sp>
        <p:nvSpPr>
          <p:cNvPr id="7" name="Rectangle: Rounded Corners 6">
            <a:extLst>
              <a:ext uri="{FF2B5EF4-FFF2-40B4-BE49-F238E27FC236}">
                <a16:creationId xmlns:a16="http://schemas.microsoft.com/office/drawing/2014/main" id="{06ED5600-6163-4D6A-81BC-F6E1062D3763}"/>
              </a:ext>
            </a:extLst>
          </p:cNvPr>
          <p:cNvSpPr/>
          <p:nvPr/>
        </p:nvSpPr>
        <p:spPr>
          <a:xfrm>
            <a:off x="6796087" y="4210050"/>
            <a:ext cx="2581275" cy="1895475"/>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solidFill>
                  <a:srgbClr val="002060"/>
                </a:solidFill>
              </a:rPr>
              <a:t>3</a:t>
            </a:r>
          </a:p>
        </p:txBody>
      </p:sp>
      <p:sp>
        <p:nvSpPr>
          <p:cNvPr id="8" name="Arrow: Right 7">
            <a:extLst>
              <a:ext uri="{FF2B5EF4-FFF2-40B4-BE49-F238E27FC236}">
                <a16:creationId xmlns:a16="http://schemas.microsoft.com/office/drawing/2014/main" id="{091331AC-2769-4825-BDA0-25A883AA07FF}"/>
              </a:ext>
            </a:extLst>
          </p:cNvPr>
          <p:cNvSpPr/>
          <p:nvPr/>
        </p:nvSpPr>
        <p:spPr>
          <a:xfrm>
            <a:off x="5810250" y="1962150"/>
            <a:ext cx="742950" cy="51435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Arrow: Right 9">
            <a:extLst>
              <a:ext uri="{FF2B5EF4-FFF2-40B4-BE49-F238E27FC236}">
                <a16:creationId xmlns:a16="http://schemas.microsoft.com/office/drawing/2014/main" id="{D5CA34D9-F4B5-4237-BF28-78DF49A54C56}"/>
              </a:ext>
            </a:extLst>
          </p:cNvPr>
          <p:cNvSpPr/>
          <p:nvPr/>
        </p:nvSpPr>
        <p:spPr>
          <a:xfrm rot="5400000">
            <a:off x="7715249" y="3400425"/>
            <a:ext cx="742950" cy="51435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rrow: Right 10">
            <a:extLst>
              <a:ext uri="{FF2B5EF4-FFF2-40B4-BE49-F238E27FC236}">
                <a16:creationId xmlns:a16="http://schemas.microsoft.com/office/drawing/2014/main" id="{D75B24FF-29D9-4624-9B68-38400654CB9D}"/>
              </a:ext>
            </a:extLst>
          </p:cNvPr>
          <p:cNvSpPr/>
          <p:nvPr/>
        </p:nvSpPr>
        <p:spPr>
          <a:xfrm rot="10800000">
            <a:off x="5810250" y="4900612"/>
            <a:ext cx="742950" cy="51435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row: Right 11">
            <a:extLst>
              <a:ext uri="{FF2B5EF4-FFF2-40B4-BE49-F238E27FC236}">
                <a16:creationId xmlns:a16="http://schemas.microsoft.com/office/drawing/2014/main" id="{E4F72C33-3D56-4306-A843-7324DF4653EB}"/>
              </a:ext>
            </a:extLst>
          </p:cNvPr>
          <p:cNvSpPr/>
          <p:nvPr/>
        </p:nvSpPr>
        <p:spPr>
          <a:xfrm rot="16200000">
            <a:off x="3910012" y="3400425"/>
            <a:ext cx="742950" cy="51435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18271764"/>
      </p:ext>
    </p:extLst>
  </p:cSld>
  <p:clrMapOvr>
    <a:masterClrMapping/>
  </p:clrMapOvr>
  <p:transition spd="slow">
    <p:random/>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A close-up of a green plant&#10;&#10;Description automatically generated with low confidence">
            <a:extLst>
              <a:ext uri="{FF2B5EF4-FFF2-40B4-BE49-F238E27FC236}">
                <a16:creationId xmlns:a16="http://schemas.microsoft.com/office/drawing/2014/main" id="{BDB5E65B-5B88-49AB-83AD-482A034CC0A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07068" y="-462588"/>
            <a:ext cx="2743200" cy="2743200"/>
          </a:xfrm>
          <a:prstGeom prst="rect">
            <a:avLst/>
          </a:prstGeom>
        </p:spPr>
      </p:pic>
      <p:pic>
        <p:nvPicPr>
          <p:cNvPr id="5" name="图片 4">
            <a:extLst>
              <a:ext uri="{FF2B5EF4-FFF2-40B4-BE49-F238E27FC236}">
                <a16:creationId xmlns:a16="http://schemas.microsoft.com/office/drawing/2014/main" id="{60347E6C-7FA6-4A22-935C-852817A9161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4610100"/>
            <a:ext cx="12192000" cy="2247900"/>
          </a:xfrm>
          <a:prstGeom prst="rect">
            <a:avLst/>
          </a:prstGeom>
        </p:spPr>
      </p:pic>
      <p:pic>
        <p:nvPicPr>
          <p:cNvPr id="9" name="图片 8">
            <a:extLst>
              <a:ext uri="{FF2B5EF4-FFF2-40B4-BE49-F238E27FC236}">
                <a16:creationId xmlns:a16="http://schemas.microsoft.com/office/drawing/2014/main" id="{6D80112E-A355-4937-B5BC-270847484DD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0090391" flipH="1">
            <a:off x="10327850" y="5498251"/>
            <a:ext cx="569605" cy="1433700"/>
          </a:xfrm>
          <a:prstGeom prst="rect">
            <a:avLst/>
          </a:prstGeom>
        </p:spPr>
      </p:pic>
      <p:pic>
        <p:nvPicPr>
          <p:cNvPr id="10" name="图片 9">
            <a:extLst>
              <a:ext uri="{FF2B5EF4-FFF2-40B4-BE49-F238E27FC236}">
                <a16:creationId xmlns:a16="http://schemas.microsoft.com/office/drawing/2014/main" id="{274386AB-FD8F-4A45-9CB6-5B79A99D24A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a:off x="10648938" y="5069512"/>
            <a:ext cx="860219" cy="1534445"/>
          </a:xfrm>
          <a:prstGeom prst="rect">
            <a:avLst/>
          </a:prstGeom>
        </p:spPr>
      </p:pic>
      <p:pic>
        <p:nvPicPr>
          <p:cNvPr id="11" name="图片 10">
            <a:extLst>
              <a:ext uri="{FF2B5EF4-FFF2-40B4-BE49-F238E27FC236}">
                <a16:creationId xmlns:a16="http://schemas.microsoft.com/office/drawing/2014/main" id="{40F2E971-F85D-42DE-BAF8-7D06AB2EA72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flipH="1">
            <a:off x="11227444" y="4610100"/>
            <a:ext cx="1123710" cy="1790186"/>
          </a:xfrm>
          <a:prstGeom prst="rect">
            <a:avLst/>
          </a:prstGeom>
        </p:spPr>
      </p:pic>
      <p:pic>
        <p:nvPicPr>
          <p:cNvPr id="12" name="图片 11">
            <a:extLst>
              <a:ext uri="{FF2B5EF4-FFF2-40B4-BE49-F238E27FC236}">
                <a16:creationId xmlns:a16="http://schemas.microsoft.com/office/drawing/2014/main" id="{1B51124C-4B16-4EE7-B4E4-2BEFB64FD326}"/>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flipH="1">
            <a:off x="10544453" y="5505193"/>
            <a:ext cx="2237469" cy="3329672"/>
          </a:xfrm>
          <a:prstGeom prst="rect">
            <a:avLst/>
          </a:prstGeom>
        </p:spPr>
      </p:pic>
      <p:pic>
        <p:nvPicPr>
          <p:cNvPr id="15" name="图片 14">
            <a:extLst>
              <a:ext uri="{FF2B5EF4-FFF2-40B4-BE49-F238E27FC236}">
                <a16:creationId xmlns:a16="http://schemas.microsoft.com/office/drawing/2014/main" id="{0FD54D73-ECDC-4B82-9C2D-C39F13B0F8F0}"/>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rot="17138077" flipV="1">
            <a:off x="207305" y="-409748"/>
            <a:ext cx="1110652" cy="1603582"/>
          </a:xfrm>
          <a:prstGeom prst="rect">
            <a:avLst/>
          </a:prstGeom>
        </p:spPr>
      </p:pic>
      <p:pic>
        <p:nvPicPr>
          <p:cNvPr id="7" name="Picture 6">
            <a:extLst>
              <a:ext uri="{FF2B5EF4-FFF2-40B4-BE49-F238E27FC236}">
                <a16:creationId xmlns:a16="http://schemas.microsoft.com/office/drawing/2014/main" id="{751172A9-1E82-4AA0-97FA-A19832ED149F}"/>
              </a:ext>
            </a:extLst>
          </p:cNvPr>
          <p:cNvPicPr>
            <a:picLocks noChangeAspect="1"/>
          </p:cNvPicPr>
          <p:nvPr/>
        </p:nvPicPr>
        <p:blipFill>
          <a:blip r:embed="rId10"/>
          <a:stretch>
            <a:fillRect/>
          </a:stretch>
        </p:blipFill>
        <p:spPr>
          <a:xfrm>
            <a:off x="2178769" y="449032"/>
            <a:ext cx="7982862" cy="5551718"/>
          </a:xfrm>
          <a:prstGeom prst="rect">
            <a:avLst/>
          </a:prstGeom>
        </p:spPr>
      </p:pic>
      <p:sp>
        <p:nvSpPr>
          <p:cNvPr id="3" name="TextBox 2">
            <a:extLst>
              <a:ext uri="{FF2B5EF4-FFF2-40B4-BE49-F238E27FC236}">
                <a16:creationId xmlns:a16="http://schemas.microsoft.com/office/drawing/2014/main" id="{F53FE8B7-2B05-46E1-A5C1-27DA4BB47B5A}"/>
              </a:ext>
            </a:extLst>
          </p:cNvPr>
          <p:cNvSpPr txBox="1"/>
          <p:nvPr/>
        </p:nvSpPr>
        <p:spPr>
          <a:xfrm>
            <a:off x="3901568" y="2383527"/>
            <a:ext cx="5047879" cy="1015663"/>
          </a:xfrm>
          <a:prstGeom prst="rect">
            <a:avLst/>
          </a:prstGeom>
          <a:noFill/>
        </p:spPr>
        <p:txBody>
          <a:bodyPr wrap="square" rtlCol="0">
            <a:spAutoFit/>
          </a:bodyPr>
          <a:lstStyle/>
          <a:p>
            <a:pPr algn="ctr"/>
            <a:r>
              <a:rPr lang="en-US" sz="6000" dirty="0">
                <a:solidFill>
                  <a:srgbClr val="00B0F0"/>
                </a:solidFill>
                <a:latin typeface="UVN Bai Sau Nang" panose="04030905020802020C03" pitchFamily="82" charset="0"/>
              </a:rPr>
              <a:t>TRAO ĐỔI</a:t>
            </a:r>
          </a:p>
        </p:txBody>
      </p:sp>
    </p:spTree>
    <p:extLst>
      <p:ext uri="{BB962C8B-B14F-4D97-AF65-F5344CB8AC3E}">
        <p14:creationId xmlns:p14="http://schemas.microsoft.com/office/powerpoint/2010/main" val="179349345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1" name="Picture 40">
            <a:extLst>
              <a:ext uri="{FF2B5EF4-FFF2-40B4-BE49-F238E27FC236}">
                <a16:creationId xmlns:a16="http://schemas.microsoft.com/office/drawing/2014/main" id="{BFD1EE79-6520-4D8B-A452-134702EBB17E}"/>
              </a:ext>
            </a:extLst>
          </p:cNvPr>
          <p:cNvPicPr>
            <a:picLocks noChangeAspect="1"/>
          </p:cNvPicPr>
          <p:nvPr/>
        </p:nvPicPr>
        <p:blipFill>
          <a:blip r:embed="rId4"/>
          <a:stretch>
            <a:fillRect/>
          </a:stretch>
        </p:blipFill>
        <p:spPr>
          <a:xfrm>
            <a:off x="-34000" y="1"/>
            <a:ext cx="12225999" cy="6858000"/>
          </a:xfrm>
          <a:prstGeom prst="rect">
            <a:avLst/>
          </a:prstGeom>
        </p:spPr>
      </p:pic>
      <p:sp>
        <p:nvSpPr>
          <p:cNvPr id="42" name="Rectangle: Folded Corner 41">
            <a:extLst>
              <a:ext uri="{FF2B5EF4-FFF2-40B4-BE49-F238E27FC236}">
                <a16:creationId xmlns:a16="http://schemas.microsoft.com/office/drawing/2014/main" id="{69D08C65-11E5-4B60-8EF4-949D601E241F}"/>
              </a:ext>
            </a:extLst>
          </p:cNvPr>
          <p:cNvSpPr/>
          <p:nvPr/>
        </p:nvSpPr>
        <p:spPr>
          <a:xfrm>
            <a:off x="476250" y="552450"/>
            <a:ext cx="11287125" cy="5886451"/>
          </a:xfrm>
          <a:prstGeom prst="foldedCorner">
            <a:avLst/>
          </a:prstGeom>
          <a:solidFill>
            <a:schemeClr val="bg1">
              <a:alpha val="89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Baloo 2" pitchFamily="2" charset="0"/>
            </a:endParaRPr>
          </a:p>
        </p:txBody>
      </p:sp>
      <p:grpSp>
        <p:nvGrpSpPr>
          <p:cNvPr id="6" name="Group 5">
            <a:extLst>
              <a:ext uri="{FF2B5EF4-FFF2-40B4-BE49-F238E27FC236}">
                <a16:creationId xmlns:a16="http://schemas.microsoft.com/office/drawing/2014/main" id="{18854607-32E5-91DB-4262-D983329F3D9B}"/>
              </a:ext>
            </a:extLst>
          </p:cNvPr>
          <p:cNvGrpSpPr/>
          <p:nvPr/>
        </p:nvGrpSpPr>
        <p:grpSpPr>
          <a:xfrm>
            <a:off x="257694" y="676275"/>
            <a:ext cx="11553305" cy="4781550"/>
            <a:chOff x="5266879" y="1674341"/>
            <a:chExt cx="11553305" cy="4781550"/>
          </a:xfrm>
        </p:grpSpPr>
        <p:sp>
          <p:nvSpPr>
            <p:cNvPr id="7" name="Rectangle: Rounded Corners 6">
              <a:extLst>
                <a:ext uri="{FF2B5EF4-FFF2-40B4-BE49-F238E27FC236}">
                  <a16:creationId xmlns:a16="http://schemas.microsoft.com/office/drawing/2014/main" id="{B50E14FC-3022-9FA8-853F-6B7F53F6BFCA}"/>
                </a:ext>
              </a:extLst>
            </p:cNvPr>
            <p:cNvSpPr/>
            <p:nvPr/>
          </p:nvSpPr>
          <p:spPr>
            <a:xfrm>
              <a:off x="5723559" y="2221139"/>
              <a:ext cx="11096625" cy="4234752"/>
            </a:xfrm>
            <a:custGeom>
              <a:avLst/>
              <a:gdLst>
                <a:gd name="connsiteX0" fmla="*/ 0 w 11096625"/>
                <a:gd name="connsiteY0" fmla="*/ 705806 h 4234752"/>
                <a:gd name="connsiteX1" fmla="*/ 705806 w 11096625"/>
                <a:gd name="connsiteY1" fmla="*/ 0 h 4234752"/>
                <a:gd name="connsiteX2" fmla="*/ 10390819 w 11096625"/>
                <a:gd name="connsiteY2" fmla="*/ 0 h 4234752"/>
                <a:gd name="connsiteX3" fmla="*/ 11096625 w 11096625"/>
                <a:gd name="connsiteY3" fmla="*/ 705806 h 4234752"/>
                <a:gd name="connsiteX4" fmla="*/ 11096625 w 11096625"/>
                <a:gd name="connsiteY4" fmla="*/ 3528946 h 4234752"/>
                <a:gd name="connsiteX5" fmla="*/ 10390819 w 11096625"/>
                <a:gd name="connsiteY5" fmla="*/ 4234752 h 4234752"/>
                <a:gd name="connsiteX6" fmla="*/ 705806 w 11096625"/>
                <a:gd name="connsiteY6" fmla="*/ 4234752 h 4234752"/>
                <a:gd name="connsiteX7" fmla="*/ 0 w 11096625"/>
                <a:gd name="connsiteY7" fmla="*/ 3528946 h 4234752"/>
                <a:gd name="connsiteX8" fmla="*/ 0 w 11096625"/>
                <a:gd name="connsiteY8" fmla="*/ 705806 h 423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096625" h="4234752" fill="none" extrusionOk="0">
                  <a:moveTo>
                    <a:pt x="0" y="705806"/>
                  </a:moveTo>
                  <a:cubicBezTo>
                    <a:pt x="-56601" y="292328"/>
                    <a:pt x="332622" y="18921"/>
                    <a:pt x="705806" y="0"/>
                  </a:cubicBezTo>
                  <a:cubicBezTo>
                    <a:pt x="5046248" y="-61902"/>
                    <a:pt x="8652853" y="-101778"/>
                    <a:pt x="10390819" y="0"/>
                  </a:cubicBezTo>
                  <a:cubicBezTo>
                    <a:pt x="10707250" y="-23006"/>
                    <a:pt x="11128942" y="272935"/>
                    <a:pt x="11096625" y="705806"/>
                  </a:cubicBezTo>
                  <a:cubicBezTo>
                    <a:pt x="11154279" y="1034492"/>
                    <a:pt x="11112900" y="2626430"/>
                    <a:pt x="11096625" y="3528946"/>
                  </a:cubicBezTo>
                  <a:cubicBezTo>
                    <a:pt x="11060485" y="3901059"/>
                    <a:pt x="10765771" y="4166097"/>
                    <a:pt x="10390819" y="4234752"/>
                  </a:cubicBezTo>
                  <a:cubicBezTo>
                    <a:pt x="9190837" y="4092360"/>
                    <a:pt x="2139995" y="4345853"/>
                    <a:pt x="705806" y="4234752"/>
                  </a:cubicBezTo>
                  <a:cubicBezTo>
                    <a:pt x="253368" y="4266089"/>
                    <a:pt x="-11458" y="3970996"/>
                    <a:pt x="0" y="3528946"/>
                  </a:cubicBezTo>
                  <a:cubicBezTo>
                    <a:pt x="-60195" y="2589007"/>
                    <a:pt x="-117669" y="1329937"/>
                    <a:pt x="0" y="705806"/>
                  </a:cubicBezTo>
                  <a:close/>
                </a:path>
                <a:path w="11096625" h="4234752" stroke="0" extrusionOk="0">
                  <a:moveTo>
                    <a:pt x="0" y="705806"/>
                  </a:moveTo>
                  <a:cubicBezTo>
                    <a:pt x="-22158" y="286715"/>
                    <a:pt x="307026" y="-15010"/>
                    <a:pt x="705806" y="0"/>
                  </a:cubicBezTo>
                  <a:cubicBezTo>
                    <a:pt x="4870134" y="-164947"/>
                    <a:pt x="7960097" y="-52288"/>
                    <a:pt x="10390819" y="0"/>
                  </a:cubicBezTo>
                  <a:cubicBezTo>
                    <a:pt x="10780249" y="-5897"/>
                    <a:pt x="11025552" y="327378"/>
                    <a:pt x="11096625" y="705806"/>
                  </a:cubicBezTo>
                  <a:cubicBezTo>
                    <a:pt x="10953300" y="1706880"/>
                    <a:pt x="11190075" y="3100396"/>
                    <a:pt x="11096625" y="3528946"/>
                  </a:cubicBezTo>
                  <a:cubicBezTo>
                    <a:pt x="11133836" y="3966796"/>
                    <a:pt x="10776986" y="4228130"/>
                    <a:pt x="10390819" y="4234752"/>
                  </a:cubicBezTo>
                  <a:cubicBezTo>
                    <a:pt x="9041400" y="4393293"/>
                    <a:pt x="5349463" y="4092916"/>
                    <a:pt x="705806" y="4234752"/>
                  </a:cubicBezTo>
                  <a:cubicBezTo>
                    <a:pt x="312361" y="4298659"/>
                    <a:pt x="18307" y="3912386"/>
                    <a:pt x="0" y="3528946"/>
                  </a:cubicBezTo>
                  <a:cubicBezTo>
                    <a:pt x="108226" y="2236688"/>
                    <a:pt x="-136457" y="1149873"/>
                    <a:pt x="0" y="705806"/>
                  </a:cubicBezTo>
                  <a:close/>
                </a:path>
              </a:pathLst>
            </a:custGeom>
            <a:solidFill>
              <a:srgbClr val="CCFF99"/>
            </a:solidFill>
            <a:ln w="57150">
              <a:solidFill>
                <a:srgbClr val="00B050"/>
              </a:solidFill>
              <a:extLst>
                <a:ext uri="{C807C97D-BFC1-408E-A445-0C87EB9F89A2}">
                  <ask:lineSketchStyleProps xmlns:ask="http://schemas.microsoft.com/office/drawing/2018/sketchyshapes" sd="983016561">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3600" b="1" i="0" dirty="0">
                  <a:solidFill>
                    <a:srgbClr val="000000"/>
                  </a:solidFill>
                  <a:effectLst/>
                  <a:latin typeface="Calibri" panose="020F0502020204030204" pitchFamily="34" charset="0"/>
                  <a:cs typeface="Calibri" panose="020F0502020204030204" pitchFamily="34" charset="0"/>
                </a:rPr>
                <a:t>a. Người viết muốn nói gì qua đoạn văn trên? Tìm câu trả lời đúng.</a:t>
              </a:r>
            </a:p>
            <a:p>
              <a:pPr algn="just"/>
              <a:r>
                <a:rPr lang="vi-VN" sz="3600" b="0" i="0" dirty="0">
                  <a:solidFill>
                    <a:srgbClr val="000000"/>
                  </a:solidFill>
                  <a:effectLst/>
                  <a:latin typeface="Calibri" panose="020F0502020204030204" pitchFamily="34" charset="0"/>
                  <a:cs typeface="Calibri" panose="020F0502020204030204" pitchFamily="34" charset="0"/>
                </a:rPr>
                <a:t>A. Nêu lí do người viết yêu thích câu chuyện Thi nhạc.</a:t>
              </a:r>
            </a:p>
            <a:p>
              <a:pPr algn="just"/>
              <a:r>
                <a:rPr lang="vi-VN" sz="3600" b="0" i="0" dirty="0">
                  <a:solidFill>
                    <a:srgbClr val="000000"/>
                  </a:solidFill>
                  <a:effectLst/>
                  <a:latin typeface="Calibri" panose="020F0502020204030204" pitchFamily="34" charset="0"/>
                  <a:cs typeface="Calibri" panose="020F0502020204030204" pitchFamily="34" charset="0"/>
                </a:rPr>
                <a:t>B. Thuật lại diễn biến buổi thi nhạc trong câu chuyện.</a:t>
              </a:r>
            </a:p>
            <a:p>
              <a:pPr algn="just"/>
              <a:r>
                <a:rPr lang="vi-VN" sz="3600" b="0" i="0" dirty="0">
                  <a:solidFill>
                    <a:srgbClr val="000000"/>
                  </a:solidFill>
                  <a:effectLst/>
                  <a:latin typeface="Calibri" panose="020F0502020204030204" pitchFamily="34" charset="0"/>
                  <a:cs typeface="Calibri" panose="020F0502020204030204" pitchFamily="34" charset="0"/>
                </a:rPr>
                <a:t>C. Tả hình dáng, điệu bộ của các nhân vật trong câu chuyện.</a:t>
              </a:r>
            </a:p>
          </p:txBody>
        </p:sp>
        <p:pic>
          <p:nvPicPr>
            <p:cNvPr id="8" name="Picture 7">
              <a:extLst>
                <a:ext uri="{FF2B5EF4-FFF2-40B4-BE49-F238E27FC236}">
                  <a16:creationId xmlns:a16="http://schemas.microsoft.com/office/drawing/2014/main" id="{49124637-A33E-1E1D-03A7-67EE9383907D}"/>
                </a:ext>
              </a:extLst>
            </p:cNvPr>
            <p:cNvPicPr>
              <a:picLocks noChangeAspect="1"/>
            </p:cNvPicPr>
            <p:nvPr/>
          </p:nvPicPr>
          <p:blipFill>
            <a:blip r:embed="rId5"/>
            <a:stretch>
              <a:fillRect/>
            </a:stretch>
          </p:blipFill>
          <p:spPr>
            <a:xfrm>
              <a:off x="5266879" y="1674341"/>
              <a:ext cx="1093595" cy="1093595"/>
            </a:xfrm>
            <a:prstGeom prst="rect">
              <a:avLst/>
            </a:prstGeom>
          </p:spPr>
        </p:pic>
      </p:grpSp>
      <p:sp>
        <p:nvSpPr>
          <p:cNvPr id="10" name="Oval 9">
            <a:extLst>
              <a:ext uri="{FF2B5EF4-FFF2-40B4-BE49-F238E27FC236}">
                <a16:creationId xmlns:a16="http://schemas.microsoft.com/office/drawing/2014/main" id="{6E0CB659-86AB-F5D8-D78B-D76A61F0D590}"/>
              </a:ext>
            </a:extLst>
          </p:cNvPr>
          <p:cNvSpPr/>
          <p:nvPr/>
        </p:nvSpPr>
        <p:spPr>
          <a:xfrm>
            <a:off x="838200" y="2809875"/>
            <a:ext cx="600075" cy="504825"/>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A picture containing shape&#10;&#10;Description automatically generated">
            <a:extLst>
              <a:ext uri="{FF2B5EF4-FFF2-40B4-BE49-F238E27FC236}">
                <a16:creationId xmlns:a16="http://schemas.microsoft.com/office/drawing/2014/main" id="{D4FA1A40-C7A6-D1CF-2F9A-3C47D6BA237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917290" y="295274"/>
            <a:ext cx="1631539" cy="1631539"/>
          </a:xfrm>
          <a:prstGeom prst="rect">
            <a:avLst/>
          </a:prstGeom>
        </p:spPr>
      </p:pic>
    </p:spTree>
    <p:extLst>
      <p:ext uri="{BB962C8B-B14F-4D97-AF65-F5344CB8AC3E}">
        <p14:creationId xmlns:p14="http://schemas.microsoft.com/office/powerpoint/2010/main" val="239937112"/>
      </p:ext>
    </p:extLst>
  </p:cSld>
  <p:clrMapOvr>
    <a:masterClrMapping/>
  </p:clrMapOvr>
  <p:transition spd="slow">
    <p:random/>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14:presetBounceEnd="65000">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14:bounceEnd="65000">
                                          <p:cBhvr additive="base">
                                            <p:cTn id="7" dur="1000" fill="hold"/>
                                            <p:tgtEl>
                                              <p:spTgt spid="6"/>
                                            </p:tgtEl>
                                            <p:attrNameLst>
                                              <p:attrName>ppt_x</p:attrName>
                                            </p:attrNameLst>
                                          </p:cBhvr>
                                          <p:tavLst>
                                            <p:tav tm="0">
                                              <p:val>
                                                <p:strVal val="#ppt_x"/>
                                              </p:val>
                                            </p:tav>
                                            <p:tav tm="100000">
                                              <p:val>
                                                <p:strVal val="#ppt_x"/>
                                              </p:val>
                                            </p:tav>
                                          </p:tavLst>
                                        </p:anim>
                                        <p:anim calcmode="lin" valueType="num" p14:bounceEnd="65000">
                                          <p:cBhvr additive="base">
                                            <p:cTn id="8" dur="10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wipe(down)">
                                          <p:cBhvr>
                                            <p:cTn id="13" dur="500"/>
                                            <p:tgtEl>
                                              <p:spTgt spid="10"/>
                                            </p:tgtEl>
                                          </p:cBhvr>
                                        </p:animEffect>
                                      </p:childTnLst>
                                      <p:subTnLst>
                                        <p:audio>
                                          <p:cMediaNode>
                                            <p:cTn display="0" masterRel="sameClick">
                                              <p:stCondLst>
                                                <p:cond evt="begin" delay="0">
                                                  <p:tn val="11"/>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 fill="hold"/>
                                            <p:tgtEl>
                                              <p:spTgt spid="6"/>
                                            </p:tgtEl>
                                            <p:attrNameLst>
                                              <p:attrName>ppt_x</p:attrName>
                                            </p:attrNameLst>
                                          </p:cBhvr>
                                          <p:tavLst>
                                            <p:tav tm="0">
                                              <p:val>
                                                <p:strVal val="#ppt_x"/>
                                              </p:val>
                                            </p:tav>
                                            <p:tav tm="100000">
                                              <p:val>
                                                <p:strVal val="#ppt_x"/>
                                              </p:val>
                                            </p:tav>
                                          </p:tavLst>
                                        </p:anim>
                                        <p:anim calcmode="lin" valueType="num">
                                          <p:cBhvr additive="base">
                                            <p:cTn id="8" dur="10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wipe(down)">
                                          <p:cBhvr>
                                            <p:cTn id="13" dur="500"/>
                                            <p:tgtEl>
                                              <p:spTgt spid="10"/>
                                            </p:tgtEl>
                                          </p:cBhvr>
                                        </p:animEffect>
                                      </p:childTnLst>
                                      <p:subTnLst>
                                        <p:audio>
                                          <p:cMediaNode>
                                            <p:cTn display="0" masterRel="sameClick">
                                              <p:stCondLst>
                                                <p:cond evt="begin" delay="0">
                                                  <p:tn val="11"/>
                                                </p:cond>
                                              </p:stCondLst>
                                              <p:endCondLst>
                                                <p:cond evt="onStopAudio" delay="0">
                                                  <p:tgtEl>
                                                    <p:sldTgt/>
                                                  </p:tgtEl>
                                                </p:cond>
                                              </p:endCondLst>
                                            </p:cTn>
                                            <p:tgtEl>
                                              <p:sndTgt r:embed="rId7"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mc:Fallback>
  </mc:AlternateContent>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1" name="Picture 40">
            <a:extLst>
              <a:ext uri="{FF2B5EF4-FFF2-40B4-BE49-F238E27FC236}">
                <a16:creationId xmlns:a16="http://schemas.microsoft.com/office/drawing/2014/main" id="{BFD1EE79-6520-4D8B-A452-134702EBB17E}"/>
              </a:ext>
            </a:extLst>
          </p:cNvPr>
          <p:cNvPicPr>
            <a:picLocks noChangeAspect="1"/>
          </p:cNvPicPr>
          <p:nvPr/>
        </p:nvPicPr>
        <p:blipFill>
          <a:blip r:embed="rId3"/>
          <a:stretch>
            <a:fillRect/>
          </a:stretch>
        </p:blipFill>
        <p:spPr>
          <a:xfrm>
            <a:off x="-34000" y="1"/>
            <a:ext cx="12225999" cy="6858000"/>
          </a:xfrm>
          <a:prstGeom prst="rect">
            <a:avLst/>
          </a:prstGeom>
        </p:spPr>
      </p:pic>
      <p:sp>
        <p:nvSpPr>
          <p:cNvPr id="42" name="Rectangle: Folded Corner 41">
            <a:extLst>
              <a:ext uri="{FF2B5EF4-FFF2-40B4-BE49-F238E27FC236}">
                <a16:creationId xmlns:a16="http://schemas.microsoft.com/office/drawing/2014/main" id="{69D08C65-11E5-4B60-8EF4-949D601E241F}"/>
              </a:ext>
            </a:extLst>
          </p:cNvPr>
          <p:cNvSpPr/>
          <p:nvPr/>
        </p:nvSpPr>
        <p:spPr>
          <a:xfrm>
            <a:off x="476250" y="552450"/>
            <a:ext cx="11287125" cy="6019800"/>
          </a:xfrm>
          <a:prstGeom prst="foldedCorner">
            <a:avLst/>
          </a:prstGeom>
          <a:solidFill>
            <a:schemeClr val="bg1">
              <a:alpha val="89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Baloo 2" pitchFamily="2" charset="0"/>
            </a:endParaRPr>
          </a:p>
        </p:txBody>
      </p:sp>
      <p:grpSp>
        <p:nvGrpSpPr>
          <p:cNvPr id="6" name="Group 5">
            <a:extLst>
              <a:ext uri="{FF2B5EF4-FFF2-40B4-BE49-F238E27FC236}">
                <a16:creationId xmlns:a16="http://schemas.microsoft.com/office/drawing/2014/main" id="{18854607-32E5-91DB-4262-D983329F3D9B}"/>
              </a:ext>
            </a:extLst>
          </p:cNvPr>
          <p:cNvGrpSpPr/>
          <p:nvPr/>
        </p:nvGrpSpPr>
        <p:grpSpPr>
          <a:xfrm>
            <a:off x="1010169" y="0"/>
            <a:ext cx="9829281" cy="1190625"/>
            <a:chOff x="5724079" y="1626716"/>
            <a:chExt cx="9829281" cy="1190625"/>
          </a:xfrm>
        </p:grpSpPr>
        <p:sp>
          <p:nvSpPr>
            <p:cNvPr id="7" name="Rectangle: Rounded Corners 6">
              <a:extLst>
                <a:ext uri="{FF2B5EF4-FFF2-40B4-BE49-F238E27FC236}">
                  <a16:creationId xmlns:a16="http://schemas.microsoft.com/office/drawing/2014/main" id="{B50E14FC-3022-9FA8-853F-6B7F53F6BFCA}"/>
                </a:ext>
              </a:extLst>
            </p:cNvPr>
            <p:cNvSpPr/>
            <p:nvPr/>
          </p:nvSpPr>
          <p:spPr>
            <a:xfrm>
              <a:off x="6371260" y="2221139"/>
              <a:ext cx="9182100" cy="596202"/>
            </a:xfrm>
            <a:custGeom>
              <a:avLst/>
              <a:gdLst>
                <a:gd name="connsiteX0" fmla="*/ 0 w 9182100"/>
                <a:gd name="connsiteY0" fmla="*/ 99369 h 596202"/>
                <a:gd name="connsiteX1" fmla="*/ 99369 w 9182100"/>
                <a:gd name="connsiteY1" fmla="*/ 0 h 596202"/>
                <a:gd name="connsiteX2" fmla="*/ 9082731 w 9182100"/>
                <a:gd name="connsiteY2" fmla="*/ 0 h 596202"/>
                <a:gd name="connsiteX3" fmla="*/ 9182100 w 9182100"/>
                <a:gd name="connsiteY3" fmla="*/ 99369 h 596202"/>
                <a:gd name="connsiteX4" fmla="*/ 9182100 w 9182100"/>
                <a:gd name="connsiteY4" fmla="*/ 496833 h 596202"/>
                <a:gd name="connsiteX5" fmla="*/ 9082731 w 9182100"/>
                <a:gd name="connsiteY5" fmla="*/ 596202 h 596202"/>
                <a:gd name="connsiteX6" fmla="*/ 99369 w 9182100"/>
                <a:gd name="connsiteY6" fmla="*/ 596202 h 596202"/>
                <a:gd name="connsiteX7" fmla="*/ 0 w 9182100"/>
                <a:gd name="connsiteY7" fmla="*/ 496833 h 596202"/>
                <a:gd name="connsiteX8" fmla="*/ 0 w 9182100"/>
                <a:gd name="connsiteY8" fmla="*/ 99369 h 596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82100" h="596202" fill="none" extrusionOk="0">
                  <a:moveTo>
                    <a:pt x="0" y="99369"/>
                  </a:moveTo>
                  <a:cubicBezTo>
                    <a:pt x="-3009" y="43230"/>
                    <a:pt x="46821" y="2654"/>
                    <a:pt x="99369" y="0"/>
                  </a:cubicBezTo>
                  <a:cubicBezTo>
                    <a:pt x="1421319" y="-61902"/>
                    <a:pt x="6735883" y="-101778"/>
                    <a:pt x="9082731" y="0"/>
                  </a:cubicBezTo>
                  <a:cubicBezTo>
                    <a:pt x="9132114" y="-1723"/>
                    <a:pt x="9188569" y="35869"/>
                    <a:pt x="9182100" y="99369"/>
                  </a:cubicBezTo>
                  <a:cubicBezTo>
                    <a:pt x="9155655" y="260616"/>
                    <a:pt x="9179166" y="315470"/>
                    <a:pt x="9182100" y="496833"/>
                  </a:cubicBezTo>
                  <a:cubicBezTo>
                    <a:pt x="9181025" y="551187"/>
                    <a:pt x="9136274" y="590021"/>
                    <a:pt x="9082731" y="596202"/>
                  </a:cubicBezTo>
                  <a:cubicBezTo>
                    <a:pt x="5659639" y="453810"/>
                    <a:pt x="1788687" y="707303"/>
                    <a:pt x="99369" y="596202"/>
                  </a:cubicBezTo>
                  <a:cubicBezTo>
                    <a:pt x="40424" y="598236"/>
                    <a:pt x="-345" y="553284"/>
                    <a:pt x="0" y="496833"/>
                  </a:cubicBezTo>
                  <a:cubicBezTo>
                    <a:pt x="19724" y="341674"/>
                    <a:pt x="-1524" y="205755"/>
                    <a:pt x="0" y="99369"/>
                  </a:cubicBezTo>
                  <a:close/>
                </a:path>
                <a:path w="9182100" h="596202" stroke="0" extrusionOk="0">
                  <a:moveTo>
                    <a:pt x="0" y="99369"/>
                  </a:moveTo>
                  <a:cubicBezTo>
                    <a:pt x="-1926" y="41944"/>
                    <a:pt x="42270" y="-3712"/>
                    <a:pt x="99369" y="0"/>
                  </a:cubicBezTo>
                  <a:cubicBezTo>
                    <a:pt x="3605431" y="-164947"/>
                    <a:pt x="5807100" y="-52288"/>
                    <a:pt x="9082731" y="0"/>
                  </a:cubicBezTo>
                  <a:cubicBezTo>
                    <a:pt x="9137104" y="-7948"/>
                    <a:pt x="9172243" y="46067"/>
                    <a:pt x="9182100" y="99369"/>
                  </a:cubicBezTo>
                  <a:cubicBezTo>
                    <a:pt x="9200987" y="277811"/>
                    <a:pt x="9150850" y="318049"/>
                    <a:pt x="9182100" y="496833"/>
                  </a:cubicBezTo>
                  <a:cubicBezTo>
                    <a:pt x="9183339" y="553313"/>
                    <a:pt x="9132380" y="586683"/>
                    <a:pt x="9082731" y="596202"/>
                  </a:cubicBezTo>
                  <a:cubicBezTo>
                    <a:pt x="4650368" y="754743"/>
                    <a:pt x="4478683" y="454366"/>
                    <a:pt x="99369" y="596202"/>
                  </a:cubicBezTo>
                  <a:cubicBezTo>
                    <a:pt x="44339" y="598835"/>
                    <a:pt x="2783" y="550745"/>
                    <a:pt x="0" y="496833"/>
                  </a:cubicBezTo>
                  <a:cubicBezTo>
                    <a:pt x="6538" y="440402"/>
                    <a:pt x="-26221" y="174119"/>
                    <a:pt x="0" y="99369"/>
                  </a:cubicBezTo>
                  <a:close/>
                </a:path>
              </a:pathLst>
            </a:custGeom>
            <a:solidFill>
              <a:srgbClr val="CCFF99"/>
            </a:solidFill>
            <a:ln w="57150">
              <a:solidFill>
                <a:srgbClr val="00B050"/>
              </a:solidFill>
              <a:extLst>
                <a:ext uri="{C807C97D-BFC1-408E-A445-0C87EB9F89A2}">
                  <ask:lineSketchStyleProps xmlns:ask="http://schemas.microsoft.com/office/drawing/2018/sketchyshapes" sd="983016561">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b. </a:t>
              </a:r>
              <a:r>
                <a:rPr kumimoji="0" lang="en-US" sz="3600" b="1"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Câu</a:t>
              </a:r>
              <a:r>
                <a:rPr kumimoji="0" lang="en-US" sz="36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t>
              </a:r>
              <a:r>
                <a:rPr kumimoji="0" lang="en-US" sz="3600" b="1"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mở</a:t>
              </a:r>
              <a:r>
                <a:rPr kumimoji="0" lang="en-US" sz="36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t>
              </a:r>
              <a:r>
                <a:rPr kumimoji="0" lang="en-US" sz="3600" b="1"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đầu</a:t>
              </a:r>
              <a:r>
                <a:rPr kumimoji="0" lang="en-US" sz="36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t>
              </a:r>
              <a:r>
                <a:rPr kumimoji="0" lang="en-US" sz="3600" b="1"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đoạn</a:t>
              </a:r>
              <a:r>
                <a:rPr kumimoji="0" lang="en-US" sz="36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t>
              </a:r>
              <a:r>
                <a:rPr kumimoji="0" lang="en-US" sz="3600" b="1"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văn</a:t>
              </a:r>
              <a:r>
                <a:rPr kumimoji="0" lang="en-US" sz="36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t>
              </a:r>
              <a:r>
                <a:rPr kumimoji="0" lang="en-US" sz="3600" b="1"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cho</a:t>
              </a:r>
              <a:r>
                <a:rPr kumimoji="0" lang="en-US" sz="36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t>
              </a:r>
              <a:r>
                <a:rPr kumimoji="0" lang="en-US" sz="3600" b="1"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biết</a:t>
              </a:r>
              <a:r>
                <a:rPr kumimoji="0" lang="en-US" sz="36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t>
              </a:r>
              <a:r>
                <a:rPr kumimoji="0" lang="en-US" sz="3600" b="1"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điều</a:t>
              </a:r>
              <a:r>
                <a:rPr kumimoji="0" lang="en-US" sz="36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t>
              </a:r>
              <a:r>
                <a:rPr kumimoji="0" lang="en-US" sz="3600" b="1"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gì</a:t>
              </a:r>
              <a:r>
                <a:rPr kumimoji="0" lang="en-US" sz="36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t>
              </a:r>
              <a:endParaRPr kumimoji="0" lang="vi-VN" sz="36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pic>
          <p:nvPicPr>
            <p:cNvPr id="8" name="Picture 7">
              <a:extLst>
                <a:ext uri="{FF2B5EF4-FFF2-40B4-BE49-F238E27FC236}">
                  <a16:creationId xmlns:a16="http://schemas.microsoft.com/office/drawing/2014/main" id="{49124637-A33E-1E1D-03A7-67EE9383907D}"/>
                </a:ext>
              </a:extLst>
            </p:cNvPr>
            <p:cNvPicPr>
              <a:picLocks noChangeAspect="1"/>
            </p:cNvPicPr>
            <p:nvPr/>
          </p:nvPicPr>
          <p:blipFill>
            <a:blip r:embed="rId4"/>
            <a:stretch>
              <a:fillRect/>
            </a:stretch>
          </p:blipFill>
          <p:spPr>
            <a:xfrm>
              <a:off x="5724079" y="1626716"/>
              <a:ext cx="1093595" cy="1093595"/>
            </a:xfrm>
            <a:prstGeom prst="rect">
              <a:avLst/>
            </a:prstGeom>
          </p:spPr>
        </p:pic>
      </p:grpSp>
      <p:pic>
        <p:nvPicPr>
          <p:cNvPr id="3" name="Picture 2">
            <a:extLst>
              <a:ext uri="{FF2B5EF4-FFF2-40B4-BE49-F238E27FC236}">
                <a16:creationId xmlns:a16="http://schemas.microsoft.com/office/drawing/2014/main" id="{6BE8DA2C-9C01-CAAA-8E55-E99C9AA97758}"/>
              </a:ext>
            </a:extLst>
          </p:cNvPr>
          <p:cNvPicPr>
            <a:picLocks noChangeAspect="1"/>
          </p:cNvPicPr>
          <p:nvPr/>
        </p:nvPicPr>
        <p:blipFill>
          <a:blip r:embed="rId5"/>
          <a:stretch>
            <a:fillRect/>
          </a:stretch>
        </p:blipFill>
        <p:spPr>
          <a:xfrm>
            <a:off x="1452563" y="1319212"/>
            <a:ext cx="9348788" cy="3624317"/>
          </a:xfrm>
          <a:prstGeom prst="rect">
            <a:avLst/>
          </a:prstGeom>
        </p:spPr>
      </p:pic>
      <p:sp>
        <p:nvSpPr>
          <p:cNvPr id="5" name="Rectangle 4">
            <a:extLst>
              <a:ext uri="{FF2B5EF4-FFF2-40B4-BE49-F238E27FC236}">
                <a16:creationId xmlns:a16="http://schemas.microsoft.com/office/drawing/2014/main" id="{00D687C5-7893-2CB2-B964-57E28C40126D}"/>
              </a:ext>
            </a:extLst>
          </p:cNvPr>
          <p:cNvSpPr/>
          <p:nvPr/>
        </p:nvSpPr>
        <p:spPr>
          <a:xfrm>
            <a:off x="1581150" y="1381125"/>
            <a:ext cx="9182100" cy="428625"/>
          </a:xfrm>
          <a:prstGeom prst="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345A64D-5C33-EE14-5B91-9B52B34056F3}"/>
              </a:ext>
            </a:extLst>
          </p:cNvPr>
          <p:cNvSpPr/>
          <p:nvPr/>
        </p:nvSpPr>
        <p:spPr>
          <a:xfrm>
            <a:off x="1457325" y="1838325"/>
            <a:ext cx="3286125" cy="428625"/>
          </a:xfrm>
          <a:prstGeom prst="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1" name="Rectangle: Diagonal Corners Rounded 10">
            <a:extLst>
              <a:ext uri="{FF2B5EF4-FFF2-40B4-BE49-F238E27FC236}">
                <a16:creationId xmlns:a16="http://schemas.microsoft.com/office/drawing/2014/main" id="{0E998064-3C38-643F-989D-B40D47CB1704}"/>
              </a:ext>
            </a:extLst>
          </p:cNvPr>
          <p:cNvSpPr/>
          <p:nvPr/>
        </p:nvSpPr>
        <p:spPr>
          <a:xfrm>
            <a:off x="2514601" y="5153025"/>
            <a:ext cx="7404246" cy="1213362"/>
          </a:xfrm>
          <a:prstGeom prst="round2DiagRect">
            <a:avLst/>
          </a:prstGeom>
          <a:solidFill>
            <a:schemeClr val="bg1"/>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1" u="none" strike="noStrike" kern="1200" cap="none" spc="0" normalizeH="0" baseline="0" noProof="0" dirty="0" err="1">
                <a:ln>
                  <a:noFill/>
                </a:ln>
                <a:solidFill>
                  <a:srgbClr val="FF0000"/>
                </a:solidFill>
                <a:effectLst/>
                <a:uLnTx/>
                <a:uFillTx/>
                <a:latin typeface="Calibri" panose="020F0502020204030204"/>
                <a:ea typeface="+mn-ea"/>
                <a:cs typeface="+mn-cs"/>
              </a:rPr>
              <a:t>Người</a:t>
            </a:r>
            <a:r>
              <a:rPr kumimoji="0" lang="en-US" sz="4000" b="0" i="1" u="none" strike="noStrike" kern="1200" cap="none" spc="0" normalizeH="0" noProof="0" dirty="0">
                <a:ln>
                  <a:noFill/>
                </a:ln>
                <a:solidFill>
                  <a:srgbClr val="FF0000"/>
                </a:solidFill>
                <a:effectLst/>
                <a:uLnTx/>
                <a:uFillTx/>
                <a:latin typeface="Calibri" panose="020F0502020204030204"/>
                <a:ea typeface="+mn-ea"/>
                <a:cs typeface="+mn-cs"/>
              </a:rPr>
              <a:t> </a:t>
            </a:r>
            <a:r>
              <a:rPr kumimoji="0" lang="en-US" sz="4000" b="0" i="1" u="none" strike="noStrike" kern="1200" cap="none" spc="0" normalizeH="0" noProof="0" dirty="0" err="1">
                <a:ln>
                  <a:noFill/>
                </a:ln>
                <a:solidFill>
                  <a:srgbClr val="FF0000"/>
                </a:solidFill>
                <a:effectLst/>
                <a:uLnTx/>
                <a:uFillTx/>
                <a:latin typeface="Calibri" panose="020F0502020204030204"/>
                <a:ea typeface="+mn-ea"/>
                <a:cs typeface="+mn-cs"/>
              </a:rPr>
              <a:t>viết</a:t>
            </a:r>
            <a:r>
              <a:rPr kumimoji="0" lang="en-US" sz="4000" b="0" i="1" u="none" strike="noStrike" kern="1200" cap="none" spc="0" normalizeH="0" noProof="0" dirty="0">
                <a:ln>
                  <a:noFill/>
                </a:ln>
                <a:solidFill>
                  <a:srgbClr val="FF0000"/>
                </a:solidFill>
                <a:effectLst/>
                <a:uLnTx/>
                <a:uFillTx/>
                <a:latin typeface="Calibri" panose="020F0502020204030204"/>
                <a:ea typeface="+mn-ea"/>
                <a:cs typeface="+mn-cs"/>
              </a:rPr>
              <a:t> </a:t>
            </a:r>
            <a:r>
              <a:rPr kumimoji="0" lang="en-US" sz="4000" b="0" i="1" u="none" strike="noStrike" kern="1200" cap="none" spc="0" normalizeH="0" noProof="0" dirty="0" err="1">
                <a:ln>
                  <a:noFill/>
                </a:ln>
                <a:solidFill>
                  <a:srgbClr val="FF0000"/>
                </a:solidFill>
                <a:effectLst/>
                <a:uLnTx/>
                <a:uFillTx/>
                <a:latin typeface="Calibri" panose="020F0502020204030204"/>
                <a:ea typeface="+mn-ea"/>
                <a:cs typeface="+mn-cs"/>
              </a:rPr>
              <a:t>đã</a:t>
            </a:r>
            <a:r>
              <a:rPr kumimoji="0" lang="en-US" sz="4000" b="0" i="1" u="none" strike="noStrike" kern="1200" cap="none" spc="0" normalizeH="0" noProof="0" dirty="0">
                <a:ln>
                  <a:noFill/>
                </a:ln>
                <a:solidFill>
                  <a:srgbClr val="FF0000"/>
                </a:solidFill>
                <a:effectLst/>
                <a:uLnTx/>
                <a:uFillTx/>
                <a:latin typeface="Calibri" panose="020F0502020204030204"/>
                <a:ea typeface="+mn-ea"/>
                <a:cs typeface="+mn-cs"/>
              </a:rPr>
              <a:t> </a:t>
            </a:r>
            <a:r>
              <a:rPr kumimoji="0" lang="en-US" sz="4000" b="0" i="1" u="none" strike="noStrike" kern="1200" cap="none" spc="0" normalizeH="0" noProof="0" dirty="0" err="1">
                <a:ln>
                  <a:noFill/>
                </a:ln>
                <a:solidFill>
                  <a:srgbClr val="FF0000"/>
                </a:solidFill>
                <a:effectLst/>
                <a:uLnTx/>
                <a:uFillTx/>
                <a:latin typeface="Calibri" panose="020F0502020204030204"/>
                <a:ea typeface="+mn-ea"/>
                <a:cs typeface="+mn-cs"/>
              </a:rPr>
              <a:t>nêu</a:t>
            </a:r>
            <a:r>
              <a:rPr kumimoji="0" lang="en-US" sz="4000" b="0" i="1" u="none" strike="noStrike" kern="1200" cap="none" spc="0" normalizeH="0" noProof="0" dirty="0">
                <a:ln>
                  <a:noFill/>
                </a:ln>
                <a:solidFill>
                  <a:srgbClr val="FF0000"/>
                </a:solidFill>
                <a:effectLst/>
                <a:uLnTx/>
                <a:uFillTx/>
                <a:latin typeface="Calibri" panose="020F0502020204030204"/>
                <a:ea typeface="+mn-ea"/>
                <a:cs typeface="+mn-cs"/>
              </a:rPr>
              <a:t> ý </a:t>
            </a:r>
            <a:r>
              <a:rPr kumimoji="0" lang="en-US" sz="4000" b="0" i="1" u="none" strike="noStrike" kern="1200" cap="none" spc="0" normalizeH="0" noProof="0" dirty="0" err="1">
                <a:ln>
                  <a:noFill/>
                </a:ln>
                <a:solidFill>
                  <a:srgbClr val="FF0000"/>
                </a:solidFill>
                <a:effectLst/>
                <a:uLnTx/>
                <a:uFillTx/>
                <a:latin typeface="Calibri" panose="020F0502020204030204"/>
                <a:ea typeface="+mn-ea"/>
                <a:cs typeface="+mn-cs"/>
              </a:rPr>
              <a:t>kiến</a:t>
            </a:r>
            <a:r>
              <a:rPr kumimoji="0" lang="en-US" sz="4000" b="0" i="1" u="none" strike="noStrike" kern="1200" cap="none" spc="0" normalizeH="0" noProof="0" dirty="0">
                <a:ln>
                  <a:noFill/>
                </a:ln>
                <a:solidFill>
                  <a:srgbClr val="FF0000"/>
                </a:solidFill>
                <a:effectLst/>
                <a:uLnTx/>
                <a:uFillTx/>
                <a:latin typeface="Calibri" panose="020F0502020204030204"/>
                <a:ea typeface="+mn-ea"/>
                <a:cs typeface="+mn-cs"/>
              </a:rPr>
              <a:t> </a:t>
            </a:r>
            <a:r>
              <a:rPr kumimoji="0" lang="en-US" sz="4000" b="0" i="1" u="none" strike="noStrike" kern="1200" cap="none" spc="0" normalizeH="0" noProof="0" dirty="0" err="1">
                <a:ln>
                  <a:noFill/>
                </a:ln>
                <a:solidFill>
                  <a:srgbClr val="FF0000"/>
                </a:solidFill>
                <a:effectLst/>
                <a:uLnTx/>
                <a:uFillTx/>
                <a:latin typeface="Calibri" panose="020F0502020204030204"/>
                <a:ea typeface="+mn-ea"/>
                <a:cs typeface="+mn-cs"/>
              </a:rPr>
              <a:t>nhận</a:t>
            </a:r>
            <a:r>
              <a:rPr kumimoji="0" lang="en-US" sz="4000" b="0" i="1" u="none" strike="noStrike" kern="1200" cap="none" spc="0" normalizeH="0" noProof="0" dirty="0">
                <a:ln>
                  <a:noFill/>
                </a:ln>
                <a:solidFill>
                  <a:srgbClr val="FF0000"/>
                </a:solidFill>
                <a:effectLst/>
                <a:uLnTx/>
                <a:uFillTx/>
                <a:latin typeface="Calibri" panose="020F0502020204030204"/>
                <a:ea typeface="+mn-ea"/>
                <a:cs typeface="+mn-cs"/>
              </a:rPr>
              <a:t> </a:t>
            </a:r>
            <a:r>
              <a:rPr kumimoji="0" lang="en-US" sz="4000" b="0" i="1" u="none" strike="noStrike" kern="1200" cap="none" spc="0" normalizeH="0" noProof="0" dirty="0" err="1">
                <a:ln>
                  <a:noFill/>
                </a:ln>
                <a:solidFill>
                  <a:srgbClr val="FF0000"/>
                </a:solidFill>
                <a:effectLst/>
                <a:uLnTx/>
                <a:uFillTx/>
                <a:latin typeface="Calibri" panose="020F0502020204030204"/>
                <a:ea typeface="+mn-ea"/>
                <a:cs typeface="+mn-cs"/>
              </a:rPr>
              <a:t>xét</a:t>
            </a:r>
            <a:r>
              <a:rPr kumimoji="0" lang="en-US" sz="4000" b="0" i="1" u="none" strike="noStrike" kern="1200" cap="none" spc="0" normalizeH="0" noProof="0" dirty="0">
                <a:ln>
                  <a:noFill/>
                </a:ln>
                <a:solidFill>
                  <a:srgbClr val="FF0000"/>
                </a:solidFill>
                <a:effectLst/>
                <a:uLnTx/>
                <a:uFillTx/>
                <a:latin typeface="Calibri" panose="020F0502020204030204"/>
                <a:ea typeface="+mn-ea"/>
                <a:cs typeface="+mn-cs"/>
              </a:rPr>
              <a:t> </a:t>
            </a:r>
            <a:r>
              <a:rPr kumimoji="0" lang="en-US" sz="4000" b="0" i="1" u="none" strike="noStrike" kern="1200" cap="none" spc="0" normalizeH="0" noProof="0" dirty="0" err="1">
                <a:ln>
                  <a:noFill/>
                </a:ln>
                <a:solidFill>
                  <a:srgbClr val="FF0000"/>
                </a:solidFill>
                <a:effectLst/>
                <a:uLnTx/>
                <a:uFillTx/>
                <a:latin typeface="Calibri" panose="020F0502020204030204"/>
                <a:ea typeface="+mn-ea"/>
                <a:cs typeface="+mn-cs"/>
              </a:rPr>
              <a:t>của</a:t>
            </a:r>
            <a:r>
              <a:rPr kumimoji="0" lang="en-US" sz="4000" b="0" i="1" u="none" strike="noStrike" kern="1200" cap="none" spc="0" normalizeH="0" noProof="0" dirty="0">
                <a:ln>
                  <a:noFill/>
                </a:ln>
                <a:solidFill>
                  <a:srgbClr val="FF0000"/>
                </a:solidFill>
                <a:effectLst/>
                <a:uLnTx/>
                <a:uFillTx/>
                <a:latin typeface="Calibri" panose="020F0502020204030204"/>
                <a:ea typeface="+mn-ea"/>
                <a:cs typeface="+mn-cs"/>
              </a:rPr>
              <a:t> </a:t>
            </a:r>
            <a:r>
              <a:rPr kumimoji="0" lang="en-US" sz="4000" b="0" i="1" u="none" strike="noStrike" kern="1200" cap="none" spc="0" normalizeH="0" noProof="0" dirty="0" err="1">
                <a:ln>
                  <a:noFill/>
                </a:ln>
                <a:solidFill>
                  <a:srgbClr val="FF0000"/>
                </a:solidFill>
                <a:effectLst/>
                <a:uLnTx/>
                <a:uFillTx/>
                <a:latin typeface="Calibri" panose="020F0502020204030204"/>
                <a:ea typeface="+mn-ea"/>
                <a:cs typeface="+mn-cs"/>
              </a:rPr>
              <a:t>mình</a:t>
            </a:r>
            <a:r>
              <a:rPr kumimoji="0" lang="en-US" sz="4000" b="0" i="1" u="none" strike="noStrike" kern="1200" cap="none" spc="0" normalizeH="0" noProof="0" dirty="0">
                <a:ln>
                  <a:noFill/>
                </a:ln>
                <a:solidFill>
                  <a:srgbClr val="FF0000"/>
                </a:solidFill>
                <a:effectLst/>
                <a:uLnTx/>
                <a:uFillTx/>
                <a:latin typeface="Calibri" panose="020F0502020204030204"/>
                <a:ea typeface="+mn-ea"/>
                <a:cs typeface="+mn-cs"/>
              </a:rPr>
              <a:t> </a:t>
            </a:r>
            <a:r>
              <a:rPr kumimoji="0" lang="en-US" sz="4000" b="0" i="1" u="none" strike="noStrike" kern="1200" cap="none" spc="0" normalizeH="0" noProof="0" dirty="0" err="1">
                <a:ln>
                  <a:noFill/>
                </a:ln>
                <a:solidFill>
                  <a:srgbClr val="FF0000"/>
                </a:solidFill>
                <a:effectLst/>
                <a:uLnTx/>
                <a:uFillTx/>
                <a:latin typeface="Calibri" panose="020F0502020204030204"/>
                <a:ea typeface="+mn-ea"/>
                <a:cs typeface="+mn-cs"/>
              </a:rPr>
              <a:t>về</a:t>
            </a:r>
            <a:r>
              <a:rPr kumimoji="0" lang="en-US" sz="4000" b="0" i="1" u="none" strike="noStrike" kern="1200" cap="none" spc="0" normalizeH="0" noProof="0" dirty="0">
                <a:ln>
                  <a:noFill/>
                </a:ln>
                <a:solidFill>
                  <a:srgbClr val="FF0000"/>
                </a:solidFill>
                <a:effectLst/>
                <a:uLnTx/>
                <a:uFillTx/>
                <a:latin typeface="Calibri" panose="020F0502020204030204"/>
                <a:ea typeface="+mn-ea"/>
                <a:cs typeface="+mn-cs"/>
              </a:rPr>
              <a:t> </a:t>
            </a:r>
            <a:r>
              <a:rPr kumimoji="0" lang="en-US" sz="4000" b="0" i="1" u="none" strike="noStrike" kern="1200" cap="none" spc="0" normalizeH="0" noProof="0" dirty="0" err="1">
                <a:ln>
                  <a:noFill/>
                </a:ln>
                <a:solidFill>
                  <a:srgbClr val="FF0000"/>
                </a:solidFill>
                <a:effectLst/>
                <a:uLnTx/>
                <a:uFillTx/>
                <a:latin typeface="Calibri" panose="020F0502020204030204"/>
                <a:ea typeface="+mn-ea"/>
                <a:cs typeface="+mn-cs"/>
              </a:rPr>
              <a:t>câu</a:t>
            </a:r>
            <a:r>
              <a:rPr kumimoji="0" lang="en-US" sz="4000" b="0" i="1" u="none" strike="noStrike" kern="1200" cap="none" spc="0" normalizeH="0" noProof="0" dirty="0">
                <a:ln>
                  <a:noFill/>
                </a:ln>
                <a:solidFill>
                  <a:srgbClr val="FF0000"/>
                </a:solidFill>
                <a:effectLst/>
                <a:uLnTx/>
                <a:uFillTx/>
                <a:latin typeface="Calibri" panose="020F0502020204030204"/>
                <a:ea typeface="+mn-ea"/>
                <a:cs typeface="+mn-cs"/>
              </a:rPr>
              <a:t> </a:t>
            </a:r>
            <a:r>
              <a:rPr kumimoji="0" lang="en-US" sz="4000" b="0" i="1" u="none" strike="noStrike" kern="1200" cap="none" spc="0" normalizeH="0" noProof="0" dirty="0" err="1">
                <a:ln>
                  <a:noFill/>
                </a:ln>
                <a:solidFill>
                  <a:srgbClr val="FF0000"/>
                </a:solidFill>
                <a:effectLst/>
                <a:uLnTx/>
                <a:uFillTx/>
                <a:latin typeface="Calibri" panose="020F0502020204030204"/>
                <a:ea typeface="+mn-ea"/>
                <a:cs typeface="+mn-cs"/>
              </a:rPr>
              <a:t>chuyện</a:t>
            </a:r>
            <a:r>
              <a:rPr kumimoji="0" lang="en-US" sz="4000" b="0" i="1" u="none" strike="noStrike" kern="1200" cap="none" spc="0" normalizeH="0" noProof="0" dirty="0">
                <a:ln>
                  <a:noFill/>
                </a:ln>
                <a:solidFill>
                  <a:srgbClr val="FF0000"/>
                </a:solidFill>
                <a:effectLst/>
                <a:uLnTx/>
                <a:uFillTx/>
                <a:latin typeface="Calibri" panose="020F0502020204030204"/>
                <a:ea typeface="+mn-ea"/>
                <a:cs typeface="+mn-cs"/>
              </a:rPr>
              <a:t> </a:t>
            </a:r>
            <a:r>
              <a:rPr kumimoji="0" lang="en-US" sz="4000" b="0" i="1" u="none" strike="noStrike" kern="1200" cap="none" spc="0" normalizeH="0" noProof="0" dirty="0" err="1">
                <a:ln>
                  <a:noFill/>
                </a:ln>
                <a:solidFill>
                  <a:srgbClr val="FF0000"/>
                </a:solidFill>
                <a:effectLst/>
                <a:uLnTx/>
                <a:uFillTx/>
                <a:latin typeface="Calibri" panose="020F0502020204030204"/>
                <a:ea typeface="+mn-ea"/>
                <a:cs typeface="+mn-cs"/>
              </a:rPr>
              <a:t>Thi</a:t>
            </a:r>
            <a:r>
              <a:rPr kumimoji="0" lang="en-US" sz="4000" b="0" i="1" u="none" strike="noStrike" kern="1200" cap="none" spc="0" normalizeH="0" noProof="0" dirty="0">
                <a:ln>
                  <a:noFill/>
                </a:ln>
                <a:solidFill>
                  <a:srgbClr val="FF0000"/>
                </a:solidFill>
                <a:effectLst/>
                <a:uLnTx/>
                <a:uFillTx/>
                <a:latin typeface="Calibri" panose="020F0502020204030204"/>
                <a:ea typeface="+mn-ea"/>
                <a:cs typeface="+mn-cs"/>
              </a:rPr>
              <a:t> </a:t>
            </a:r>
            <a:r>
              <a:rPr kumimoji="0" lang="en-US" sz="4000" b="0" i="1" u="none" strike="noStrike" kern="1200" cap="none" spc="0" normalizeH="0" noProof="0" dirty="0" err="1">
                <a:ln>
                  <a:noFill/>
                </a:ln>
                <a:solidFill>
                  <a:srgbClr val="FF0000"/>
                </a:solidFill>
                <a:effectLst/>
                <a:uLnTx/>
                <a:uFillTx/>
                <a:latin typeface="Calibri" panose="020F0502020204030204"/>
                <a:ea typeface="+mn-ea"/>
                <a:cs typeface="+mn-cs"/>
              </a:rPr>
              <a:t>nhạc</a:t>
            </a:r>
            <a:r>
              <a:rPr kumimoji="0" lang="en-US" sz="4000" b="0" i="1" u="none" strike="noStrike" kern="1200" cap="none" spc="0" normalizeH="0" noProof="0" dirty="0">
                <a:ln>
                  <a:noFill/>
                </a:ln>
                <a:solidFill>
                  <a:srgbClr val="FF0000"/>
                </a:solidFill>
                <a:effectLst/>
                <a:uLnTx/>
                <a:uFillTx/>
                <a:latin typeface="Calibri" panose="020F0502020204030204"/>
                <a:ea typeface="+mn-ea"/>
                <a:cs typeface="+mn-cs"/>
              </a:rPr>
              <a:t>.</a:t>
            </a:r>
            <a:endParaRPr kumimoji="0" lang="en-US" sz="4000" b="0" i="1" u="none" strike="noStrike" kern="1200" cap="none" spc="0" normalizeH="0" baseline="0" noProof="0" dirty="0">
              <a:ln>
                <a:noFill/>
              </a:ln>
              <a:solidFill>
                <a:srgbClr val="FF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04405088"/>
      </p:ext>
    </p:extLst>
  </p:cSld>
  <p:clrMapOvr>
    <a:masterClrMapping/>
  </p:clrMapOvr>
  <p:transition spd="slow">
    <p:random/>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14:presetBounceEnd="65000">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14:bounceEnd="65000">
                                          <p:cBhvr additive="base">
                                            <p:cTn id="7" dur="1000" fill="hold"/>
                                            <p:tgtEl>
                                              <p:spTgt spid="6"/>
                                            </p:tgtEl>
                                            <p:attrNameLst>
                                              <p:attrName>ppt_x</p:attrName>
                                            </p:attrNameLst>
                                          </p:cBhvr>
                                          <p:tavLst>
                                            <p:tav tm="0">
                                              <p:val>
                                                <p:strVal val="#ppt_x"/>
                                              </p:val>
                                            </p:tav>
                                            <p:tav tm="100000">
                                              <p:val>
                                                <p:strVal val="#ppt_x"/>
                                              </p:val>
                                            </p:tav>
                                          </p:tavLst>
                                        </p:anim>
                                        <p:anim calcmode="lin" valueType="num" p14:bounceEnd="65000">
                                          <p:cBhvr additive="base">
                                            <p:cTn id="8" dur="10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down)">
                                          <p:cBhvr>
                                            <p:cTn id="18" dur="500"/>
                                            <p:tgtEl>
                                              <p:spTgt spid="9"/>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ipe(down)">
                                          <p:cBhvr>
                                            <p:cTn id="21" dur="5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500" fill="hold"/>
                                            <p:tgtEl>
                                              <p:spTgt spid="11"/>
                                            </p:tgtEl>
                                            <p:attrNameLst>
                                              <p:attrName>ppt_w</p:attrName>
                                            </p:attrNameLst>
                                          </p:cBhvr>
                                          <p:tavLst>
                                            <p:tav tm="0">
                                              <p:val>
                                                <p:fltVal val="0"/>
                                              </p:val>
                                            </p:tav>
                                            <p:tav tm="100000">
                                              <p:val>
                                                <p:strVal val="#ppt_w"/>
                                              </p:val>
                                            </p:tav>
                                          </p:tavLst>
                                        </p:anim>
                                        <p:anim calcmode="lin" valueType="num">
                                          <p:cBhvr>
                                            <p:cTn id="27" dur="500" fill="hold"/>
                                            <p:tgtEl>
                                              <p:spTgt spid="11"/>
                                            </p:tgtEl>
                                            <p:attrNameLst>
                                              <p:attrName>ppt_h</p:attrName>
                                            </p:attrNameLst>
                                          </p:cBhvr>
                                          <p:tavLst>
                                            <p:tav tm="0">
                                              <p:val>
                                                <p:fltVal val="0"/>
                                              </p:val>
                                            </p:tav>
                                            <p:tav tm="100000">
                                              <p:val>
                                                <p:strVal val="#ppt_h"/>
                                              </p:val>
                                            </p:tav>
                                          </p:tavLst>
                                        </p:anim>
                                        <p:animEffect transition="in" filter="fade">
                                          <p:cBhvr>
                                            <p:cTn id="2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animBg="1"/>
          <p:bldP spid="11" grpId="0" animBg="1"/>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 fill="hold"/>
                                            <p:tgtEl>
                                              <p:spTgt spid="6"/>
                                            </p:tgtEl>
                                            <p:attrNameLst>
                                              <p:attrName>ppt_x</p:attrName>
                                            </p:attrNameLst>
                                          </p:cBhvr>
                                          <p:tavLst>
                                            <p:tav tm="0">
                                              <p:val>
                                                <p:strVal val="#ppt_x"/>
                                              </p:val>
                                            </p:tav>
                                            <p:tav tm="100000">
                                              <p:val>
                                                <p:strVal val="#ppt_x"/>
                                              </p:val>
                                            </p:tav>
                                          </p:tavLst>
                                        </p:anim>
                                        <p:anim calcmode="lin" valueType="num">
                                          <p:cBhvr additive="base">
                                            <p:cTn id="8" dur="10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down)">
                                          <p:cBhvr>
                                            <p:cTn id="18" dur="500"/>
                                            <p:tgtEl>
                                              <p:spTgt spid="9"/>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ipe(down)">
                                          <p:cBhvr>
                                            <p:cTn id="21" dur="5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500" fill="hold"/>
                                            <p:tgtEl>
                                              <p:spTgt spid="11"/>
                                            </p:tgtEl>
                                            <p:attrNameLst>
                                              <p:attrName>ppt_w</p:attrName>
                                            </p:attrNameLst>
                                          </p:cBhvr>
                                          <p:tavLst>
                                            <p:tav tm="0">
                                              <p:val>
                                                <p:fltVal val="0"/>
                                              </p:val>
                                            </p:tav>
                                            <p:tav tm="100000">
                                              <p:val>
                                                <p:strVal val="#ppt_w"/>
                                              </p:val>
                                            </p:tav>
                                          </p:tavLst>
                                        </p:anim>
                                        <p:anim calcmode="lin" valueType="num">
                                          <p:cBhvr>
                                            <p:cTn id="27" dur="500" fill="hold"/>
                                            <p:tgtEl>
                                              <p:spTgt spid="11"/>
                                            </p:tgtEl>
                                            <p:attrNameLst>
                                              <p:attrName>ppt_h</p:attrName>
                                            </p:attrNameLst>
                                          </p:cBhvr>
                                          <p:tavLst>
                                            <p:tav tm="0">
                                              <p:val>
                                                <p:fltVal val="0"/>
                                              </p:val>
                                            </p:tav>
                                            <p:tav tm="100000">
                                              <p:val>
                                                <p:strVal val="#ppt_h"/>
                                              </p:val>
                                            </p:tav>
                                          </p:tavLst>
                                        </p:anim>
                                        <p:animEffect transition="in" filter="fade">
                                          <p:cBhvr>
                                            <p:cTn id="2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animBg="1"/>
          <p:bldP spid="11" grpId="0" animBg="1"/>
        </p:bldLst>
      </p:timing>
    </mc:Fallback>
  </mc:AlternateContent>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1" name="Picture 40">
            <a:extLst>
              <a:ext uri="{FF2B5EF4-FFF2-40B4-BE49-F238E27FC236}">
                <a16:creationId xmlns:a16="http://schemas.microsoft.com/office/drawing/2014/main" id="{BFD1EE79-6520-4D8B-A452-134702EBB17E}"/>
              </a:ext>
            </a:extLst>
          </p:cNvPr>
          <p:cNvPicPr>
            <a:picLocks noChangeAspect="1"/>
          </p:cNvPicPr>
          <p:nvPr/>
        </p:nvPicPr>
        <p:blipFill>
          <a:blip r:embed="rId3"/>
          <a:stretch>
            <a:fillRect/>
          </a:stretch>
        </p:blipFill>
        <p:spPr>
          <a:xfrm>
            <a:off x="-34000" y="1"/>
            <a:ext cx="12225999" cy="6858000"/>
          </a:xfrm>
          <a:prstGeom prst="rect">
            <a:avLst/>
          </a:prstGeom>
        </p:spPr>
      </p:pic>
      <p:sp>
        <p:nvSpPr>
          <p:cNvPr id="42" name="Rectangle: Folded Corner 41">
            <a:extLst>
              <a:ext uri="{FF2B5EF4-FFF2-40B4-BE49-F238E27FC236}">
                <a16:creationId xmlns:a16="http://schemas.microsoft.com/office/drawing/2014/main" id="{69D08C65-11E5-4B60-8EF4-949D601E241F}"/>
              </a:ext>
            </a:extLst>
          </p:cNvPr>
          <p:cNvSpPr/>
          <p:nvPr/>
        </p:nvSpPr>
        <p:spPr>
          <a:xfrm>
            <a:off x="476250" y="552450"/>
            <a:ext cx="11287125" cy="6019800"/>
          </a:xfrm>
          <a:prstGeom prst="foldedCorner">
            <a:avLst/>
          </a:prstGeom>
          <a:solidFill>
            <a:schemeClr val="bg1">
              <a:alpha val="89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Baloo 2" pitchFamily="2" charset="0"/>
            </a:endParaRPr>
          </a:p>
        </p:txBody>
      </p:sp>
      <p:grpSp>
        <p:nvGrpSpPr>
          <p:cNvPr id="6" name="Group 5">
            <a:extLst>
              <a:ext uri="{FF2B5EF4-FFF2-40B4-BE49-F238E27FC236}">
                <a16:creationId xmlns:a16="http://schemas.microsoft.com/office/drawing/2014/main" id="{18854607-32E5-91DB-4262-D983329F3D9B}"/>
              </a:ext>
            </a:extLst>
          </p:cNvPr>
          <p:cNvGrpSpPr/>
          <p:nvPr/>
        </p:nvGrpSpPr>
        <p:grpSpPr>
          <a:xfrm>
            <a:off x="1010169" y="0"/>
            <a:ext cx="10610331" cy="1790699"/>
            <a:chOff x="5724079" y="1626716"/>
            <a:chExt cx="10610331" cy="1790699"/>
          </a:xfrm>
        </p:grpSpPr>
        <p:sp>
          <p:nvSpPr>
            <p:cNvPr id="7" name="Rectangle: Rounded Corners 6">
              <a:extLst>
                <a:ext uri="{FF2B5EF4-FFF2-40B4-BE49-F238E27FC236}">
                  <a16:creationId xmlns:a16="http://schemas.microsoft.com/office/drawing/2014/main" id="{B50E14FC-3022-9FA8-853F-6B7F53F6BFCA}"/>
                </a:ext>
              </a:extLst>
            </p:cNvPr>
            <p:cNvSpPr/>
            <p:nvPr/>
          </p:nvSpPr>
          <p:spPr>
            <a:xfrm>
              <a:off x="6371260" y="2221138"/>
              <a:ext cx="9963150" cy="1196277"/>
            </a:xfrm>
            <a:custGeom>
              <a:avLst/>
              <a:gdLst>
                <a:gd name="connsiteX0" fmla="*/ 0 w 9963150"/>
                <a:gd name="connsiteY0" fmla="*/ 199383 h 1196277"/>
                <a:gd name="connsiteX1" fmla="*/ 199383 w 9963150"/>
                <a:gd name="connsiteY1" fmla="*/ 0 h 1196277"/>
                <a:gd name="connsiteX2" fmla="*/ 9763767 w 9963150"/>
                <a:gd name="connsiteY2" fmla="*/ 0 h 1196277"/>
                <a:gd name="connsiteX3" fmla="*/ 9963150 w 9963150"/>
                <a:gd name="connsiteY3" fmla="*/ 199383 h 1196277"/>
                <a:gd name="connsiteX4" fmla="*/ 9963150 w 9963150"/>
                <a:gd name="connsiteY4" fmla="*/ 996894 h 1196277"/>
                <a:gd name="connsiteX5" fmla="*/ 9763767 w 9963150"/>
                <a:gd name="connsiteY5" fmla="*/ 1196277 h 1196277"/>
                <a:gd name="connsiteX6" fmla="*/ 199383 w 9963150"/>
                <a:gd name="connsiteY6" fmla="*/ 1196277 h 1196277"/>
                <a:gd name="connsiteX7" fmla="*/ 0 w 9963150"/>
                <a:gd name="connsiteY7" fmla="*/ 996894 h 1196277"/>
                <a:gd name="connsiteX8" fmla="*/ 0 w 9963150"/>
                <a:gd name="connsiteY8" fmla="*/ 199383 h 1196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963150" h="1196277" fill="none" extrusionOk="0">
                  <a:moveTo>
                    <a:pt x="0" y="199383"/>
                  </a:moveTo>
                  <a:cubicBezTo>
                    <a:pt x="-18828" y="81393"/>
                    <a:pt x="94668" y="6148"/>
                    <a:pt x="199383" y="0"/>
                  </a:cubicBezTo>
                  <a:cubicBezTo>
                    <a:pt x="1452894" y="-61902"/>
                    <a:pt x="8464223" y="-101778"/>
                    <a:pt x="9763767" y="0"/>
                  </a:cubicBezTo>
                  <a:cubicBezTo>
                    <a:pt x="9859548" y="-4495"/>
                    <a:pt x="9966202" y="85199"/>
                    <a:pt x="9963150" y="199383"/>
                  </a:cubicBezTo>
                  <a:cubicBezTo>
                    <a:pt x="9975264" y="558673"/>
                    <a:pt x="10034798" y="792653"/>
                    <a:pt x="9963150" y="996894"/>
                  </a:cubicBezTo>
                  <a:cubicBezTo>
                    <a:pt x="9961600" y="1106251"/>
                    <a:pt x="9870716" y="1181638"/>
                    <a:pt x="9763767" y="1196277"/>
                  </a:cubicBezTo>
                  <a:cubicBezTo>
                    <a:pt x="5785160" y="1053885"/>
                    <a:pt x="1394774" y="1307378"/>
                    <a:pt x="199383" y="1196277"/>
                  </a:cubicBezTo>
                  <a:cubicBezTo>
                    <a:pt x="82707" y="1199559"/>
                    <a:pt x="-3660" y="1123698"/>
                    <a:pt x="0" y="996894"/>
                  </a:cubicBezTo>
                  <a:cubicBezTo>
                    <a:pt x="-31066" y="787256"/>
                    <a:pt x="-22129" y="354004"/>
                    <a:pt x="0" y="199383"/>
                  </a:cubicBezTo>
                  <a:close/>
                </a:path>
                <a:path w="9963150" h="1196277" stroke="0" extrusionOk="0">
                  <a:moveTo>
                    <a:pt x="0" y="199383"/>
                  </a:moveTo>
                  <a:cubicBezTo>
                    <a:pt x="-1538" y="87234"/>
                    <a:pt x="86583" y="-4489"/>
                    <a:pt x="199383" y="0"/>
                  </a:cubicBezTo>
                  <a:cubicBezTo>
                    <a:pt x="3654986" y="-164947"/>
                    <a:pt x="7448228" y="-52288"/>
                    <a:pt x="9763767" y="0"/>
                  </a:cubicBezTo>
                  <a:cubicBezTo>
                    <a:pt x="9873655" y="-3571"/>
                    <a:pt x="9951296" y="91165"/>
                    <a:pt x="9963150" y="199383"/>
                  </a:cubicBezTo>
                  <a:cubicBezTo>
                    <a:pt x="9912257" y="470135"/>
                    <a:pt x="9962048" y="846815"/>
                    <a:pt x="9963150" y="996894"/>
                  </a:cubicBezTo>
                  <a:cubicBezTo>
                    <a:pt x="9964934" y="1109313"/>
                    <a:pt x="9865094" y="1180284"/>
                    <a:pt x="9763767" y="1196277"/>
                  </a:cubicBezTo>
                  <a:cubicBezTo>
                    <a:pt x="6366115" y="1354818"/>
                    <a:pt x="2922052" y="1054441"/>
                    <a:pt x="199383" y="1196277"/>
                  </a:cubicBezTo>
                  <a:cubicBezTo>
                    <a:pt x="88019" y="1218192"/>
                    <a:pt x="13063" y="1102468"/>
                    <a:pt x="0" y="996894"/>
                  </a:cubicBezTo>
                  <a:cubicBezTo>
                    <a:pt x="66380" y="640351"/>
                    <a:pt x="-67862" y="541058"/>
                    <a:pt x="0" y="199383"/>
                  </a:cubicBezTo>
                  <a:close/>
                </a:path>
              </a:pathLst>
            </a:custGeom>
            <a:solidFill>
              <a:srgbClr val="CCFF99"/>
            </a:solidFill>
            <a:ln w="57150">
              <a:solidFill>
                <a:srgbClr val="00B050"/>
              </a:solidFill>
              <a:extLst>
                <a:ext uri="{C807C97D-BFC1-408E-A445-0C87EB9F89A2}">
                  <ask:lineSketchStyleProps xmlns:ask="http://schemas.microsoft.com/office/drawing/2018/sketchyshapes" sd="983016561">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6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c. Người viết yêu thích những gì ở câu chuyện? Từ ngữ, câu văn nào cho biết điều đó?</a:t>
              </a:r>
              <a:endParaRPr kumimoji="0" lang="vi-VN" sz="36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pic>
          <p:nvPicPr>
            <p:cNvPr id="8" name="Picture 7">
              <a:extLst>
                <a:ext uri="{FF2B5EF4-FFF2-40B4-BE49-F238E27FC236}">
                  <a16:creationId xmlns:a16="http://schemas.microsoft.com/office/drawing/2014/main" id="{49124637-A33E-1E1D-03A7-67EE9383907D}"/>
                </a:ext>
              </a:extLst>
            </p:cNvPr>
            <p:cNvPicPr>
              <a:picLocks noChangeAspect="1"/>
            </p:cNvPicPr>
            <p:nvPr/>
          </p:nvPicPr>
          <p:blipFill>
            <a:blip r:embed="rId4"/>
            <a:stretch>
              <a:fillRect/>
            </a:stretch>
          </p:blipFill>
          <p:spPr>
            <a:xfrm>
              <a:off x="5724079" y="1626716"/>
              <a:ext cx="1093595" cy="1093595"/>
            </a:xfrm>
            <a:prstGeom prst="rect">
              <a:avLst/>
            </a:prstGeom>
          </p:spPr>
        </p:pic>
      </p:grpSp>
      <p:grpSp>
        <p:nvGrpSpPr>
          <p:cNvPr id="10" name="Group 9">
            <a:extLst>
              <a:ext uri="{FF2B5EF4-FFF2-40B4-BE49-F238E27FC236}">
                <a16:creationId xmlns:a16="http://schemas.microsoft.com/office/drawing/2014/main" id="{5440F202-4CA1-EC1E-23B2-A8760D899412}"/>
              </a:ext>
            </a:extLst>
          </p:cNvPr>
          <p:cNvGrpSpPr/>
          <p:nvPr/>
        </p:nvGrpSpPr>
        <p:grpSpPr>
          <a:xfrm>
            <a:off x="5019675" y="1933575"/>
            <a:ext cx="3495675" cy="1400175"/>
            <a:chOff x="5019675" y="1933575"/>
            <a:chExt cx="3495675" cy="1400175"/>
          </a:xfrm>
        </p:grpSpPr>
        <p:sp>
          <p:nvSpPr>
            <p:cNvPr id="2" name="Cloud 1">
              <a:extLst>
                <a:ext uri="{FF2B5EF4-FFF2-40B4-BE49-F238E27FC236}">
                  <a16:creationId xmlns:a16="http://schemas.microsoft.com/office/drawing/2014/main" id="{7B45DB7A-B2A8-03A9-B24A-F3E976F7CCE6}"/>
                </a:ext>
              </a:extLst>
            </p:cNvPr>
            <p:cNvSpPr/>
            <p:nvPr/>
          </p:nvSpPr>
          <p:spPr>
            <a:xfrm>
              <a:off x="5019675" y="1933575"/>
              <a:ext cx="3495675" cy="1400175"/>
            </a:xfrm>
            <a:prstGeom prst="cloud">
              <a:avLst/>
            </a:prstGeom>
            <a:solidFill>
              <a:srgbClr val="49DFEB"/>
            </a:solid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9B4CEEF-7F0A-7176-C928-CCA7F3A43127}"/>
                </a:ext>
              </a:extLst>
            </p:cNvPr>
            <p:cNvSpPr txBox="1"/>
            <p:nvPr/>
          </p:nvSpPr>
          <p:spPr>
            <a:xfrm>
              <a:off x="5600700" y="2209800"/>
              <a:ext cx="2705100" cy="584775"/>
            </a:xfrm>
            <a:prstGeom prst="rect">
              <a:avLst/>
            </a:prstGeom>
            <a:noFill/>
          </p:spPr>
          <p:txBody>
            <a:bodyPr wrap="square" rtlCol="0">
              <a:spAutoFit/>
            </a:bodyPr>
            <a:lstStyle/>
            <a:p>
              <a:r>
                <a:rPr lang="en-US" sz="3200" b="1" dirty="0" err="1">
                  <a:solidFill>
                    <a:srgbClr val="FF0000"/>
                  </a:solidFill>
                </a:rPr>
                <a:t>Thế</a:t>
              </a:r>
              <a:r>
                <a:rPr lang="en-US" sz="3200" b="1" dirty="0">
                  <a:solidFill>
                    <a:srgbClr val="FF0000"/>
                  </a:solidFill>
                </a:rPr>
                <a:t> </a:t>
              </a:r>
              <a:r>
                <a:rPr lang="en-US" sz="3200" b="1" dirty="0" err="1">
                  <a:solidFill>
                    <a:srgbClr val="FF0000"/>
                  </a:solidFill>
                </a:rPr>
                <a:t>giới</a:t>
              </a:r>
              <a:r>
                <a:rPr lang="en-US" sz="3200" b="1" dirty="0">
                  <a:solidFill>
                    <a:srgbClr val="FF0000"/>
                  </a:solidFill>
                </a:rPr>
                <a:t> </a:t>
              </a:r>
              <a:r>
                <a:rPr lang="en-US" sz="3200" b="1" dirty="0" err="1">
                  <a:solidFill>
                    <a:srgbClr val="FF0000"/>
                  </a:solidFill>
                </a:rPr>
                <a:t>thú</a:t>
              </a:r>
              <a:r>
                <a:rPr lang="en-US" sz="3200" b="1" dirty="0">
                  <a:solidFill>
                    <a:srgbClr val="FF0000"/>
                  </a:solidFill>
                </a:rPr>
                <a:t> </a:t>
              </a:r>
              <a:r>
                <a:rPr lang="en-US" sz="3200" b="1" dirty="0" err="1">
                  <a:solidFill>
                    <a:srgbClr val="FF0000"/>
                  </a:solidFill>
                </a:rPr>
                <a:t>vị</a:t>
              </a:r>
              <a:endParaRPr lang="en-US" sz="3200" b="1" dirty="0">
                <a:solidFill>
                  <a:srgbClr val="FF0000"/>
                </a:solidFill>
              </a:endParaRPr>
            </a:p>
          </p:txBody>
        </p:sp>
      </p:grpSp>
      <p:cxnSp>
        <p:nvCxnSpPr>
          <p:cNvPr id="14" name="Straight Arrow Connector 13">
            <a:extLst>
              <a:ext uri="{FF2B5EF4-FFF2-40B4-BE49-F238E27FC236}">
                <a16:creationId xmlns:a16="http://schemas.microsoft.com/office/drawing/2014/main" id="{0E629423-0C5B-E4A2-1500-603CA47D0FC3}"/>
              </a:ext>
            </a:extLst>
          </p:cNvPr>
          <p:cNvCxnSpPr>
            <a:cxnSpLocks/>
          </p:cNvCxnSpPr>
          <p:nvPr/>
        </p:nvCxnSpPr>
        <p:spPr>
          <a:xfrm flipH="1">
            <a:off x="3638550" y="2762250"/>
            <a:ext cx="1457325" cy="600075"/>
          </a:xfrm>
          <a:prstGeom prst="straightConnector1">
            <a:avLst/>
          </a:prstGeom>
          <a:ln w="76200">
            <a:solidFill>
              <a:srgbClr val="0070C0"/>
            </a:solidFill>
            <a:tailEnd type="triangle"/>
          </a:ln>
        </p:spPr>
        <p:style>
          <a:lnRef idx="1">
            <a:schemeClr val="accent1"/>
          </a:lnRef>
          <a:fillRef idx="0">
            <a:schemeClr val="accent1"/>
          </a:fillRef>
          <a:effectRef idx="0">
            <a:schemeClr val="accent1"/>
          </a:effectRef>
          <a:fontRef idx="minor">
            <a:schemeClr val="tx1"/>
          </a:fontRef>
        </p:style>
      </p:cxnSp>
      <p:grpSp>
        <p:nvGrpSpPr>
          <p:cNvPr id="15" name="Group 14">
            <a:extLst>
              <a:ext uri="{FF2B5EF4-FFF2-40B4-BE49-F238E27FC236}">
                <a16:creationId xmlns:a16="http://schemas.microsoft.com/office/drawing/2014/main" id="{3125E5B8-D700-3E5B-D7FA-FF80CAAEA2BC}"/>
              </a:ext>
            </a:extLst>
          </p:cNvPr>
          <p:cNvGrpSpPr/>
          <p:nvPr/>
        </p:nvGrpSpPr>
        <p:grpSpPr>
          <a:xfrm>
            <a:off x="876299" y="3295650"/>
            <a:ext cx="5915025" cy="3200400"/>
            <a:chOff x="5019675" y="1933575"/>
            <a:chExt cx="3529613" cy="1400175"/>
          </a:xfrm>
        </p:grpSpPr>
        <p:sp>
          <p:nvSpPr>
            <p:cNvPr id="16" name="Cloud 15">
              <a:extLst>
                <a:ext uri="{FF2B5EF4-FFF2-40B4-BE49-F238E27FC236}">
                  <a16:creationId xmlns:a16="http://schemas.microsoft.com/office/drawing/2014/main" id="{D1095307-8CD0-ECA2-E1DC-C32B6881238B}"/>
                </a:ext>
              </a:extLst>
            </p:cNvPr>
            <p:cNvSpPr/>
            <p:nvPr/>
          </p:nvSpPr>
          <p:spPr>
            <a:xfrm>
              <a:off x="5019675" y="1933575"/>
              <a:ext cx="3495675" cy="1400175"/>
            </a:xfrm>
            <a:prstGeom prst="cloud">
              <a:avLst/>
            </a:prstGeom>
            <a:solidFill>
              <a:srgbClr val="49DFEB"/>
            </a:solid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534D71C5-3AE3-4471-3141-86CEAF20D9A1}"/>
                </a:ext>
              </a:extLst>
            </p:cNvPr>
            <p:cNvSpPr txBox="1"/>
            <p:nvPr/>
          </p:nvSpPr>
          <p:spPr>
            <a:xfrm>
              <a:off x="5220355" y="2209800"/>
              <a:ext cx="3328933" cy="740587"/>
            </a:xfrm>
            <a:prstGeom prst="rect">
              <a:avLst/>
            </a:prstGeom>
            <a:noFill/>
          </p:spPr>
          <p:txBody>
            <a:bodyPr wrap="square" rtlCol="0">
              <a:spAutoFit/>
            </a:bodyPr>
            <a:lstStyle/>
            <a:p>
              <a:pPr marL="457200" indent="-457200">
                <a:buFontTx/>
                <a:buChar char="-"/>
              </a:pPr>
              <a:r>
                <a:rPr lang="en-US" sz="2600" b="1" dirty="0" err="1">
                  <a:solidFill>
                    <a:srgbClr val="002060"/>
                  </a:solidFill>
                </a:rPr>
                <a:t>Những</a:t>
              </a:r>
              <a:r>
                <a:rPr lang="en-US" sz="2600" b="1" dirty="0">
                  <a:solidFill>
                    <a:srgbClr val="002060"/>
                  </a:solidFill>
                </a:rPr>
                <a:t> con </a:t>
              </a:r>
              <a:r>
                <a:rPr lang="en-US" sz="2600" b="1" dirty="0" err="1">
                  <a:solidFill>
                    <a:srgbClr val="002060"/>
                  </a:solidFill>
                </a:rPr>
                <a:t>vật</a:t>
              </a:r>
              <a:r>
                <a:rPr lang="en-US" sz="2600" b="1" dirty="0">
                  <a:solidFill>
                    <a:srgbClr val="002060"/>
                  </a:solidFill>
                </a:rPr>
                <a:t> </a:t>
              </a:r>
              <a:r>
                <a:rPr lang="en-US" sz="2600" b="1" dirty="0" err="1">
                  <a:solidFill>
                    <a:srgbClr val="002060"/>
                  </a:solidFill>
                </a:rPr>
                <a:t>quen</a:t>
              </a:r>
              <a:r>
                <a:rPr lang="en-US" sz="2600" b="1" dirty="0">
                  <a:solidFill>
                    <a:srgbClr val="002060"/>
                  </a:solidFill>
                </a:rPr>
                <a:t> </a:t>
              </a:r>
              <a:r>
                <a:rPr lang="en-US" sz="2600" b="1" dirty="0" err="1">
                  <a:solidFill>
                    <a:srgbClr val="002060"/>
                  </a:solidFill>
                </a:rPr>
                <a:t>thuộc</a:t>
              </a:r>
              <a:r>
                <a:rPr lang="en-US" sz="2600" b="1" dirty="0">
                  <a:solidFill>
                    <a:srgbClr val="002060"/>
                  </a:solidFill>
                </a:rPr>
                <a:t> </a:t>
              </a:r>
              <a:r>
                <a:rPr lang="en-US" sz="2600" b="1" dirty="0" err="1">
                  <a:solidFill>
                    <a:srgbClr val="002060"/>
                  </a:solidFill>
                </a:rPr>
                <a:t>hiện</a:t>
              </a:r>
              <a:r>
                <a:rPr lang="en-US" sz="2600" b="1" dirty="0">
                  <a:solidFill>
                    <a:srgbClr val="002060"/>
                  </a:solidFill>
                </a:rPr>
                <a:t> </a:t>
              </a:r>
              <a:r>
                <a:rPr lang="en-US" sz="2600" b="1" dirty="0" err="1">
                  <a:solidFill>
                    <a:srgbClr val="002060"/>
                  </a:solidFill>
                </a:rPr>
                <a:t>ra</a:t>
              </a:r>
              <a:r>
                <a:rPr lang="en-US" sz="2600" b="1" dirty="0">
                  <a:solidFill>
                    <a:srgbClr val="002060"/>
                  </a:solidFill>
                </a:rPr>
                <a:t> </a:t>
              </a:r>
              <a:r>
                <a:rPr lang="en-US" sz="2600" b="1" dirty="0" err="1">
                  <a:solidFill>
                    <a:srgbClr val="002060"/>
                  </a:solidFill>
                </a:rPr>
                <a:t>như</a:t>
              </a:r>
              <a:r>
                <a:rPr lang="en-US" sz="2600" b="1" dirty="0">
                  <a:solidFill>
                    <a:srgbClr val="002060"/>
                  </a:solidFill>
                </a:rPr>
                <a:t> </a:t>
              </a:r>
              <a:r>
                <a:rPr lang="en-US" sz="2600" b="1" dirty="0" err="1">
                  <a:solidFill>
                    <a:srgbClr val="002060"/>
                  </a:solidFill>
                </a:rPr>
                <a:t>thế</a:t>
              </a:r>
              <a:r>
                <a:rPr lang="en-US" sz="2600" b="1" dirty="0">
                  <a:solidFill>
                    <a:srgbClr val="002060"/>
                  </a:solidFill>
                </a:rPr>
                <a:t> </a:t>
              </a:r>
              <a:r>
                <a:rPr lang="en-US" sz="2600" b="1" dirty="0" err="1">
                  <a:solidFill>
                    <a:srgbClr val="002060"/>
                  </a:solidFill>
                </a:rPr>
                <a:t>nào</a:t>
              </a:r>
              <a:r>
                <a:rPr lang="en-US" sz="2600" b="1" dirty="0">
                  <a:solidFill>
                    <a:srgbClr val="002060"/>
                  </a:solidFill>
                </a:rPr>
                <a:t>?</a:t>
              </a:r>
            </a:p>
            <a:p>
              <a:pPr marL="457200" indent="-457200">
                <a:buFontTx/>
                <a:buChar char="-"/>
              </a:pPr>
              <a:r>
                <a:rPr lang="en-US" sz="2600" b="1" dirty="0" err="1">
                  <a:solidFill>
                    <a:srgbClr val="002060"/>
                  </a:solidFill>
                </a:rPr>
                <a:t>Tiếng</a:t>
              </a:r>
              <a:r>
                <a:rPr lang="en-US" sz="2600" b="1" dirty="0">
                  <a:solidFill>
                    <a:srgbClr val="002060"/>
                  </a:solidFill>
                </a:rPr>
                <a:t> </a:t>
              </a:r>
              <a:r>
                <a:rPr lang="en-US" sz="2600" b="1" dirty="0" err="1">
                  <a:solidFill>
                    <a:srgbClr val="002060"/>
                  </a:solidFill>
                </a:rPr>
                <a:t>kêu</a:t>
              </a:r>
              <a:r>
                <a:rPr lang="en-US" sz="2600" b="1" dirty="0">
                  <a:solidFill>
                    <a:srgbClr val="002060"/>
                  </a:solidFill>
                </a:rPr>
                <a:t>, </a:t>
              </a:r>
              <a:r>
                <a:rPr lang="en-US" sz="2600" b="1" dirty="0" err="1">
                  <a:solidFill>
                    <a:srgbClr val="002060"/>
                  </a:solidFill>
                </a:rPr>
                <a:t>tiếng</a:t>
              </a:r>
              <a:r>
                <a:rPr lang="en-US" sz="2600" b="1" dirty="0">
                  <a:solidFill>
                    <a:srgbClr val="002060"/>
                  </a:solidFill>
                </a:rPr>
                <a:t> </a:t>
              </a:r>
              <a:r>
                <a:rPr lang="en-US" sz="2600" b="1" dirty="0" err="1">
                  <a:solidFill>
                    <a:srgbClr val="002060"/>
                  </a:solidFill>
                </a:rPr>
                <a:t>gáy</a:t>
              </a:r>
              <a:r>
                <a:rPr lang="en-US" sz="2600" b="1" dirty="0">
                  <a:solidFill>
                    <a:srgbClr val="002060"/>
                  </a:solidFill>
                </a:rPr>
                <a:t>, </a:t>
              </a:r>
              <a:r>
                <a:rPr lang="en-US" sz="2600" b="1" dirty="0" err="1">
                  <a:solidFill>
                    <a:srgbClr val="002060"/>
                  </a:solidFill>
                </a:rPr>
                <a:t>tiếng</a:t>
              </a:r>
              <a:r>
                <a:rPr lang="en-US" sz="2600" b="1" dirty="0">
                  <a:solidFill>
                    <a:srgbClr val="002060"/>
                  </a:solidFill>
                </a:rPr>
                <a:t> </a:t>
              </a:r>
              <a:r>
                <a:rPr lang="en-US" sz="2600" b="1" dirty="0" err="1">
                  <a:solidFill>
                    <a:srgbClr val="002060"/>
                  </a:solidFill>
                </a:rPr>
                <a:t>hót</a:t>
              </a:r>
              <a:r>
                <a:rPr lang="en-US" sz="2600" b="1" dirty="0">
                  <a:solidFill>
                    <a:srgbClr val="002060"/>
                  </a:solidFill>
                </a:rPr>
                <a:t> </a:t>
              </a:r>
              <a:r>
                <a:rPr lang="en-US" sz="2600" b="1" dirty="0" err="1">
                  <a:solidFill>
                    <a:srgbClr val="002060"/>
                  </a:solidFill>
                </a:rPr>
                <a:t>của</a:t>
              </a:r>
              <a:r>
                <a:rPr lang="en-US" sz="2600" b="1" dirty="0">
                  <a:solidFill>
                    <a:srgbClr val="002060"/>
                  </a:solidFill>
                </a:rPr>
                <a:t> </a:t>
              </a:r>
              <a:r>
                <a:rPr lang="en-US" sz="2600" b="1" dirty="0" err="1">
                  <a:solidFill>
                    <a:srgbClr val="002060"/>
                  </a:solidFill>
                </a:rPr>
                <a:t>chúng</a:t>
              </a:r>
              <a:r>
                <a:rPr lang="en-US" sz="2600" b="1" dirty="0">
                  <a:solidFill>
                    <a:srgbClr val="002060"/>
                  </a:solidFill>
                </a:rPr>
                <a:t> </a:t>
              </a:r>
              <a:r>
                <a:rPr lang="en-US" sz="2600" b="1" dirty="0" err="1">
                  <a:solidFill>
                    <a:srgbClr val="002060"/>
                  </a:solidFill>
                </a:rPr>
                <a:t>được</a:t>
              </a:r>
              <a:r>
                <a:rPr lang="en-US" sz="2600" b="1" dirty="0">
                  <a:solidFill>
                    <a:srgbClr val="002060"/>
                  </a:solidFill>
                </a:rPr>
                <a:t> </a:t>
              </a:r>
              <a:r>
                <a:rPr lang="en-US" sz="2600" b="1" dirty="0" err="1">
                  <a:solidFill>
                    <a:srgbClr val="002060"/>
                  </a:solidFill>
                </a:rPr>
                <a:t>miêu</a:t>
              </a:r>
              <a:r>
                <a:rPr lang="en-US" sz="2600" b="1" dirty="0">
                  <a:solidFill>
                    <a:srgbClr val="002060"/>
                  </a:solidFill>
                </a:rPr>
                <a:t> </a:t>
              </a:r>
              <a:r>
                <a:rPr lang="en-US" sz="2600" b="1" dirty="0" err="1">
                  <a:solidFill>
                    <a:srgbClr val="002060"/>
                  </a:solidFill>
                </a:rPr>
                <a:t>tả</a:t>
              </a:r>
              <a:r>
                <a:rPr lang="en-US" sz="2600" b="1" dirty="0">
                  <a:solidFill>
                    <a:srgbClr val="002060"/>
                  </a:solidFill>
                </a:rPr>
                <a:t> </a:t>
              </a:r>
              <a:r>
                <a:rPr lang="en-US" sz="2600" b="1" dirty="0" err="1">
                  <a:solidFill>
                    <a:srgbClr val="002060"/>
                  </a:solidFill>
                </a:rPr>
                <a:t>ra</a:t>
              </a:r>
              <a:r>
                <a:rPr lang="en-US" sz="2600" b="1" dirty="0">
                  <a:solidFill>
                    <a:srgbClr val="002060"/>
                  </a:solidFill>
                </a:rPr>
                <a:t> </a:t>
              </a:r>
              <a:r>
                <a:rPr lang="en-US" sz="2600" b="1" dirty="0" err="1">
                  <a:solidFill>
                    <a:srgbClr val="002060"/>
                  </a:solidFill>
                </a:rPr>
                <a:t>sao</a:t>
              </a:r>
              <a:r>
                <a:rPr lang="en-US" sz="2600" b="1" dirty="0">
                  <a:solidFill>
                    <a:srgbClr val="002060"/>
                  </a:solidFill>
                </a:rPr>
                <a:t>?</a:t>
              </a:r>
            </a:p>
          </p:txBody>
        </p:sp>
      </p:grpSp>
      <p:grpSp>
        <p:nvGrpSpPr>
          <p:cNvPr id="18" name="Group 17">
            <a:extLst>
              <a:ext uri="{FF2B5EF4-FFF2-40B4-BE49-F238E27FC236}">
                <a16:creationId xmlns:a16="http://schemas.microsoft.com/office/drawing/2014/main" id="{0BC2469E-5161-64BF-1D7B-A7773AF3ADF4}"/>
              </a:ext>
            </a:extLst>
          </p:cNvPr>
          <p:cNvGrpSpPr/>
          <p:nvPr/>
        </p:nvGrpSpPr>
        <p:grpSpPr>
          <a:xfrm>
            <a:off x="8029575" y="3133725"/>
            <a:ext cx="3990975" cy="2257425"/>
            <a:chOff x="5019675" y="1933575"/>
            <a:chExt cx="3529613" cy="1400175"/>
          </a:xfrm>
        </p:grpSpPr>
        <p:sp>
          <p:nvSpPr>
            <p:cNvPr id="19" name="Cloud 18">
              <a:extLst>
                <a:ext uri="{FF2B5EF4-FFF2-40B4-BE49-F238E27FC236}">
                  <a16:creationId xmlns:a16="http://schemas.microsoft.com/office/drawing/2014/main" id="{5A015AB0-7EF1-1249-C338-CAA97A57942E}"/>
                </a:ext>
              </a:extLst>
            </p:cNvPr>
            <p:cNvSpPr/>
            <p:nvPr/>
          </p:nvSpPr>
          <p:spPr>
            <a:xfrm>
              <a:off x="5019675" y="1933575"/>
              <a:ext cx="3495675" cy="1400175"/>
            </a:xfrm>
            <a:prstGeom prst="cloud">
              <a:avLst/>
            </a:prstGeom>
            <a:solidFill>
              <a:srgbClr val="49DFEB"/>
            </a:solid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369C9C24-5297-294B-443A-51221C8BD557}"/>
                </a:ext>
              </a:extLst>
            </p:cNvPr>
            <p:cNvSpPr txBox="1"/>
            <p:nvPr/>
          </p:nvSpPr>
          <p:spPr>
            <a:xfrm>
              <a:off x="5220355" y="2209800"/>
              <a:ext cx="3328933" cy="390492"/>
            </a:xfrm>
            <a:prstGeom prst="rect">
              <a:avLst/>
            </a:prstGeom>
            <a:noFill/>
          </p:spPr>
          <p:txBody>
            <a:bodyPr wrap="square" rtlCol="0">
              <a:spAutoFit/>
            </a:bodyPr>
            <a:lstStyle/>
            <a:p>
              <a:pPr marL="457200" indent="-457200">
                <a:buFontTx/>
                <a:buChar char="-"/>
              </a:pPr>
              <a:r>
                <a:rPr lang="en-US" sz="2600" b="1" dirty="0" err="1">
                  <a:solidFill>
                    <a:srgbClr val="002060"/>
                  </a:solidFill>
                </a:rPr>
                <a:t>Vì</a:t>
              </a:r>
              <a:r>
                <a:rPr lang="en-US" sz="2600" b="1" dirty="0">
                  <a:solidFill>
                    <a:srgbClr val="002060"/>
                  </a:solidFill>
                </a:rPr>
                <a:t> </a:t>
              </a:r>
              <a:r>
                <a:rPr lang="en-US" sz="2600" b="1" dirty="0" err="1">
                  <a:solidFill>
                    <a:srgbClr val="002060"/>
                  </a:solidFill>
                </a:rPr>
                <a:t>sao</a:t>
              </a:r>
              <a:r>
                <a:rPr lang="en-US" sz="2600" b="1" dirty="0">
                  <a:solidFill>
                    <a:srgbClr val="002060"/>
                  </a:solidFill>
                </a:rPr>
                <a:t> </a:t>
              </a:r>
              <a:r>
                <a:rPr lang="en-US" sz="2600" b="1" dirty="0" err="1">
                  <a:solidFill>
                    <a:srgbClr val="002060"/>
                  </a:solidFill>
                </a:rPr>
                <a:t>nhân</a:t>
              </a:r>
              <a:r>
                <a:rPr lang="en-US" sz="2600" b="1" dirty="0">
                  <a:solidFill>
                    <a:srgbClr val="002060"/>
                  </a:solidFill>
                </a:rPr>
                <a:t> </a:t>
              </a:r>
              <a:r>
                <a:rPr lang="en-US" sz="2600" b="1" dirty="0" err="1">
                  <a:solidFill>
                    <a:srgbClr val="002060"/>
                  </a:solidFill>
                </a:rPr>
                <a:t>vật</a:t>
              </a:r>
              <a:r>
                <a:rPr lang="en-US" sz="2600" b="1" dirty="0">
                  <a:solidFill>
                    <a:srgbClr val="002060"/>
                  </a:solidFill>
                </a:rPr>
                <a:t> </a:t>
              </a:r>
              <a:r>
                <a:rPr lang="en-US" sz="2600" b="1" dirty="0" err="1">
                  <a:solidFill>
                    <a:srgbClr val="002060"/>
                  </a:solidFill>
                </a:rPr>
                <a:t>thầy</a:t>
              </a:r>
              <a:r>
                <a:rPr lang="en-US" sz="2600" b="1" dirty="0">
                  <a:solidFill>
                    <a:srgbClr val="002060"/>
                  </a:solidFill>
                </a:rPr>
                <a:t> </a:t>
              </a:r>
              <a:r>
                <a:rPr lang="en-US" sz="2600" b="1" dirty="0" err="1">
                  <a:solidFill>
                    <a:srgbClr val="002060"/>
                  </a:solidFill>
                </a:rPr>
                <a:t>vàng</a:t>
              </a:r>
              <a:r>
                <a:rPr lang="en-US" sz="2600" b="1" dirty="0">
                  <a:solidFill>
                    <a:srgbClr val="002060"/>
                  </a:solidFill>
                </a:rPr>
                <a:t> </a:t>
              </a:r>
              <a:r>
                <a:rPr lang="en-US" sz="2600" b="1" dirty="0" err="1">
                  <a:solidFill>
                    <a:srgbClr val="002060"/>
                  </a:solidFill>
                </a:rPr>
                <a:t>anh</a:t>
              </a:r>
              <a:r>
                <a:rPr lang="en-US" sz="2600" b="1" dirty="0">
                  <a:solidFill>
                    <a:srgbClr val="002060"/>
                  </a:solidFill>
                </a:rPr>
                <a:t> </a:t>
              </a:r>
              <a:r>
                <a:rPr lang="en-US" sz="2600" b="1" dirty="0" err="1">
                  <a:solidFill>
                    <a:srgbClr val="002060"/>
                  </a:solidFill>
                </a:rPr>
                <a:t>để</a:t>
              </a:r>
              <a:r>
                <a:rPr lang="en-US" sz="2600" b="1" dirty="0">
                  <a:solidFill>
                    <a:srgbClr val="002060"/>
                  </a:solidFill>
                </a:rPr>
                <a:t> </a:t>
              </a:r>
              <a:r>
                <a:rPr lang="en-US" sz="2600" b="1" dirty="0" err="1">
                  <a:solidFill>
                    <a:srgbClr val="002060"/>
                  </a:solidFill>
                </a:rPr>
                <a:t>lại</a:t>
              </a:r>
              <a:r>
                <a:rPr lang="en-US" sz="2600" b="1" dirty="0">
                  <a:solidFill>
                    <a:srgbClr val="002060"/>
                  </a:solidFill>
                </a:rPr>
                <a:t> </a:t>
              </a:r>
              <a:r>
                <a:rPr lang="en-US" sz="2600" b="1" dirty="0" err="1">
                  <a:solidFill>
                    <a:srgbClr val="002060"/>
                  </a:solidFill>
                </a:rPr>
                <a:t>ấn</a:t>
              </a:r>
              <a:r>
                <a:rPr lang="en-US" sz="2600" b="1" dirty="0">
                  <a:solidFill>
                    <a:srgbClr val="002060"/>
                  </a:solidFill>
                </a:rPr>
                <a:t> </a:t>
              </a:r>
              <a:r>
                <a:rPr lang="en-US" sz="2600" b="1" dirty="0" err="1">
                  <a:solidFill>
                    <a:srgbClr val="002060"/>
                  </a:solidFill>
                </a:rPr>
                <a:t>tượng</a:t>
              </a:r>
              <a:r>
                <a:rPr lang="en-US" sz="2600" b="1" dirty="0">
                  <a:solidFill>
                    <a:srgbClr val="002060"/>
                  </a:solidFill>
                </a:rPr>
                <a:t> </a:t>
              </a:r>
              <a:r>
                <a:rPr lang="en-US" sz="2600" b="1" dirty="0" err="1">
                  <a:solidFill>
                    <a:srgbClr val="002060"/>
                  </a:solidFill>
                </a:rPr>
                <a:t>khó</a:t>
              </a:r>
              <a:r>
                <a:rPr lang="en-US" sz="2600" b="1" dirty="0">
                  <a:solidFill>
                    <a:srgbClr val="002060"/>
                  </a:solidFill>
                </a:rPr>
                <a:t> </a:t>
              </a:r>
              <a:r>
                <a:rPr lang="en-US" sz="2600" b="1" dirty="0" err="1">
                  <a:solidFill>
                    <a:srgbClr val="002060"/>
                  </a:solidFill>
                </a:rPr>
                <a:t>quên</a:t>
              </a:r>
              <a:r>
                <a:rPr lang="en-US" sz="2600" b="1" dirty="0">
                  <a:solidFill>
                    <a:srgbClr val="002060"/>
                  </a:solidFill>
                </a:rPr>
                <a:t>?</a:t>
              </a:r>
            </a:p>
          </p:txBody>
        </p:sp>
      </p:grpSp>
      <p:cxnSp>
        <p:nvCxnSpPr>
          <p:cNvPr id="21" name="Straight Arrow Connector 20">
            <a:extLst>
              <a:ext uri="{FF2B5EF4-FFF2-40B4-BE49-F238E27FC236}">
                <a16:creationId xmlns:a16="http://schemas.microsoft.com/office/drawing/2014/main" id="{6DDBDD07-3A5F-4DC2-362B-77C4781FEEFD}"/>
              </a:ext>
            </a:extLst>
          </p:cNvPr>
          <p:cNvCxnSpPr>
            <a:cxnSpLocks/>
          </p:cNvCxnSpPr>
          <p:nvPr/>
        </p:nvCxnSpPr>
        <p:spPr>
          <a:xfrm>
            <a:off x="8486775" y="2809875"/>
            <a:ext cx="1714500" cy="438150"/>
          </a:xfrm>
          <a:prstGeom prst="straightConnector1">
            <a:avLst/>
          </a:prstGeom>
          <a:ln w="76200">
            <a:solidFill>
              <a:srgbClr val="0070C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55465228"/>
      </p:ext>
    </p:extLst>
  </p:cSld>
  <p:clrMapOvr>
    <a:masterClrMapping/>
  </p:clrMapOvr>
  <p:transition spd="slow">
    <p:random/>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14:presetBounceEnd="65000">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14:bounceEnd="65000">
                                          <p:cBhvr additive="base">
                                            <p:cTn id="7" dur="1000" fill="hold"/>
                                            <p:tgtEl>
                                              <p:spTgt spid="6"/>
                                            </p:tgtEl>
                                            <p:attrNameLst>
                                              <p:attrName>ppt_x</p:attrName>
                                            </p:attrNameLst>
                                          </p:cBhvr>
                                          <p:tavLst>
                                            <p:tav tm="0">
                                              <p:val>
                                                <p:strVal val="#ppt_x"/>
                                              </p:val>
                                            </p:tav>
                                            <p:tav tm="100000">
                                              <p:val>
                                                <p:strVal val="#ppt_x"/>
                                              </p:val>
                                            </p:tav>
                                          </p:tavLst>
                                        </p:anim>
                                        <p:anim calcmode="lin" valueType="num" p14:bounceEnd="65000">
                                          <p:cBhvr additive="base">
                                            <p:cTn id="8" dur="10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nodeType="click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wipe(left)">
                                          <p:cBhvr>
                                            <p:cTn id="18" dur="500"/>
                                            <p:tgtEl>
                                              <p:spTgt spid="14"/>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wipe(down)">
                                          <p:cBhvr>
                                            <p:cTn id="23" dur="500"/>
                                            <p:tgtEl>
                                              <p:spTgt spid="15"/>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fade">
                                          <p:cBhvr>
                                            <p:cTn id="28" dur="500"/>
                                            <p:tgtEl>
                                              <p:spTgt spid="18"/>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nodeType="clickEffect">
                                      <p:stCondLst>
                                        <p:cond delay="0"/>
                                      </p:stCondLst>
                                      <p:childTnLst>
                                        <p:set>
                                          <p:cBhvr>
                                            <p:cTn id="32" dur="1" fill="hold">
                                              <p:stCondLst>
                                                <p:cond delay="0"/>
                                              </p:stCondLst>
                                            </p:cTn>
                                            <p:tgtEl>
                                              <p:spTgt spid="21"/>
                                            </p:tgtEl>
                                            <p:attrNameLst>
                                              <p:attrName>style.visibility</p:attrName>
                                            </p:attrNameLst>
                                          </p:cBhvr>
                                          <p:to>
                                            <p:strVal val="visible"/>
                                          </p:to>
                                        </p:set>
                                        <p:animEffect transition="in" filter="wipe(left)">
                                          <p:cBhvr>
                                            <p:cTn id="33"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 fill="hold"/>
                                            <p:tgtEl>
                                              <p:spTgt spid="6"/>
                                            </p:tgtEl>
                                            <p:attrNameLst>
                                              <p:attrName>ppt_x</p:attrName>
                                            </p:attrNameLst>
                                          </p:cBhvr>
                                          <p:tavLst>
                                            <p:tav tm="0">
                                              <p:val>
                                                <p:strVal val="#ppt_x"/>
                                              </p:val>
                                            </p:tav>
                                            <p:tav tm="100000">
                                              <p:val>
                                                <p:strVal val="#ppt_x"/>
                                              </p:val>
                                            </p:tav>
                                          </p:tavLst>
                                        </p:anim>
                                        <p:anim calcmode="lin" valueType="num">
                                          <p:cBhvr additive="base">
                                            <p:cTn id="8" dur="10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nodeType="click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wipe(left)">
                                          <p:cBhvr>
                                            <p:cTn id="18" dur="500"/>
                                            <p:tgtEl>
                                              <p:spTgt spid="14"/>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wipe(down)">
                                          <p:cBhvr>
                                            <p:cTn id="23" dur="500"/>
                                            <p:tgtEl>
                                              <p:spTgt spid="15"/>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fade">
                                          <p:cBhvr>
                                            <p:cTn id="28" dur="500"/>
                                            <p:tgtEl>
                                              <p:spTgt spid="18"/>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nodeType="clickEffect">
                                      <p:stCondLst>
                                        <p:cond delay="0"/>
                                      </p:stCondLst>
                                      <p:childTnLst>
                                        <p:set>
                                          <p:cBhvr>
                                            <p:cTn id="32" dur="1" fill="hold">
                                              <p:stCondLst>
                                                <p:cond delay="0"/>
                                              </p:stCondLst>
                                            </p:cTn>
                                            <p:tgtEl>
                                              <p:spTgt spid="21"/>
                                            </p:tgtEl>
                                            <p:attrNameLst>
                                              <p:attrName>style.visibility</p:attrName>
                                            </p:attrNameLst>
                                          </p:cBhvr>
                                          <p:to>
                                            <p:strVal val="visible"/>
                                          </p:to>
                                        </p:set>
                                        <p:animEffect transition="in" filter="wipe(left)">
                                          <p:cBhvr>
                                            <p:cTn id="33"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SHAPE_LOCKS" val="959"/>
</p:tagLst>
</file>

<file path=ppt/tags/tag2.xml><?xml version="1.0" encoding="utf-8"?>
<p:tagLst xmlns:a="http://schemas.openxmlformats.org/drawingml/2006/main" xmlns:r="http://schemas.openxmlformats.org/officeDocument/2006/relationships" xmlns:p="http://schemas.openxmlformats.org/presentationml/2006/main">
  <p:tag name="SHAPE_LOCKS" val="16"/>
</p:tagLst>
</file>

<file path=ppt/tags/tag3.xml><?xml version="1.0" encoding="utf-8"?>
<p:tagLst xmlns:a="http://schemas.openxmlformats.org/drawingml/2006/main" xmlns:r="http://schemas.openxmlformats.org/officeDocument/2006/relationships" xmlns:p="http://schemas.openxmlformats.org/presentationml/2006/main">
  <p:tag name="SHAPE_LOCKS" val="16"/>
</p:tagLst>
</file>

<file path=ppt/theme/theme1.xml><?xml version="1.0" encoding="utf-8"?>
<a:theme xmlns:a="http://schemas.openxmlformats.org/drawingml/2006/main" name="Office Theme">
  <a:themeElements>
    <a:clrScheme name="9Slide - 2021">
      <a:dk1>
        <a:sysClr val="windowText" lastClr="000000"/>
      </a:dk1>
      <a:lt1>
        <a:sysClr val="window" lastClr="FFFFFF"/>
      </a:lt1>
      <a:dk2>
        <a:srgbClr val="092D6C"/>
      </a:dk2>
      <a:lt2>
        <a:srgbClr val="FCECD0"/>
      </a:lt2>
      <a:accent1>
        <a:srgbClr val="4FC1E9"/>
      </a:accent1>
      <a:accent2>
        <a:srgbClr val="48CFAD"/>
      </a:accent2>
      <a:accent3>
        <a:srgbClr val="A0D468"/>
      </a:accent3>
      <a:accent4>
        <a:srgbClr val="FFBD45"/>
      </a:accent4>
      <a:accent5>
        <a:srgbClr val="FC6E51"/>
      </a:accent5>
      <a:accent6>
        <a:srgbClr val="ED5565"/>
      </a:accent6>
      <a:hlink>
        <a:srgbClr val="5D9CEC"/>
      </a:hlink>
      <a:folHlink>
        <a:srgbClr val="AC92EC"/>
      </a:folHlink>
    </a:clrScheme>
    <a:fontScheme name="9Slide Fonts">
      <a:majorFont>
        <a:latin typeface="#9Slide02 Tieu de dai"/>
        <a:ea typeface=""/>
        <a:cs typeface=""/>
      </a:majorFont>
      <a:minorFont>
        <a:latin typeface="#9Slide02 Noi dung da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lgn="l">
          <a:defRPr smtClean="0">
            <a:solidFill>
              <a:schemeClr val="tx1">
                <a:lumMod val="50000"/>
                <a:lumOff val="50000"/>
              </a:schemeClr>
            </a:solidFill>
          </a:defRPr>
        </a:defPPr>
      </a:lstStyle>
    </a:txDef>
  </a:objectDefaults>
  <a:extraClrSchemeLst/>
  <a:extLst>
    <a:ext uri="{05A4C25C-085E-4340-85A3-A5531E510DB2}">
      <thm15:themeFamily xmlns:thm15="http://schemas.microsoft.com/office/thememl/2012/main" name="Blank.potx" id="{4C410E64-73D4-4894-A16A-B0A564A2C1B3}" vid="{BD11DD77-7AB8-40E7-98B4-F754939C4E0E}"/>
    </a:ext>
  </a:extLst>
</a:theme>
</file>

<file path=ppt/theme/theme2.xml><?xml version="1.0" encoding="utf-8"?>
<a:theme xmlns:a="http://schemas.openxmlformats.org/drawingml/2006/main" name="3_Office Theme">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342</TotalTime>
  <Words>920</Words>
  <Application>Microsoft Office PowerPoint</Application>
  <PresentationFormat>Widescreen</PresentationFormat>
  <Paragraphs>63</Paragraphs>
  <Slides>20</Slides>
  <Notes>17</Notes>
  <HiddenSlides>0</HiddenSlides>
  <MMClips>0</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20</vt:i4>
      </vt:variant>
    </vt:vector>
  </HeadingPairs>
  <TitlesOfParts>
    <vt:vector size="32" baseType="lpstr">
      <vt:lpstr>等线</vt:lpstr>
      <vt:lpstr>等线 Light</vt:lpstr>
      <vt:lpstr>#9Slide02 Noi dung dai</vt:lpstr>
      <vt:lpstr>#9Slide02 Tieu de dai</vt:lpstr>
      <vt:lpstr>Arial</vt:lpstr>
      <vt:lpstr>Calibri</vt:lpstr>
      <vt:lpstr>MercuriusScript</vt:lpstr>
      <vt:lpstr>UVN Bai Sau Nang</vt:lpstr>
      <vt:lpstr>Wingdings</vt:lpstr>
      <vt:lpstr>Office Theme</vt:lpstr>
      <vt:lpstr>3_Office Theme</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Administrator</cp:lastModifiedBy>
  <cp:revision>62</cp:revision>
  <dcterms:created xsi:type="dcterms:W3CDTF">2023-06-11T06:21:02Z</dcterms:created>
  <dcterms:modified xsi:type="dcterms:W3CDTF">2023-08-20T14:40:33Z</dcterms:modified>
</cp:coreProperties>
</file>