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75" r:id="rId5"/>
    <p:sldId id="2676" r:id="rId6"/>
    <p:sldId id="263" r:id="rId7"/>
    <p:sldId id="269" r:id="rId8"/>
    <p:sldId id="272" r:id="rId9"/>
    <p:sldId id="2673" r:id="rId10"/>
    <p:sldId id="2674" r:id="rId11"/>
    <p:sldId id="34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6D327286-21B5-6717-754A-A6009640B7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15" y="744279"/>
            <a:ext cx="1759245" cy="17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C9D5466-5D55-0ACC-382F-47E979EBD8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815" y="744279"/>
            <a:ext cx="1759245" cy="17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5" y="1318805"/>
            <a:ext cx="5471641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kern="0" dirty="0"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40309-9169-44E7-B8B1-D4EA53FDC3A5}"/>
              </a:ext>
            </a:extLst>
          </p:cNvPr>
          <p:cNvSpPr txBox="1"/>
          <p:nvPr/>
        </p:nvSpPr>
        <p:spPr>
          <a:xfrm>
            <a:off x="1839340" y="2133121"/>
            <a:ext cx="42394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ircle3D" panose="020B0703020102020204" pitchFamily="34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51896-5ADA-44F8-B696-F6E967A4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09" y="220040"/>
            <a:ext cx="4699001" cy="2643188"/>
          </a:xfrm>
          <a:prstGeom prst="rect">
            <a:avLst/>
          </a:prstGeom>
        </p:spPr>
      </p:pic>
      <p:pic>
        <p:nvPicPr>
          <p:cNvPr id="1026" name="Picture 2" descr="Nguyễn Thị Ánh Viên: Vượt qua chính mình là thành công">
            <a:extLst>
              <a:ext uri="{FF2B5EF4-FFF2-40B4-BE49-F238E27FC236}">
                <a16:creationId xmlns:a16="http://schemas.microsoft.com/office/drawing/2014/main" id="{764FBF13-A016-43B5-98F6-82B4976F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5" y="2902057"/>
            <a:ext cx="5227637" cy="2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ụ huynh tiết lộ về tính cách &quot;trái dấu&quot; của 2 anh em ruột cùng đạt Huy  chương vàng Olympic Toán học Quốc tế">
            <a:extLst>
              <a:ext uri="{FF2B5EF4-FFF2-40B4-BE49-F238E27FC236}">
                <a16:creationId xmlns:a16="http://schemas.microsoft.com/office/drawing/2014/main" id="{9B9D9422-944A-431C-86B5-59A825E0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74" y="2902057"/>
            <a:ext cx="4699000" cy="2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F54B3-1CC1-4D45-8E56-2D27DAF7AC62}"/>
              </a:ext>
            </a:extLst>
          </p:cNvPr>
          <p:cNvSpPr txBox="1"/>
          <p:nvPr/>
        </p:nvSpPr>
        <p:spPr>
          <a:xfrm>
            <a:off x="289196" y="5976432"/>
            <a:ext cx="5327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Kình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Nguyễn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Ánh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15246-4BD1-42BF-9AA8-234D616ED1FF}"/>
              </a:ext>
            </a:extLst>
          </p:cNvPr>
          <p:cNvSpPr txBox="1"/>
          <p:nvPr/>
        </p:nvSpPr>
        <p:spPr>
          <a:xfrm>
            <a:off x="5794287" y="5976432"/>
            <a:ext cx="532780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Nguyễn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Thuận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Hưng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                </a:t>
            </a:r>
            <a:r>
              <a:rPr lang="en-US" sz="2800" b="1" dirty="0" err="1">
                <a:solidFill>
                  <a:srgbClr val="002060"/>
                </a:solidFill>
              </a:rPr>
              <a:t>Nguyễn</a:t>
            </a:r>
            <a:r>
              <a:rPr lang="en-US" sz="2800" b="1" dirty="0">
                <a:solidFill>
                  <a:srgbClr val="002060"/>
                </a:solidFill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</a:rPr>
              <a:t>Thịnh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1DEFA-BCD5-4985-B01D-A87E691A4CFE}"/>
              </a:ext>
            </a:extLst>
          </p:cNvPr>
          <p:cNvSpPr txBox="1"/>
          <p:nvPr/>
        </p:nvSpPr>
        <p:spPr>
          <a:xfrm>
            <a:off x="7270529" y="781896"/>
            <a:ext cx="38515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Gieo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cùng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vĩ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nhân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ẻ Em Thảo Luận Về Việc Học Bài Tập Về Nhà Cùng Nhau Hình minh họa Sẵn có  - Tải xuống Hình ảnh Ngay bây giờ - iStock">
            <a:extLst>
              <a:ext uri="{FF2B5EF4-FFF2-40B4-BE49-F238E27FC236}">
                <a16:creationId xmlns:a16="http://schemas.microsoft.com/office/drawing/2014/main" id="{41B298DD-AAB4-4286-B3A3-13A02D86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48" y="1594396"/>
            <a:ext cx="8377381" cy="48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945FDCDD-3DA0-4254-8103-B734C8C27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887" y="322873"/>
            <a:ext cx="6992511" cy="2071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34599-3DE5-4644-8D74-852115952F43}"/>
              </a:ext>
            </a:extLst>
          </p:cNvPr>
          <p:cNvSpPr txBox="1"/>
          <p:nvPr/>
        </p:nvSpPr>
        <p:spPr>
          <a:xfrm>
            <a:off x="-580445" y="948395"/>
            <a:ext cx="8299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ircle3D" panose="020B0703020102020204" pitchFamily="34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73669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305" y="805073"/>
            <a:ext cx="6012934" cy="2425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693765" y="877024"/>
            <a:ext cx="5288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4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54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</a:p>
          <a:p>
            <a:pPr algn="ctr" defTabSz="914377">
              <a:defRPr/>
            </a:pPr>
            <a:r>
              <a:rPr lang="en-US" sz="54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54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54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54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B2F09-A858-4B9F-AC52-07F98827241D}"/>
              </a:ext>
            </a:extLst>
          </p:cNvPr>
          <p:cNvGrpSpPr/>
          <p:nvPr/>
        </p:nvGrpSpPr>
        <p:grpSpPr>
          <a:xfrm>
            <a:off x="2889371" y="3786807"/>
            <a:ext cx="5102086" cy="2551043"/>
            <a:chOff x="3253408" y="3150703"/>
            <a:chExt cx="5102086" cy="2551043"/>
          </a:xfrm>
        </p:grpSpPr>
        <p:pic>
          <p:nvPicPr>
            <p:cNvPr id="3074" name="Picture 2" descr="Hình ảnh Bài Tập Về Nhà Ngày Lễ Viết Bài Tập Về Nhà Bài Tập Về Nhà Cậu Bé  PNG , Viết Clipart, Học Hỏi, Sinh Viên PNG miễn phí tải tập">
              <a:extLst>
                <a:ext uri="{FF2B5EF4-FFF2-40B4-BE49-F238E27FC236}">
                  <a16:creationId xmlns:a16="http://schemas.microsoft.com/office/drawing/2014/main" id="{2A6C9F6B-7292-416F-9583-25C8F1362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08" y="3150703"/>
              <a:ext cx="2551043" cy="255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ình ảnh Bài Tập Về Nhà Ngày Lễ Viết Bài Tập Về Nhà Bài Tập Về Nhà Đứa Trẻ  PNG , Viết Clipart, Học Hỏi, Sinh Viên PNG miễn phí tải tập">
              <a:extLst>
                <a:ext uri="{FF2B5EF4-FFF2-40B4-BE49-F238E27FC236}">
                  <a16:creationId xmlns:a16="http://schemas.microsoft.com/office/drawing/2014/main" id="{6B034DDF-E636-4DEF-9C1B-48C7F1C32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451" y="3150703"/>
              <a:ext cx="2551043" cy="2551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49BB0B37-8B8B-4BF8-9371-CEBDA2A83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887" y="228603"/>
            <a:ext cx="6992511" cy="2425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56865-87CA-49D9-96B2-08FC544E098C}"/>
              </a:ext>
            </a:extLst>
          </p:cNvPr>
          <p:cNvSpPr txBox="1"/>
          <p:nvPr/>
        </p:nvSpPr>
        <p:spPr>
          <a:xfrm>
            <a:off x="72886" y="22860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06BDC-E1C3-44F5-8E1A-9DDBDAB77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7" y="2707001"/>
            <a:ext cx="7997687" cy="39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138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#9Slide02 Noi dung dai</vt:lpstr>
      <vt:lpstr>#9Slide02 Tieu de dai</vt:lpstr>
      <vt:lpstr>Arial</vt:lpstr>
      <vt:lpstr>Calibri</vt:lpstr>
      <vt:lpstr>Circle3D</vt:lpstr>
      <vt:lpstr>SVN-Shintia Script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19</cp:revision>
  <dcterms:created xsi:type="dcterms:W3CDTF">2023-06-26T13:14:08Z</dcterms:created>
  <dcterms:modified xsi:type="dcterms:W3CDTF">2023-08-15T22:52:23Z</dcterms:modified>
</cp:coreProperties>
</file>