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64" r:id="rId2"/>
    <p:sldId id="299" r:id="rId3"/>
    <p:sldId id="323" r:id="rId4"/>
    <p:sldId id="328" r:id="rId5"/>
    <p:sldId id="329" r:id="rId6"/>
    <p:sldId id="324" r:id="rId7"/>
    <p:sldId id="330" r:id="rId8"/>
    <p:sldId id="32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Thật Đáng Chê - Có lời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399" y="838200"/>
            <a:ext cx="80772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685800" y="381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477000" cy="4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872835" y="228600"/>
            <a:ext cx="7389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2835" y="1572821"/>
            <a:ext cx="7389227" cy="4800076"/>
            <a:chOff x="872835" y="1572821"/>
            <a:chExt cx="7389227" cy="4800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BC243B-D91F-4327-A941-05FA023F0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835" y="1697182"/>
              <a:ext cx="3365208" cy="2133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609D11-DC04-41DC-A058-46626451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1572821"/>
              <a:ext cx="2775662" cy="22579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532DCA-7E2A-4EA9-AF7C-FCB5312F0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3810000"/>
              <a:ext cx="3129678" cy="25628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6473FA-8A74-421E-A4BA-586801EF2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2666" y="3810000"/>
              <a:ext cx="3039396" cy="2469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791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162800" cy="46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7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6915"/>
            <a:ext cx="7772399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609600" y="685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1617</TotalTime>
  <Words>40</Words>
  <Application>Microsoft Office PowerPoint</Application>
  <PresentationFormat>On-screen Show (4:3)</PresentationFormat>
  <Paragraphs>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132</cp:revision>
  <dcterms:created xsi:type="dcterms:W3CDTF">2020-08-08T13:30:12Z</dcterms:created>
  <dcterms:modified xsi:type="dcterms:W3CDTF">2024-03-27T08:28:29Z</dcterms:modified>
</cp:coreProperties>
</file>