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840" r:id="rId2"/>
    <p:sldMasterId id="2147483857" r:id="rId3"/>
  </p:sldMasterIdLst>
  <p:notesMasterIdLst>
    <p:notesMasterId r:id="rId18"/>
  </p:notesMasterIdLst>
  <p:sldIdLst>
    <p:sldId id="257" r:id="rId4"/>
    <p:sldId id="398" r:id="rId5"/>
    <p:sldId id="260" r:id="rId6"/>
    <p:sldId id="336" r:id="rId7"/>
    <p:sldId id="263" r:id="rId8"/>
    <p:sldId id="399" r:id="rId9"/>
    <p:sldId id="282" r:id="rId10"/>
    <p:sldId id="283" r:id="rId11"/>
    <p:sldId id="284" r:id="rId12"/>
    <p:sldId id="264" r:id="rId13"/>
    <p:sldId id="372" r:id="rId14"/>
    <p:sldId id="396" r:id="rId15"/>
    <p:sldId id="400" r:id="rId16"/>
    <p:sldId id="27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B1119E"/>
    <a:srgbClr val="FF99FF"/>
    <a:srgbClr val="FF66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439F5-C1F7-4FC3-9573-B1A530019A5D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1A42F-0A50-4BF1-9744-4AC062AB5F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69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6B2E6C-2AFC-4020-8547-494ABD7E66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2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Chênh</a:t>
            </a:r>
            <a:r>
              <a:rPr lang="en-US" baseline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732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B3C3FE-C370-414C-9B91-2B5A78C7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6056F2-0538-499B-B3A6-AB7C134D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A3D8C3-A962-43B0-8886-34056C6E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1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23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60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8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1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86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9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42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3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3628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42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74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13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024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37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01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66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59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18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8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49762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02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15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20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56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59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78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77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7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1095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241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2742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4482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DE9A1-02A0-4150-8F32-24425D7A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3C3BF5-ADE0-45BA-85E7-1D7E34EE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91F7F8-E995-45EA-8886-201AB583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7A6315-78B2-471A-BBD6-6C37DD64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4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F588F-3369-445C-B498-C26D5B9E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346F25-2E52-4DD3-8692-D8E7BFD05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38E5F5-E8FA-4EA3-8F7F-8E4059B1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59941-6E03-4BA5-81B4-93198B82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64A65D-0C18-42FA-B2B1-A021C5CF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1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1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47" r:id="rId8"/>
    <p:sldLayoutId id="2147483748" r:id="rId9"/>
    <p:sldLayoutId id="2147483749" r:id="rId10"/>
  </p:sldLayoutIdLst>
  <p:transition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9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0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5" y="907199"/>
            <a:ext cx="3608352" cy="20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21" y="928032"/>
            <a:ext cx="2938459" cy="20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Măng tre bát độ, cây giống to khỏe cho măng to, cực ngọt thơm, giá trị  kinh tế cao | Lazad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26" y="879507"/>
            <a:ext cx="2780108" cy="20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755120-98C0-44DF-B52D-E54C897B085C}"/>
              </a:ext>
            </a:extLst>
          </p:cNvPr>
          <p:cNvSpPr txBox="1"/>
          <p:nvPr/>
        </p:nvSpPr>
        <p:spPr>
          <a:xfrm>
            <a:off x="4414101" y="3124200"/>
            <a:ext cx="340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.VnAvant" panose="020B7200000000000000" pitchFamily="34" charset="0"/>
              </a:rPr>
              <a:t>m¨ng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tre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78B5AF-2161-4A03-B899-40CF8F54D060}"/>
              </a:ext>
            </a:extLst>
          </p:cNvPr>
          <p:cNvSpPr txBox="1"/>
          <p:nvPr/>
        </p:nvSpPr>
        <p:spPr>
          <a:xfrm>
            <a:off x="530151" y="3124200"/>
            <a:ext cx="340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.VnAvant" panose="020B7200000000000000" pitchFamily="34" charset="0"/>
              </a:rPr>
              <a:t>c¸ </a:t>
            </a:r>
            <a:r>
              <a:rPr lang="en-US" sz="5400" dirty="0" err="1">
                <a:latin typeface=".VnAvant" panose="020B7200000000000000" pitchFamily="34" charset="0"/>
              </a:rPr>
              <a:t>vµng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95080F-42C8-4D59-A8F1-1B15FFB1D916}"/>
              </a:ext>
            </a:extLst>
          </p:cNvPr>
          <p:cNvSpPr txBox="1"/>
          <p:nvPr/>
        </p:nvSpPr>
        <p:spPr>
          <a:xfrm>
            <a:off x="7848600" y="3124200"/>
            <a:ext cx="340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.VnAvant" panose="020B7200000000000000" pitchFamily="34" charset="0"/>
              </a:rPr>
              <a:t>nh</a:t>
            </a:r>
            <a:r>
              <a:rPr lang="en-US" sz="5400" dirty="0">
                <a:latin typeface=".VnAvant" panose="020B7200000000000000" pitchFamily="34" charset="0"/>
              </a:rPr>
              <a:t>µ </a:t>
            </a:r>
            <a:r>
              <a:rPr lang="en-US" sz="5400" dirty="0" err="1">
                <a:latin typeface=".VnAvant" panose="020B7200000000000000" pitchFamily="34" charset="0"/>
              </a:rPr>
              <a:t>tÇng</a:t>
            </a:r>
            <a:endParaRPr lang="en-US" sz="54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66" y="0"/>
            <a:ext cx="7290692" cy="605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CB79EE-DC70-4600-9436-96F800D326C2}"/>
              </a:ext>
            </a:extLst>
          </p:cNvPr>
          <p:cNvSpPr txBox="1"/>
          <p:nvPr/>
        </p:nvSpPr>
        <p:spPr>
          <a:xfrm>
            <a:off x="4343400" y="5791200"/>
            <a:ext cx="340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.VnAvant" panose="020B7200000000000000" pitchFamily="34" charset="0"/>
              </a:rPr>
              <a:t>m¨ng</a:t>
            </a:r>
            <a:r>
              <a:rPr lang="en-US" sz="54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.VnAvant" panose="020B7200000000000000" pitchFamily="34" charset="0"/>
              </a:rPr>
              <a:t>tre</a:t>
            </a:r>
            <a:endParaRPr lang="en-US" sz="5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FD8AE5-79B4-4A66-9D6B-10010621DB61}"/>
              </a:ext>
            </a:extLst>
          </p:cNvPr>
          <p:cNvSpPr txBox="1"/>
          <p:nvPr/>
        </p:nvSpPr>
        <p:spPr>
          <a:xfrm>
            <a:off x="459450" y="5791200"/>
            <a:ext cx="340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.VnAvant" panose="020B7200000000000000" pitchFamily="34" charset="0"/>
              </a:rPr>
              <a:t>c¸ </a:t>
            </a:r>
            <a:r>
              <a:rPr lang="en-US" sz="5400" dirty="0" err="1">
                <a:solidFill>
                  <a:srgbClr val="0070C0"/>
                </a:solidFill>
                <a:latin typeface=".VnAvant" panose="020B7200000000000000" pitchFamily="34" charset="0"/>
              </a:rPr>
              <a:t>vµng</a:t>
            </a:r>
            <a:endParaRPr lang="en-US" sz="5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D6CCD0-AB1A-4EEA-97E8-DA59C7DA326A}"/>
              </a:ext>
            </a:extLst>
          </p:cNvPr>
          <p:cNvSpPr txBox="1"/>
          <p:nvPr/>
        </p:nvSpPr>
        <p:spPr>
          <a:xfrm>
            <a:off x="7777899" y="5791200"/>
            <a:ext cx="340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.VnAvant" panose="020B7200000000000000" pitchFamily="34" charset="0"/>
              </a:rPr>
              <a:t>nh</a:t>
            </a:r>
            <a:r>
              <a:rPr lang="en-US" sz="5400" dirty="0">
                <a:solidFill>
                  <a:srgbClr val="0070C0"/>
                </a:solidFill>
                <a:latin typeface=".VnAvant" panose="020B7200000000000000" pitchFamily="34" charset="0"/>
              </a:rPr>
              <a:t>µ </a:t>
            </a:r>
            <a:r>
              <a:rPr lang="en-US" sz="5400" dirty="0" err="1">
                <a:solidFill>
                  <a:srgbClr val="0070C0"/>
                </a:solidFill>
                <a:latin typeface=".VnAvant" panose="020B7200000000000000" pitchFamily="34" charset="0"/>
              </a:rPr>
              <a:t>tÇng</a:t>
            </a:r>
            <a:endParaRPr lang="en-US" sz="54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D5A6C3-EF54-4653-9002-399B8816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hát Lớp Một thân yêu _ SGK Âm nhạc 1 - Kết nối tri thức với cuộc sống.">
            <a:hlinkClick r:id="" action="ppaction://media"/>
            <a:extLst>
              <a:ext uri="{FF2B5EF4-FFF2-40B4-BE49-F238E27FC236}">
                <a16:creationId xmlns:a16="http://schemas.microsoft.com/office/drawing/2014/main" xmlns="" id="{257DDFC7-154F-487A-9941-F9B3DCD72CF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6006" end="12222.4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314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Thank you!</a:t>
            </a:r>
            <a:endParaRPr lang="en-US" sz="9600" dirty="0">
              <a:solidFill>
                <a:prstClr val="black"/>
              </a:solidFill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8"/>
          <a:stretch/>
        </p:blipFill>
        <p:spPr>
          <a:xfrm>
            <a:off x="478016" y="-76200"/>
            <a:ext cx="11077554" cy="50179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3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2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59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27628" y="-16843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8000" b="1" dirty="0" err="1" smtClean="0">
                <a:solidFill>
                  <a:prstClr val="white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ang</a:t>
            </a:r>
            <a:r>
              <a:rPr lang="en-US" sz="8000" b="1" dirty="0" smtClean="0">
                <a:solidFill>
                  <a:prstClr val="white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80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¨</a:t>
            </a:r>
            <a:r>
              <a:rPr lang="en-US" sz="80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ng</a:t>
            </a:r>
            <a:r>
              <a:rPr lang="en-US" sz="80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 </a:t>
            </a:r>
            <a:r>
              <a:rPr lang="en-US" sz="8000" b="1" dirty="0" smtClean="0">
                <a:solidFill>
                  <a:prstClr val="white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©</a:t>
            </a:r>
            <a:r>
              <a:rPr lang="en-US" sz="8000" b="1" dirty="0" err="1" smtClean="0">
                <a:solidFill>
                  <a:prstClr val="white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000" b="1" dirty="0">
              <a:solidFill>
                <a:prstClr val="white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EF0D45-7F71-48B2-9B6A-06E517265AFD}"/>
              </a:ext>
            </a:extLst>
          </p:cNvPr>
          <p:cNvSpPr txBox="1"/>
          <p:nvPr/>
        </p:nvSpPr>
        <p:spPr>
          <a:xfrm>
            <a:off x="2362200" y="5337841"/>
            <a:ext cx="838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VÇng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tr¨ng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s¸ng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lÊp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lã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rÆng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tre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32EEC1-322E-4712-AE0B-5728BB16625C}"/>
              </a:ext>
            </a:extLst>
          </p:cNvPr>
          <p:cNvSpPr txBox="1"/>
          <p:nvPr/>
        </p:nvSpPr>
        <p:spPr>
          <a:xfrm>
            <a:off x="2667000" y="5334000"/>
            <a:ext cx="125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©ng</a:t>
            </a:r>
            <a:endParaRPr lang="en-US" sz="36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8A18613-01C9-4005-84A5-10A46B4DF7B6}"/>
              </a:ext>
            </a:extLst>
          </p:cNvPr>
          <p:cNvSpPr txBox="1"/>
          <p:nvPr/>
        </p:nvSpPr>
        <p:spPr>
          <a:xfrm>
            <a:off x="4038600" y="5334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¨ng</a:t>
            </a:r>
            <a:endParaRPr lang="en-US" sz="36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640AC4-D4C4-4663-8F51-2D781B2A336C}"/>
              </a:ext>
            </a:extLst>
          </p:cNvPr>
          <p:cNvSpPr txBox="1"/>
          <p:nvPr/>
        </p:nvSpPr>
        <p:spPr>
          <a:xfrm>
            <a:off x="8610600" y="5334000"/>
            <a:ext cx="114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¨ng </a:t>
            </a:r>
            <a:endParaRPr lang="en-US" sz="36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A18613-01C9-4005-84A5-10A46B4DF7B6}"/>
              </a:ext>
            </a:extLst>
          </p:cNvPr>
          <p:cNvSpPr txBox="1"/>
          <p:nvPr/>
        </p:nvSpPr>
        <p:spPr>
          <a:xfrm>
            <a:off x="5181600" y="532691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ang</a:t>
            </a:r>
            <a:endParaRPr lang="en-US" sz="36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27912" y="3485583"/>
            <a:ext cx="1927887" cy="1442682"/>
          </a:xfrm>
          <a:prstGeom prst="rect">
            <a:avLst/>
          </a:prstGeom>
          <a:solidFill>
            <a:srgbClr val="FFE389"/>
          </a:solidFill>
          <a:ln>
            <a:solidFill>
              <a:schemeClr val="tx1"/>
            </a:solidFill>
          </a:ln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solidFill>
                  <a:srgbClr val="0070C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76591" y="3485583"/>
            <a:ext cx="2416469" cy="1432470"/>
          </a:xfrm>
          <a:prstGeom prst="rect">
            <a:avLst/>
          </a:prstGeom>
          <a:solidFill>
            <a:srgbClr val="FFE389"/>
          </a:solidFill>
          <a:ln>
            <a:solidFill>
              <a:schemeClr val="tx1"/>
            </a:solidFill>
          </a:ln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solidFill>
                  <a:srgbClr val="FF000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42526" y="4940172"/>
            <a:ext cx="4350534" cy="1432470"/>
          </a:xfrm>
          <a:prstGeom prst="rect">
            <a:avLst/>
          </a:prstGeom>
          <a:solidFill>
            <a:srgbClr val="FFE389"/>
          </a:solidFill>
          <a:ln>
            <a:solidFill>
              <a:schemeClr val="tx1"/>
            </a:solidFill>
          </a:ln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solidFill>
                  <a:srgbClr val="0070C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dirty="0" err="1">
                <a:solidFill>
                  <a:srgbClr val="FF000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¸ng</a:t>
            </a:r>
            <a:endParaRPr lang="en-US" sz="8800" dirty="0">
              <a:solidFill>
                <a:srgbClr val="FF000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6346" y="-182695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D9D475-1B9F-4A6A-B98A-485EC919FDCC}"/>
              </a:ext>
            </a:extLst>
          </p:cNvPr>
          <p:cNvSpPr txBox="1"/>
          <p:nvPr/>
        </p:nvSpPr>
        <p:spPr>
          <a:xfrm>
            <a:off x="1385462" y="1524000"/>
            <a:ext cx="2904141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.VnAvant" panose="020B7200000000000000" pitchFamily="34" charset="0"/>
              </a:rPr>
              <a:t>ang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1156F8-0994-4EF0-A2C6-973BD0585087}"/>
              </a:ext>
            </a:extLst>
          </p:cNvPr>
          <p:cNvSpPr txBox="1"/>
          <p:nvPr/>
        </p:nvSpPr>
        <p:spPr>
          <a:xfrm>
            <a:off x="4334036" y="1522115"/>
            <a:ext cx="2904141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.VnAvant" panose="020B7200000000000000" pitchFamily="34" charset="0"/>
              </a:rPr>
              <a:t>¨ng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4D737ED-8F9A-458F-8E82-287D5FB8C015}"/>
              </a:ext>
            </a:extLst>
          </p:cNvPr>
          <p:cNvSpPr txBox="1"/>
          <p:nvPr/>
        </p:nvSpPr>
        <p:spPr>
          <a:xfrm>
            <a:off x="7280128" y="1518882"/>
            <a:ext cx="2904141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.VnAvant" panose="020B7200000000000000" pitchFamily="34" charset="0"/>
              </a:rPr>
              <a:t>©ng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37E59C9-6BD6-49D0-8C2F-0E9651F53EAF}"/>
              </a:ext>
            </a:extLst>
          </p:cNvPr>
          <p:cNvSpPr txBox="1">
            <a:spLocks/>
          </p:cNvSpPr>
          <p:nvPr/>
        </p:nvSpPr>
        <p:spPr>
          <a:xfrm>
            <a:off x="2163808" y="1919156"/>
            <a:ext cx="189539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62D7CE8-8221-4072-969D-1CE219463D78}"/>
              </a:ext>
            </a:extLst>
          </p:cNvPr>
          <p:cNvSpPr txBox="1">
            <a:spLocks/>
          </p:cNvSpPr>
          <p:nvPr/>
        </p:nvSpPr>
        <p:spPr>
          <a:xfrm>
            <a:off x="5105400" y="1919156"/>
            <a:ext cx="189539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012FD0AF-3C77-42DA-9CBF-C51D2D290FE5}"/>
              </a:ext>
            </a:extLst>
          </p:cNvPr>
          <p:cNvSpPr txBox="1">
            <a:spLocks/>
          </p:cNvSpPr>
          <p:nvPr/>
        </p:nvSpPr>
        <p:spPr>
          <a:xfrm>
            <a:off x="8050575" y="1919156"/>
            <a:ext cx="189539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CAA39B-E9F0-4CB7-9426-CC17BB25CAB1}"/>
              </a:ext>
            </a:extLst>
          </p:cNvPr>
          <p:cNvSpPr txBox="1"/>
          <p:nvPr/>
        </p:nvSpPr>
        <p:spPr>
          <a:xfrm>
            <a:off x="1981200" y="1236930"/>
            <a:ext cx="2438400" cy="11079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Avant" panose="020B7200000000000000" pitchFamily="34" charset="0"/>
              </a:rPr>
              <a:t>lµng</a:t>
            </a:r>
            <a:endParaRPr lang="en-US" sz="6600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D5893E7-7FD9-49E2-B325-744CFE1EAB21}"/>
              </a:ext>
            </a:extLst>
          </p:cNvPr>
          <p:cNvSpPr txBox="1"/>
          <p:nvPr/>
        </p:nvSpPr>
        <p:spPr>
          <a:xfrm>
            <a:off x="4744101" y="1236930"/>
            <a:ext cx="2148845" cy="11079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Avant" panose="020B7200000000000000" pitchFamily="34" charset="0"/>
              </a:rPr>
              <a:t>r¹ng</a:t>
            </a:r>
            <a:endParaRPr lang="en-US" sz="6600" dirty="0"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2D05925-DF81-48E3-B2C2-A5140D0CD7D0}"/>
              </a:ext>
            </a:extLst>
          </p:cNvPr>
          <p:cNvSpPr txBox="1"/>
          <p:nvPr/>
        </p:nvSpPr>
        <p:spPr>
          <a:xfrm>
            <a:off x="7362671" y="1236930"/>
            <a:ext cx="2390929" cy="11079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Avant" panose="020B7200000000000000" pitchFamily="34" charset="0"/>
              </a:rPr>
              <a:t>s¸ng</a:t>
            </a:r>
            <a:endParaRPr lang="en-US" sz="6600" dirty="0">
              <a:latin typeface=".VnAvant" panose="020B72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D04356F-03B4-4AC3-A6E5-FBA0D6EA678D}"/>
              </a:ext>
            </a:extLst>
          </p:cNvPr>
          <p:cNvSpPr txBox="1"/>
          <p:nvPr/>
        </p:nvSpPr>
        <p:spPr>
          <a:xfrm>
            <a:off x="1981200" y="2691907"/>
            <a:ext cx="2438400" cy="11079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Avant" panose="020B7200000000000000" pitchFamily="34" charset="0"/>
              </a:rPr>
              <a:t>b»ng</a:t>
            </a:r>
            <a:endParaRPr lang="en-US" sz="6600" dirty="0"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A00CC1C-BA7A-4081-A1E6-0C6B714D9797}"/>
              </a:ext>
            </a:extLst>
          </p:cNvPr>
          <p:cNvSpPr txBox="1"/>
          <p:nvPr/>
        </p:nvSpPr>
        <p:spPr>
          <a:xfrm>
            <a:off x="4744101" y="2691907"/>
            <a:ext cx="2148845" cy="11079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Avant" panose="020B7200000000000000" pitchFamily="34" charset="0"/>
              </a:rPr>
              <a:t>rÆng</a:t>
            </a:r>
            <a:endParaRPr lang="en-US" sz="6600" dirty="0">
              <a:latin typeface=".VnAvant" panose="020B72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8475420-F96D-4170-BBF8-8425D29CD9EB}"/>
              </a:ext>
            </a:extLst>
          </p:cNvPr>
          <p:cNvSpPr txBox="1"/>
          <p:nvPr/>
        </p:nvSpPr>
        <p:spPr>
          <a:xfrm>
            <a:off x="7362671" y="2691907"/>
            <a:ext cx="2390929" cy="11079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Avant" panose="020B7200000000000000" pitchFamily="34" charset="0"/>
              </a:rPr>
              <a:t>v¼ng</a:t>
            </a:r>
            <a:endParaRPr lang="en-US" sz="6600" dirty="0">
              <a:latin typeface=".VnAvant" panose="020B72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841E59D-897A-40B3-BE32-3B5190A10747}"/>
              </a:ext>
            </a:extLst>
          </p:cNvPr>
          <p:cNvSpPr txBox="1"/>
          <p:nvPr/>
        </p:nvSpPr>
        <p:spPr>
          <a:xfrm>
            <a:off x="1948992" y="4176736"/>
            <a:ext cx="2470608" cy="11079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Avant" panose="020B7200000000000000" pitchFamily="34" charset="0"/>
              </a:rPr>
              <a:t>hÉng</a:t>
            </a:r>
            <a:endParaRPr lang="en-US" sz="6600" dirty="0">
              <a:latin typeface=".VnAvant" panose="020B72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73F365-7E7F-47A5-8D66-2DAB20028637}"/>
              </a:ext>
            </a:extLst>
          </p:cNvPr>
          <p:cNvSpPr txBox="1"/>
          <p:nvPr/>
        </p:nvSpPr>
        <p:spPr>
          <a:xfrm>
            <a:off x="4711893" y="4176736"/>
            <a:ext cx="2148845" cy="11079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Avant" panose="020B7200000000000000" pitchFamily="34" charset="0"/>
              </a:rPr>
              <a:t>tÇng</a:t>
            </a:r>
            <a:endParaRPr lang="en-US" sz="6600" dirty="0">
              <a:latin typeface=".VnAvant" panose="020B72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A372798-7939-4043-ADCE-19E4F131C047}"/>
              </a:ext>
            </a:extLst>
          </p:cNvPr>
          <p:cNvSpPr txBox="1"/>
          <p:nvPr/>
        </p:nvSpPr>
        <p:spPr>
          <a:xfrm>
            <a:off x="7330463" y="4176736"/>
            <a:ext cx="2390929" cy="11079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Avant" panose="020B7200000000000000" pitchFamily="34" charset="0"/>
              </a:rPr>
              <a:t>v©ng</a:t>
            </a:r>
            <a:endParaRPr lang="en-US" sz="6600" dirty="0">
              <a:latin typeface=".VnAvant" panose="020B7200000000000000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53350946-B361-4268-A22A-BB6F2169EEF0}"/>
              </a:ext>
            </a:extLst>
          </p:cNvPr>
          <p:cNvSpPr txBox="1">
            <a:spLocks/>
          </p:cNvSpPr>
          <p:nvPr/>
        </p:nvSpPr>
        <p:spPr>
          <a:xfrm>
            <a:off x="1466654" y="1372431"/>
            <a:ext cx="315941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D332633A-0529-4276-B335-362DE6D84BBC}"/>
              </a:ext>
            </a:extLst>
          </p:cNvPr>
          <p:cNvSpPr txBox="1">
            <a:spLocks/>
          </p:cNvSpPr>
          <p:nvPr/>
        </p:nvSpPr>
        <p:spPr>
          <a:xfrm>
            <a:off x="4343400" y="1400354"/>
            <a:ext cx="315941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7B2CFA8F-D986-443E-9874-8FA5EE8CA811}"/>
              </a:ext>
            </a:extLst>
          </p:cNvPr>
          <p:cNvSpPr txBox="1">
            <a:spLocks/>
          </p:cNvSpPr>
          <p:nvPr/>
        </p:nvSpPr>
        <p:spPr>
          <a:xfrm>
            <a:off x="7010982" y="1396472"/>
            <a:ext cx="315941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CF6EA89D-D787-41B4-9D36-7BB2599D6B30}"/>
              </a:ext>
            </a:extLst>
          </p:cNvPr>
          <p:cNvSpPr txBox="1">
            <a:spLocks/>
          </p:cNvSpPr>
          <p:nvPr/>
        </p:nvSpPr>
        <p:spPr>
          <a:xfrm>
            <a:off x="1905000" y="2813268"/>
            <a:ext cx="315941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»ng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xmlns="" id="{0787876B-A527-4E96-A778-2EAA3F4E2EFA}"/>
              </a:ext>
            </a:extLst>
          </p:cNvPr>
          <p:cNvSpPr txBox="1">
            <a:spLocks/>
          </p:cNvSpPr>
          <p:nvPr/>
        </p:nvSpPr>
        <p:spPr>
          <a:xfrm>
            <a:off x="7110306" y="4345029"/>
            <a:ext cx="315941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©ng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8D59420E-DB12-4ADB-AC30-DD10E1FDA53A}"/>
              </a:ext>
            </a:extLst>
          </p:cNvPr>
          <p:cNvSpPr txBox="1">
            <a:spLocks/>
          </p:cNvSpPr>
          <p:nvPr/>
        </p:nvSpPr>
        <p:spPr>
          <a:xfrm>
            <a:off x="4343398" y="4353676"/>
            <a:ext cx="315941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©ng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BF0AB5C4-933A-4447-9A73-ED4556B2AC85}"/>
              </a:ext>
            </a:extLst>
          </p:cNvPr>
          <p:cNvSpPr txBox="1">
            <a:spLocks/>
          </p:cNvSpPr>
          <p:nvPr/>
        </p:nvSpPr>
        <p:spPr>
          <a:xfrm>
            <a:off x="1790308" y="4317500"/>
            <a:ext cx="315941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©ng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9112F07-5225-45FD-9376-F6E291BA854D}"/>
              </a:ext>
            </a:extLst>
          </p:cNvPr>
          <p:cNvSpPr txBox="1"/>
          <p:nvPr/>
        </p:nvSpPr>
        <p:spPr>
          <a:xfrm>
            <a:off x="4953000" y="2694782"/>
            <a:ext cx="2718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</a:rPr>
              <a:t>¨ng</a:t>
            </a:r>
            <a:endParaRPr lang="en-US" sz="66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E90BC81-35F1-4EA9-9A54-08EC367A6422}"/>
              </a:ext>
            </a:extLst>
          </p:cNvPr>
          <p:cNvSpPr txBox="1"/>
          <p:nvPr/>
        </p:nvSpPr>
        <p:spPr>
          <a:xfrm>
            <a:off x="7848654" y="2720224"/>
            <a:ext cx="2718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</a:rPr>
              <a:t>¨ng</a:t>
            </a:r>
            <a:endParaRPr lang="en-US" sz="66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22098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84" y="-176119"/>
            <a:ext cx="738121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0F03B3-4132-4638-AB2A-5621E6702B44}"/>
              </a:ext>
            </a:extLst>
          </p:cNvPr>
          <p:cNvSpPr txBox="1"/>
          <p:nvPr/>
        </p:nvSpPr>
        <p:spPr>
          <a:xfrm>
            <a:off x="2286000" y="3581400"/>
            <a:ext cx="18288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.VnAvant" panose="020B7200000000000000" pitchFamily="34" charset="0"/>
              </a:rPr>
              <a:t>lµng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A97F447-304B-450F-BA99-BA1A81A27656}"/>
              </a:ext>
            </a:extLst>
          </p:cNvPr>
          <p:cNvSpPr txBox="1"/>
          <p:nvPr/>
        </p:nvSpPr>
        <p:spPr>
          <a:xfrm>
            <a:off x="4572000" y="3581400"/>
            <a:ext cx="2148845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.VnAvant" panose="020B7200000000000000" pitchFamily="34" charset="0"/>
              </a:rPr>
              <a:t>r¹ng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C188C7-376A-428A-9222-D233F747B422}"/>
              </a:ext>
            </a:extLst>
          </p:cNvPr>
          <p:cNvSpPr txBox="1"/>
          <p:nvPr/>
        </p:nvSpPr>
        <p:spPr>
          <a:xfrm>
            <a:off x="7010400" y="3581400"/>
            <a:ext cx="2057401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.VnAvant" panose="020B7200000000000000" pitchFamily="34" charset="0"/>
              </a:rPr>
              <a:t>s¸ng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2F94791-BFB9-40CC-86AA-8BF9564E72A5}"/>
              </a:ext>
            </a:extLst>
          </p:cNvPr>
          <p:cNvSpPr txBox="1"/>
          <p:nvPr/>
        </p:nvSpPr>
        <p:spPr>
          <a:xfrm>
            <a:off x="2171700" y="4617923"/>
            <a:ext cx="20574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.VnAvant" panose="020B7200000000000000" pitchFamily="34" charset="0"/>
              </a:rPr>
              <a:t>b»ng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A09DAB3-23EF-45CF-A800-3EC073CB9A7D}"/>
              </a:ext>
            </a:extLst>
          </p:cNvPr>
          <p:cNvSpPr txBox="1"/>
          <p:nvPr/>
        </p:nvSpPr>
        <p:spPr>
          <a:xfrm>
            <a:off x="4572000" y="4685193"/>
            <a:ext cx="2148845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.VnAvant" panose="020B7200000000000000" pitchFamily="34" charset="0"/>
              </a:rPr>
              <a:t>rÆng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1149AD-10CF-410A-8A6B-EA606E4E2698}"/>
              </a:ext>
            </a:extLst>
          </p:cNvPr>
          <p:cNvSpPr txBox="1"/>
          <p:nvPr/>
        </p:nvSpPr>
        <p:spPr>
          <a:xfrm>
            <a:off x="7010400" y="4694123"/>
            <a:ext cx="20574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.VnAvant" panose="020B7200000000000000" pitchFamily="34" charset="0"/>
              </a:rPr>
              <a:t>v¼ng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B67FD89-C400-4903-A03E-A8B6F581C91F}"/>
              </a:ext>
            </a:extLst>
          </p:cNvPr>
          <p:cNvSpPr txBox="1"/>
          <p:nvPr/>
        </p:nvSpPr>
        <p:spPr>
          <a:xfrm>
            <a:off x="2125977" y="5659957"/>
            <a:ext cx="2148845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.VnAvant" panose="020B7200000000000000" pitchFamily="34" charset="0"/>
              </a:rPr>
              <a:t>hÉng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92F41B1-F871-4F61-964F-95DE5DA37E87}"/>
              </a:ext>
            </a:extLst>
          </p:cNvPr>
          <p:cNvSpPr txBox="1"/>
          <p:nvPr/>
        </p:nvSpPr>
        <p:spPr>
          <a:xfrm>
            <a:off x="4586140" y="5678589"/>
            <a:ext cx="2148845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.VnAvant" panose="020B7200000000000000" pitchFamily="34" charset="0"/>
              </a:rPr>
              <a:t>tÇng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6C41906-5E52-4A2E-8F25-A1A567994ED2}"/>
              </a:ext>
            </a:extLst>
          </p:cNvPr>
          <p:cNvSpPr txBox="1"/>
          <p:nvPr/>
        </p:nvSpPr>
        <p:spPr>
          <a:xfrm>
            <a:off x="7010400" y="5684723"/>
            <a:ext cx="2231503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.VnAvant" panose="020B7200000000000000" pitchFamily="34" charset="0"/>
              </a:rPr>
              <a:t>v©ng</a:t>
            </a:r>
            <a:endParaRPr lang="en-US" sz="54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2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47" y="457200"/>
            <a:ext cx="73152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DB0EAD3-6975-430F-8E70-80DE302DE86D}"/>
              </a:ext>
            </a:extLst>
          </p:cNvPr>
          <p:cNvSpPr txBox="1">
            <a:spLocks/>
          </p:cNvSpPr>
          <p:nvPr/>
        </p:nvSpPr>
        <p:spPr>
          <a:xfrm>
            <a:off x="2916737" y="5181600"/>
            <a:ext cx="612002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c¸ </a:t>
            </a:r>
            <a:r>
              <a:rPr lang="en-US" sz="9600" dirty="0" err="1"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vµng</a:t>
            </a:r>
            <a:endParaRPr lang="en-US" sz="9600" dirty="0"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7D0A01D-6EB4-437A-B0CC-AA17016C98CF}"/>
              </a:ext>
            </a:extLst>
          </p:cNvPr>
          <p:cNvSpPr txBox="1">
            <a:spLocks/>
          </p:cNvSpPr>
          <p:nvPr/>
        </p:nvSpPr>
        <p:spPr>
          <a:xfrm>
            <a:off x="5105400" y="5181600"/>
            <a:ext cx="44013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4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8" name="Picture 6" descr="Vietkings công bố Top 50 món ăn đặc sản nổi tiếng Việt Nam lần 3 (P31): Măng  Nứa khô Măng Đen (KonTum) - Bếp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8360"/>
            <a:ext cx="3657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DA7CDE-833C-413B-B8EA-4CDCA41A21EE}"/>
              </a:ext>
            </a:extLst>
          </p:cNvPr>
          <p:cNvSpPr txBox="1"/>
          <p:nvPr/>
        </p:nvSpPr>
        <p:spPr>
          <a:xfrm>
            <a:off x="2971800" y="5147572"/>
            <a:ext cx="60198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>
                <a:highlight>
                  <a:srgbClr val="FFFFFF"/>
                </a:highlight>
                <a:latin typeface=".VnAvant" panose="020B7200000000000000" pitchFamily="34" charset="0"/>
              </a:rPr>
              <a:t>m¨ng</a:t>
            </a:r>
            <a:r>
              <a:rPr lang="en-US" sz="9600" dirty="0">
                <a:highlight>
                  <a:srgbClr val="FFFFFF"/>
                </a:highlight>
                <a:latin typeface=".VnAvant" panose="020B7200000000000000" pitchFamily="34" charset="0"/>
              </a:rPr>
              <a:t> </a:t>
            </a:r>
            <a:r>
              <a:rPr lang="en-US" sz="9600" dirty="0" err="1">
                <a:highlight>
                  <a:srgbClr val="FFFFFF"/>
                </a:highlight>
                <a:latin typeface=".VnAvant" panose="020B7200000000000000" pitchFamily="34" charset="0"/>
              </a:rPr>
              <a:t>tre</a:t>
            </a:r>
            <a:endParaRPr lang="en-US" sz="9600" dirty="0">
              <a:highlight>
                <a:srgbClr val="FFFFFF"/>
              </a:highlight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8999F-CE45-4C2E-808A-B38F9932C40C}"/>
              </a:ext>
            </a:extLst>
          </p:cNvPr>
          <p:cNvSpPr txBox="1"/>
          <p:nvPr/>
        </p:nvSpPr>
        <p:spPr>
          <a:xfrm>
            <a:off x="4143081" y="5152535"/>
            <a:ext cx="2718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¨ng</a:t>
            </a:r>
            <a:endParaRPr lang="en-US" sz="96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iện pháp thi công nhà cao tầng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biện pháp thi công nhà cao tầng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6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81" y="316750"/>
            <a:ext cx="6743677" cy="46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5F9F34-0BB7-44FA-9105-EA73238F808D}"/>
              </a:ext>
            </a:extLst>
          </p:cNvPr>
          <p:cNvSpPr txBox="1"/>
          <p:nvPr/>
        </p:nvSpPr>
        <p:spPr>
          <a:xfrm>
            <a:off x="2971800" y="5147572"/>
            <a:ext cx="60198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.VnAvant" panose="020B7200000000000000" pitchFamily="34" charset="0"/>
              </a:rPr>
              <a:t>nh</a:t>
            </a:r>
            <a:r>
              <a:rPr lang="en-US" sz="9600" dirty="0">
                <a:latin typeface=".VnAvant" panose="020B7200000000000000" pitchFamily="34" charset="0"/>
              </a:rPr>
              <a:t>µ </a:t>
            </a:r>
            <a:r>
              <a:rPr lang="en-US" sz="9600" dirty="0" err="1">
                <a:latin typeface=".VnAvant" panose="020B7200000000000000" pitchFamily="34" charset="0"/>
              </a:rPr>
              <a:t>tÇng</a:t>
            </a:r>
            <a:endParaRPr lang="en-US" sz="9600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E3F95F-072B-45CD-903C-93A21A6FC689}"/>
              </a:ext>
            </a:extLst>
          </p:cNvPr>
          <p:cNvSpPr txBox="1"/>
          <p:nvPr/>
        </p:nvSpPr>
        <p:spPr>
          <a:xfrm>
            <a:off x="6096000" y="5147572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©ng</a:t>
            </a:r>
            <a:endParaRPr lang="en-US" sz="96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132</Words>
  <Application>Microsoft Office PowerPoint</Application>
  <PresentationFormat>Widescreen</PresentationFormat>
  <Paragraphs>75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宋体</vt:lpstr>
      <vt:lpstr>.VnArial</vt:lpstr>
      <vt:lpstr>.VnAvant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Trebuchet MS</vt:lpstr>
      <vt:lpstr>Wingdings 3</vt:lpstr>
      <vt:lpstr>1_Office 主题</vt:lpstr>
      <vt:lpstr>Facet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account</cp:lastModifiedBy>
  <cp:revision>67</cp:revision>
  <dcterms:created xsi:type="dcterms:W3CDTF">2020-11-09T02:44:20Z</dcterms:created>
  <dcterms:modified xsi:type="dcterms:W3CDTF">2023-11-29T08:40:02Z</dcterms:modified>
</cp:coreProperties>
</file>