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325" r:id="rId3"/>
    <p:sldId id="326" r:id="rId4"/>
    <p:sldId id="509" r:id="rId5"/>
    <p:sldId id="336" r:id="rId6"/>
    <p:sldId id="2758" r:id="rId7"/>
    <p:sldId id="328" r:id="rId8"/>
    <p:sldId id="327" r:id="rId9"/>
    <p:sldId id="2754" r:id="rId10"/>
    <p:sldId id="2756" r:id="rId11"/>
    <p:sldId id="27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04793-7D8E-4589-9360-E4FBB9ECFA7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FE7F6-709F-4AE9-B5D8-14DCC8108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9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2E5F2-B029-45CF-B8EC-408179FF8A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637D-BE4D-4FDB-8051-F93B4F24A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A933B-C190-4B6B-BB7D-C2B7E752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2FE22-BA2C-4EF0-BCA9-0D9CAEFF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52D7-9E32-442C-82E5-3AAB4E48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691A-F68B-4E95-B0D3-FFB0A943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9F642-B1AE-4EB2-8CE4-C1225558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5C080-48C4-4F44-876B-4D5DA674F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9C255-608E-41D9-9D90-44D0DD89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7B628-46D9-4BBF-98DE-7D086AF7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675A5-018C-44AB-A939-7B129BE3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4D306-50FC-4FEE-BE4D-2F7A062DC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68896-A778-4793-A6E3-AD6FA1C29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5DEFD-7BCD-4D89-9EA1-C685AFE6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D2EED-B91C-4A27-8AF8-05ADD7954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AA584-848C-4CF9-A468-0E68AB61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37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4512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6345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85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6438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0478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4941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9123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6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EDB50-9A15-4EB3-802E-2391A8D4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31F92-A007-4F25-A5ED-98DF7A9FD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A2F26-822E-481F-BBC3-AB601710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0458-08D1-4D39-BB7F-5A99E69F7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2A85F-A3BE-4A67-B63A-25825354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09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399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9309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7D1A-14D0-4DBC-A34F-59C9F847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49C39-395F-4012-8A8E-60AB473E4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5645-E5A9-487E-86DB-88080BEF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90882-3CAC-48CC-8C01-DEF45FC4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79B2E-AAEC-4D22-9FBF-09AAC0F1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5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C852-B9BF-4BB4-9C08-7B7B6BF8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4E37A-279B-406E-B982-39FFB71FB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34FBA-81CD-4E94-9C33-D5C5FCF1E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FC314-DAF9-49E0-934D-70CE27B2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48796-938B-4168-8879-141BDAC3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9207D-6DD1-4645-965A-858DC7AF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4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D16E-953B-4CD1-BC4D-902E254E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D131B-BCFD-4B5E-9778-77FF79D38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1E81C-BE17-421D-9EF8-9E8D6F6ED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A6E5B-484B-4439-BBCB-326B06D9F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56F23-A05B-4C34-B8E0-F1CBC9D5E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4E092-A4CD-4E28-A4D9-BC6420F35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8C3B3F-D9C6-4725-AA16-392FE348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651E4-994D-4CE8-86B6-98EA0D81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6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F576F-3D53-432D-8E3F-06301C5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4A1C4-6A43-4F3A-BD5C-7581925C2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816B1-48C7-4190-9C6B-5C7FFC977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837D7-637C-4ED0-9F0D-F6DEF606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6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75D8B-6D05-432A-AB89-9FFF22E7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25DC9E-4080-4E5A-9A57-FD88B63AB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4A0FA-4D53-4D44-9F85-D3FBE8220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3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8454F-1B11-42A3-8B57-1A606229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35BD2-0BBB-42F8-8470-84D77499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887A-34B0-42A3-83EC-22A495BD6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A288E-0AA9-404B-9C14-DC6ECCAE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C33C5-220F-4929-A1C7-4CCC6E9C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58CEA-4BD3-46EE-8329-80C645C4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5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056F-4A83-4737-96BF-F46F3B78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82670-BB4A-4702-A29A-2108D6C9C6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B100B-F5D6-447F-B328-DFAAB703F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F53AA-0C2E-48AD-A4D0-56A20528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A36EA-6135-4787-AA7C-365D8E91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FDF89-D19F-4039-A7C0-81C32D02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2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72CDB-AB35-41F6-9C0A-2657FD3E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73CCA-17CD-489D-83AB-24482ACF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AA003-4AF2-4834-A16B-B8927FD1C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5D2FF-7C13-4CFF-96B4-29F7F2EDA6A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2DB52-0E51-45D7-9CA4-996DC47F7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5F5DC-A2EA-4EE6-A1BC-0EA922673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6247A-BB21-443E-9F6B-13D6F53B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0"/>
            <a:ext cx="1156334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pic>
        <p:nvPicPr>
          <p:cNvPr id="8" name="图片 46">
            <a:extLst>
              <a:ext uri="{FF2B5EF4-FFF2-40B4-BE49-F238E27FC236}">
                <a16:creationId xmlns:a16="http://schemas.microsoft.com/office/drawing/2014/main" id="{EDFBC509-49AB-17B1-643A-B515604E1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2459" y="3571471"/>
            <a:ext cx="3048014" cy="3193373"/>
          </a:xfrm>
          <a:prstGeom prst="rect">
            <a:avLst/>
          </a:prstGeom>
        </p:spPr>
      </p:pic>
      <p:pic>
        <p:nvPicPr>
          <p:cNvPr id="10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4006A250-7B32-3874-9436-6A4991444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84" y="3636577"/>
            <a:ext cx="4810466" cy="3221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700623-6003-0A8E-4C2D-985807108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824" y="887205"/>
            <a:ext cx="5722275" cy="1381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73371E-3E56-0502-14B7-948760608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969" y="2156265"/>
            <a:ext cx="8114479" cy="11766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A11E17-7139-5CB0-4BE4-6121D8BA6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252" y="1043708"/>
            <a:ext cx="2523963" cy="2030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83EE8-2EA0-4416-8675-D24820B93560}"/>
              </a:ext>
            </a:extLst>
          </p:cNvPr>
          <p:cNvSpPr txBox="1"/>
          <p:nvPr/>
        </p:nvSpPr>
        <p:spPr>
          <a:xfrm>
            <a:off x="4450986" y="3371532"/>
            <a:ext cx="3164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ircle3D" panose="020B07030201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3A29D5-D5F6-E952-8B51-5272E8C229FC}"/>
              </a:ext>
            </a:extLst>
          </p:cNvPr>
          <p:cNvGrpSpPr/>
          <p:nvPr/>
        </p:nvGrpSpPr>
        <p:grpSpPr>
          <a:xfrm>
            <a:off x="1118002" y="485776"/>
            <a:ext cx="10030802" cy="948597"/>
            <a:chOff x="1116917" y="304502"/>
            <a:chExt cx="9960347" cy="810619"/>
          </a:xfrm>
        </p:grpSpPr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14FC1CF5-1389-D461-CF6E-DEFF3955E42E}"/>
                </a:ext>
              </a:extLst>
            </p:cNvPr>
            <p:cNvSpPr/>
            <p:nvPr/>
          </p:nvSpPr>
          <p:spPr>
            <a:xfrm>
              <a:off x="1116917" y="304502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042AF-8CB5-87EC-BFB2-0D2523255223}"/>
                </a:ext>
              </a:extLst>
            </p:cNvPr>
            <p:cNvSpPr txBox="1"/>
            <p:nvPr/>
          </p:nvSpPr>
          <p:spPr>
            <a:xfrm>
              <a:off x="1274153" y="339245"/>
              <a:ext cx="9422852" cy="77587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 CHƠI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CHỮ BÍ ẨN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 ĐỀ “NẾP SỐNG KHOA HỌC”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26CA96-27C8-481D-B0A6-64F8BD7EB75B}"/>
              </a:ext>
            </a:extLst>
          </p:cNvPr>
          <p:cNvSpPr txBox="1"/>
          <p:nvPr/>
        </p:nvSpPr>
        <p:spPr>
          <a:xfrm>
            <a:off x="7787029" y="1946782"/>
            <a:ext cx="2709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 GIAN BIỂU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7B182-88D1-498A-9288-AC82D0A9365A}"/>
              </a:ext>
            </a:extLst>
          </p:cNvPr>
          <p:cNvSpPr txBox="1"/>
          <p:nvPr/>
        </p:nvSpPr>
        <p:spPr>
          <a:xfrm>
            <a:off x="8139111" y="2705199"/>
            <a:ext cx="2005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 HỌC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7809E3-7445-46C2-8C5C-F816ECE87D4C}"/>
              </a:ext>
            </a:extLst>
          </p:cNvPr>
          <p:cNvSpPr txBox="1"/>
          <p:nvPr/>
        </p:nvSpPr>
        <p:spPr>
          <a:xfrm>
            <a:off x="8440896" y="3637161"/>
            <a:ext cx="1402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 THỂ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297D1-E17E-4E06-8F80-CD68DA32E333}"/>
              </a:ext>
            </a:extLst>
          </p:cNvPr>
          <p:cNvSpPr txBox="1"/>
          <p:nvPr/>
        </p:nvSpPr>
        <p:spPr>
          <a:xfrm>
            <a:off x="8015285" y="5501085"/>
            <a:ext cx="2332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NGHIÊM TÚC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5BE45A-0D04-4C59-A312-4CAF3E0E0BF8}"/>
              </a:ext>
            </a:extLst>
          </p:cNvPr>
          <p:cNvSpPr txBox="1"/>
          <p:nvPr/>
        </p:nvSpPr>
        <p:spPr>
          <a:xfrm>
            <a:off x="8015285" y="4569123"/>
            <a:ext cx="2332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THÀNH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460F2-E5DD-4C9F-90F2-20A070DB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32" y="1530755"/>
            <a:ext cx="5803879" cy="489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CF8DD-7C00-49CB-AAE6-4217B2F1D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08527" y="242737"/>
            <a:ext cx="9526173" cy="1072534"/>
            <a:chOff x="1116917" y="304502"/>
            <a:chExt cx="9960347" cy="816839"/>
          </a:xfrm>
        </p:grpSpPr>
        <p:sp>
          <p:nvSpPr>
            <p:cNvPr id="17" name="矩形 10"/>
            <p:cNvSpPr/>
            <p:nvPr/>
          </p:nvSpPr>
          <p:spPr>
            <a:xfrm>
              <a:off x="1116917" y="304502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68182" y="336096"/>
              <a:ext cx="9119365" cy="78524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lập kế hoạch hành động để đạt được mục tiêu theo gợi ý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761CB5-5B65-A1E4-2218-21820BC9545C}"/>
              </a:ext>
            </a:extLst>
          </p:cNvPr>
          <p:cNvGrpSpPr/>
          <p:nvPr/>
        </p:nvGrpSpPr>
        <p:grpSpPr>
          <a:xfrm>
            <a:off x="1191077" y="1481321"/>
            <a:ext cx="6257473" cy="1299979"/>
            <a:chOff x="6330073" y="2742745"/>
            <a:chExt cx="4557001" cy="2457905"/>
          </a:xfrm>
        </p:grpSpPr>
        <p:grpSp>
          <p:nvGrpSpPr>
            <p:cNvPr id="3" name="Nhóm 31">
              <a:extLst>
                <a:ext uri="{FF2B5EF4-FFF2-40B4-BE49-F238E27FC236}">
                  <a16:creationId xmlns:a16="http://schemas.microsoft.com/office/drawing/2014/main" id="{8004EFA7-0803-9049-F696-10E7A91B4F68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8" name="Freeform: Shape 34">
                <a:extLst>
                  <a:ext uri="{FF2B5EF4-FFF2-40B4-BE49-F238E27FC236}">
                    <a16:creationId xmlns:a16="http://schemas.microsoft.com/office/drawing/2014/main" id="{53274F16-CB6C-F85A-7212-784CD884978A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35">
                <a:extLst>
                  <a:ext uri="{FF2B5EF4-FFF2-40B4-BE49-F238E27FC236}">
                    <a16:creationId xmlns:a16="http://schemas.microsoft.com/office/drawing/2014/main" id="{A9338CC5-478B-6FAD-AC89-FBBCC6E07C30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4" descr="Colourful ribbons">
              <a:extLst>
                <a:ext uri="{FF2B5EF4-FFF2-40B4-BE49-F238E27FC236}">
                  <a16:creationId xmlns:a16="http://schemas.microsoft.com/office/drawing/2014/main" id="{E20B4B1B-F9CD-7B0F-31AE-58EF614002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EDC523-2E36-3A26-89A5-EA81B7417CAF}"/>
                </a:ext>
              </a:extLst>
            </p:cNvPr>
            <p:cNvSpPr txBox="1"/>
            <p:nvPr/>
          </p:nvSpPr>
          <p:spPr>
            <a:xfrm>
              <a:off x="6825132" y="3312575"/>
              <a:ext cx="3785744" cy="71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Kiến thức em cần bổ sung.</a:t>
              </a:r>
              <a:endParaRPr lang="vi-VN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018F2E-B431-970B-6C24-6B87CC4D4D9F}"/>
              </a:ext>
            </a:extLst>
          </p:cNvPr>
          <p:cNvGrpSpPr/>
          <p:nvPr/>
        </p:nvGrpSpPr>
        <p:grpSpPr>
          <a:xfrm>
            <a:off x="2591252" y="2862446"/>
            <a:ext cx="6257473" cy="1299979"/>
            <a:chOff x="6330073" y="2742745"/>
            <a:chExt cx="4557001" cy="2457905"/>
          </a:xfrm>
        </p:grpSpPr>
        <p:grpSp>
          <p:nvGrpSpPr>
            <p:cNvPr id="11" name="Nhóm 31">
              <a:extLst>
                <a:ext uri="{FF2B5EF4-FFF2-40B4-BE49-F238E27FC236}">
                  <a16:creationId xmlns:a16="http://schemas.microsoft.com/office/drawing/2014/main" id="{DBB29552-CE62-6DB9-6FBC-9FD949485EED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5" name="Freeform: Shape 34">
                <a:extLst>
                  <a:ext uri="{FF2B5EF4-FFF2-40B4-BE49-F238E27FC236}">
                    <a16:creationId xmlns:a16="http://schemas.microsoft.com/office/drawing/2014/main" id="{36386CA3-F2E5-1B5C-76AD-A7B842C643E1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35">
                <a:extLst>
                  <a:ext uri="{FF2B5EF4-FFF2-40B4-BE49-F238E27FC236}">
                    <a16:creationId xmlns:a16="http://schemas.microsoft.com/office/drawing/2014/main" id="{EBBB9F91-C3F9-33D1-AE0B-FAEEE57266B3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4" descr="Colourful ribbons">
              <a:extLst>
                <a:ext uri="{FF2B5EF4-FFF2-40B4-BE49-F238E27FC236}">
                  <a16:creationId xmlns:a16="http://schemas.microsoft.com/office/drawing/2014/main" id="{04383274-0A90-AF54-C038-DE0C93432D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107A7D-CE24-0936-BFAB-8EECE2021B10}"/>
                </a:ext>
              </a:extLst>
            </p:cNvPr>
            <p:cNvSpPr txBox="1"/>
            <p:nvPr/>
          </p:nvSpPr>
          <p:spPr>
            <a:xfrm>
              <a:off x="6956927" y="3384611"/>
              <a:ext cx="3785744" cy="110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Kĩ năng em cần rèn luyện.</a:t>
              </a:r>
              <a:endParaRPr lang="vi-VN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32941A-099F-19AB-9E8A-20451012744B}"/>
              </a:ext>
            </a:extLst>
          </p:cNvPr>
          <p:cNvGrpSpPr/>
          <p:nvPr/>
        </p:nvGrpSpPr>
        <p:grpSpPr>
          <a:xfrm>
            <a:off x="4124777" y="4310246"/>
            <a:ext cx="6257473" cy="1299979"/>
            <a:chOff x="6330073" y="2742745"/>
            <a:chExt cx="4557001" cy="2457905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E99ECEA9-664B-4024-5441-429964A7A940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23" name="Freeform: Shape 34">
                <a:extLst>
                  <a:ext uri="{FF2B5EF4-FFF2-40B4-BE49-F238E27FC236}">
                    <a16:creationId xmlns:a16="http://schemas.microsoft.com/office/drawing/2014/main" id="{61D7A3CD-545C-C597-5044-E1FB08458607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A205056F-EE07-F19F-8541-35CA92AFD638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1" name="Picture 4" descr="Colourful ribbons">
              <a:extLst>
                <a:ext uri="{FF2B5EF4-FFF2-40B4-BE49-F238E27FC236}">
                  <a16:creationId xmlns:a16="http://schemas.microsoft.com/office/drawing/2014/main" id="{E40C9F1A-CF3E-114E-CB14-8A5EA94BE8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16A03F-DDB1-669B-90A1-30EA190A1E48}"/>
                </a:ext>
              </a:extLst>
            </p:cNvPr>
            <p:cNvSpPr txBox="1"/>
            <p:nvPr/>
          </p:nvSpPr>
          <p:spPr>
            <a:xfrm>
              <a:off x="6908371" y="3096464"/>
              <a:ext cx="3687367" cy="203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Thời gian và trình tự thực hiện công việc</a:t>
              </a:r>
              <a:endParaRPr lang="vi-VN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32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62995C-FD93-F671-922D-BC91851CC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0"/>
            <a:ext cx="11049000" cy="6935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769BB-92B7-48FE-9233-056E1412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7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ẻ Em Thảo Luận Về Việc Học Bài Tập Về Nhà Cùng Nhau Hình minh họa Sẵn có  - Tải xuống Hình ảnh Ngay bây giờ - iStock">
            <a:extLst>
              <a:ext uri="{FF2B5EF4-FFF2-40B4-BE49-F238E27FC236}">
                <a16:creationId xmlns:a16="http://schemas.microsoft.com/office/drawing/2014/main" id="{E6213276-AB92-43F2-8D6D-EA705736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97" y="1137769"/>
            <a:ext cx="5039472" cy="241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4EF67F3D-F386-43C8-A120-F70362C78D13}"/>
              </a:ext>
            </a:extLst>
          </p:cNvPr>
          <p:cNvSpPr/>
          <p:nvPr/>
        </p:nvSpPr>
        <p:spPr>
          <a:xfrm>
            <a:off x="3460016" y="3905250"/>
            <a:ext cx="6490150" cy="184689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0B511-BDBA-4ACB-80C8-CF1D244E7EF6}"/>
              </a:ext>
            </a:extLst>
          </p:cNvPr>
          <p:cNvSpPr txBox="1"/>
          <p:nvPr/>
        </p:nvSpPr>
        <p:spPr>
          <a:xfrm>
            <a:off x="3600076" y="4198509"/>
            <a:ext cx="621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kế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hoạch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hành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1FF788-F676-45B6-AB1C-BED2303AA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058" y="487789"/>
            <a:ext cx="2699916" cy="129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909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6CF3D0-4BB0-4FF9-BEB6-859B27BE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89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6ACABE-3224-8FBE-B5F7-2B9AB8E8F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694391"/>
            <a:ext cx="2699916" cy="12999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D3A29D5-D5F6-E952-8B51-5272E8C229FC}"/>
              </a:ext>
            </a:extLst>
          </p:cNvPr>
          <p:cNvGrpSpPr/>
          <p:nvPr/>
        </p:nvGrpSpPr>
        <p:grpSpPr>
          <a:xfrm>
            <a:off x="1089427" y="104775"/>
            <a:ext cx="10030802" cy="1098073"/>
            <a:chOff x="1116917" y="304502"/>
            <a:chExt cx="9960347" cy="740976"/>
          </a:xfrm>
        </p:grpSpPr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14FC1CF5-1389-D461-CF6E-DEFF3955E42E}"/>
                </a:ext>
              </a:extLst>
            </p:cNvPr>
            <p:cNvSpPr/>
            <p:nvPr/>
          </p:nvSpPr>
          <p:spPr>
            <a:xfrm>
              <a:off x="1116917" y="304502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042AF-8CB5-87EC-BFB2-0D2523255223}"/>
                </a:ext>
              </a:extLst>
            </p:cNvPr>
            <p:cNvSpPr txBox="1"/>
            <p:nvPr/>
          </p:nvSpPr>
          <p:spPr>
            <a:xfrm>
              <a:off x="1264695" y="425958"/>
              <a:ext cx="9422852" cy="36345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dựng các tiêu chí đánh giá nền nếp sinh hoạt: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DCFAA7-6FC4-765D-BEA5-AC0DC53CA1A8}"/>
              </a:ext>
            </a:extLst>
          </p:cNvPr>
          <p:cNvGrpSpPr/>
          <p:nvPr/>
        </p:nvGrpSpPr>
        <p:grpSpPr>
          <a:xfrm>
            <a:off x="5509786" y="1362091"/>
            <a:ext cx="5176928" cy="1073152"/>
            <a:chOff x="6330073" y="2742745"/>
            <a:chExt cx="4664774" cy="2457905"/>
          </a:xfrm>
        </p:grpSpPr>
        <p:grpSp>
          <p:nvGrpSpPr>
            <p:cNvPr id="11" name="Nhóm 31">
              <a:extLst>
                <a:ext uri="{FF2B5EF4-FFF2-40B4-BE49-F238E27FC236}">
                  <a16:creationId xmlns:a16="http://schemas.microsoft.com/office/drawing/2014/main" id="{4F7D7BC5-B817-AA3D-C1D9-ED3C33D1A059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15" name="Freeform: Shape 34">
                <a:extLst>
                  <a:ext uri="{FF2B5EF4-FFF2-40B4-BE49-F238E27FC236}">
                    <a16:creationId xmlns:a16="http://schemas.microsoft.com/office/drawing/2014/main" id="{E92049AA-29EE-404F-2CE5-00488F22B9A4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35">
                <a:extLst>
                  <a:ext uri="{FF2B5EF4-FFF2-40B4-BE49-F238E27FC236}">
                    <a16:creationId xmlns:a16="http://schemas.microsoft.com/office/drawing/2014/main" id="{03E6B571-1ED5-99FB-5534-539BBAB8859D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4" descr="Colourful ribbons">
              <a:extLst>
                <a:ext uri="{FF2B5EF4-FFF2-40B4-BE49-F238E27FC236}">
                  <a16:creationId xmlns:a16="http://schemas.microsoft.com/office/drawing/2014/main" id="{771C1E8B-6A51-5D4C-5D04-4A775D0763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53022C-A8C9-337A-1D16-768F32E6385F}"/>
                </a:ext>
              </a:extLst>
            </p:cNvPr>
            <p:cNvSpPr txBox="1"/>
            <p:nvPr/>
          </p:nvSpPr>
          <p:spPr>
            <a:xfrm>
              <a:off x="7209103" y="3475244"/>
              <a:ext cx="3785744" cy="119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endParaRPr lang="vi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A3AEDB-28EC-E9A2-3D4A-509947B14BCC}"/>
              </a:ext>
            </a:extLst>
          </p:cNvPr>
          <p:cNvGrpSpPr/>
          <p:nvPr/>
        </p:nvGrpSpPr>
        <p:grpSpPr>
          <a:xfrm>
            <a:off x="5667827" y="2318356"/>
            <a:ext cx="5381018" cy="1227738"/>
            <a:chOff x="6330073" y="2742745"/>
            <a:chExt cx="4557001" cy="2457905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8A42B2BE-7D22-1623-DBE4-D42BD81A1B5E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23" name="Freeform: Shape 34">
                <a:extLst>
                  <a:ext uri="{FF2B5EF4-FFF2-40B4-BE49-F238E27FC236}">
                    <a16:creationId xmlns:a16="http://schemas.microsoft.com/office/drawing/2014/main" id="{146F1291-8F7C-14D0-2482-19EF799AA651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6AE82819-B0E9-4D5C-5C4C-39BD00857BFC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1" name="Picture 4" descr="Colourful ribbons">
              <a:extLst>
                <a:ext uri="{FF2B5EF4-FFF2-40B4-BE49-F238E27FC236}">
                  <a16:creationId xmlns:a16="http://schemas.microsoft.com/office/drawing/2014/main" id="{52742B1F-E10F-3918-8921-601A61C9AC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CCFC9C-2372-5380-3126-9A04D4A7CEC0}"/>
                </a:ext>
              </a:extLst>
            </p:cNvPr>
            <p:cNvSpPr txBox="1"/>
            <p:nvPr/>
          </p:nvSpPr>
          <p:spPr>
            <a:xfrm>
              <a:off x="6825132" y="3508083"/>
              <a:ext cx="3785744" cy="104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khoa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B01192-4906-A02B-94B0-4D6885DBC5E9}"/>
              </a:ext>
            </a:extLst>
          </p:cNvPr>
          <p:cNvGrpSpPr/>
          <p:nvPr/>
        </p:nvGrpSpPr>
        <p:grpSpPr>
          <a:xfrm>
            <a:off x="5971088" y="3433379"/>
            <a:ext cx="5057323" cy="1227738"/>
            <a:chOff x="6330073" y="2742745"/>
            <a:chExt cx="4557001" cy="2457905"/>
          </a:xfrm>
        </p:grpSpPr>
        <p:grpSp>
          <p:nvGrpSpPr>
            <p:cNvPr id="28" name="Nhóm 31">
              <a:extLst>
                <a:ext uri="{FF2B5EF4-FFF2-40B4-BE49-F238E27FC236}">
                  <a16:creationId xmlns:a16="http://schemas.microsoft.com/office/drawing/2014/main" id="{36B21F51-EA33-666D-08F8-B56490CB2F49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31" name="Freeform: Shape 34">
                <a:extLst>
                  <a:ext uri="{FF2B5EF4-FFF2-40B4-BE49-F238E27FC236}">
                    <a16:creationId xmlns:a16="http://schemas.microsoft.com/office/drawing/2014/main" id="{EAB0E267-852D-B5DD-4A66-05B7E61AF8D8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5">
                <a:extLst>
                  <a:ext uri="{FF2B5EF4-FFF2-40B4-BE49-F238E27FC236}">
                    <a16:creationId xmlns:a16="http://schemas.microsoft.com/office/drawing/2014/main" id="{031DFA4D-50C7-01AC-FF3C-7D02C0B64939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4" descr="Colourful ribbons">
              <a:extLst>
                <a:ext uri="{FF2B5EF4-FFF2-40B4-BE49-F238E27FC236}">
                  <a16:creationId xmlns:a16="http://schemas.microsoft.com/office/drawing/2014/main" id="{5D7A310B-4D5E-05BC-73D3-919CC9C19A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FFC975-25DB-312A-5FC4-C10D43D67342}"/>
                </a:ext>
              </a:extLst>
            </p:cNvPr>
            <p:cNvSpPr txBox="1"/>
            <p:nvPr/>
          </p:nvSpPr>
          <p:spPr>
            <a:xfrm>
              <a:off x="6971037" y="3522331"/>
              <a:ext cx="3785744" cy="104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nghiêm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túc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12D0FB-B1A6-4E05-92A1-95A2A37B0AFC}"/>
              </a:ext>
            </a:extLst>
          </p:cNvPr>
          <p:cNvGrpSpPr/>
          <p:nvPr/>
        </p:nvGrpSpPr>
        <p:grpSpPr>
          <a:xfrm>
            <a:off x="6239328" y="4548791"/>
            <a:ext cx="5057323" cy="1227738"/>
            <a:chOff x="6330073" y="2742745"/>
            <a:chExt cx="4557001" cy="2457905"/>
          </a:xfrm>
        </p:grpSpPr>
        <p:grpSp>
          <p:nvGrpSpPr>
            <p:cNvPr id="26" name="Nhóm 31">
              <a:extLst>
                <a:ext uri="{FF2B5EF4-FFF2-40B4-BE49-F238E27FC236}">
                  <a16:creationId xmlns:a16="http://schemas.microsoft.com/office/drawing/2014/main" id="{C03206C4-0EA7-4ECB-857C-65F024D98638}"/>
                </a:ext>
              </a:extLst>
            </p:cNvPr>
            <p:cNvGrpSpPr/>
            <p:nvPr/>
          </p:nvGrpSpPr>
          <p:grpSpPr>
            <a:xfrm>
              <a:off x="6488431" y="3071819"/>
              <a:ext cx="4398643" cy="2128831"/>
              <a:chOff x="1922830" y="773002"/>
              <a:chExt cx="5400981" cy="12829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778740F-1D6A-474E-9CFD-E859B3AEC0D0}"/>
                  </a:ext>
                </a:extLst>
              </p:cNvPr>
              <p:cNvSpPr/>
              <p:nvPr/>
            </p:nvSpPr>
            <p:spPr>
              <a:xfrm>
                <a:off x="1938635" y="784278"/>
                <a:ext cx="5385176" cy="116837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BCEC4CB-273F-4993-8745-DBEDAC87CC2B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282973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" name="Picture 4" descr="Colourful ribbons">
              <a:extLst>
                <a:ext uri="{FF2B5EF4-FFF2-40B4-BE49-F238E27FC236}">
                  <a16:creationId xmlns:a16="http://schemas.microsoft.com/office/drawing/2014/main" id="{9074B8D0-061A-441F-8EE4-B5D79A345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CDDB5F-FCB2-49EF-B067-130B06ADD84B}"/>
                </a:ext>
              </a:extLst>
            </p:cNvPr>
            <p:cNvSpPr txBox="1"/>
            <p:nvPr/>
          </p:nvSpPr>
          <p:spPr>
            <a:xfrm>
              <a:off x="6971037" y="3522331"/>
              <a:ext cx="3785744" cy="104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hoạch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 descr="Trẻ Em Thảo Luận Về Việc Học Bài Tập Về Nhà Cùng Nhau Hình minh họa Sẵn có  - Tải xuống Hình ảnh Ngay bây giờ - iStock">
            <a:extLst>
              <a:ext uri="{FF2B5EF4-FFF2-40B4-BE49-F238E27FC236}">
                <a16:creationId xmlns:a16="http://schemas.microsoft.com/office/drawing/2014/main" id="{9A31A156-EE55-41C4-B1FE-8C7C29DD0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4" y="3223867"/>
            <a:ext cx="5039472" cy="241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0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3A29D5-D5F6-E952-8B51-5272E8C229FC}"/>
              </a:ext>
            </a:extLst>
          </p:cNvPr>
          <p:cNvGrpSpPr/>
          <p:nvPr/>
        </p:nvGrpSpPr>
        <p:grpSpPr>
          <a:xfrm>
            <a:off x="1118002" y="485776"/>
            <a:ext cx="10030802" cy="933866"/>
            <a:chOff x="1116917" y="304502"/>
            <a:chExt cx="9960347" cy="740976"/>
          </a:xfrm>
        </p:grpSpPr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14FC1CF5-1389-D461-CF6E-DEFF3955E42E}"/>
                </a:ext>
              </a:extLst>
            </p:cNvPr>
            <p:cNvSpPr/>
            <p:nvPr/>
          </p:nvSpPr>
          <p:spPr>
            <a:xfrm>
              <a:off x="1116917" y="304502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042AF-8CB5-87EC-BFB2-0D2523255223}"/>
                </a:ext>
              </a:extLst>
            </p:cNvPr>
            <p:cNvSpPr txBox="1"/>
            <p:nvPr/>
          </p:nvSpPr>
          <p:spPr>
            <a:xfrm>
              <a:off x="1274153" y="372178"/>
              <a:ext cx="9422852" cy="61267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 CHƠI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CHỮ BÍ ẨN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 ĐỀ “NẾP SỐNG KHOA HỌC”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26CA96-27C8-481D-B0A6-64F8BD7EB75B}"/>
              </a:ext>
            </a:extLst>
          </p:cNvPr>
          <p:cNvSpPr txBox="1"/>
          <p:nvPr/>
        </p:nvSpPr>
        <p:spPr>
          <a:xfrm>
            <a:off x="7787029" y="1946782"/>
            <a:ext cx="2709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 GIAN BIỂU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7B182-88D1-498A-9288-AC82D0A9365A}"/>
              </a:ext>
            </a:extLst>
          </p:cNvPr>
          <p:cNvSpPr txBox="1"/>
          <p:nvPr/>
        </p:nvSpPr>
        <p:spPr>
          <a:xfrm>
            <a:off x="8139111" y="2705199"/>
            <a:ext cx="2005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 HỌC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7809E3-7445-46C2-8C5C-F816ECE87D4C}"/>
              </a:ext>
            </a:extLst>
          </p:cNvPr>
          <p:cNvSpPr txBox="1"/>
          <p:nvPr/>
        </p:nvSpPr>
        <p:spPr>
          <a:xfrm>
            <a:off x="8440896" y="3637161"/>
            <a:ext cx="1402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 THỂ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297D1-E17E-4E06-8F80-CD68DA32E333}"/>
              </a:ext>
            </a:extLst>
          </p:cNvPr>
          <p:cNvSpPr txBox="1"/>
          <p:nvPr/>
        </p:nvSpPr>
        <p:spPr>
          <a:xfrm>
            <a:off x="8015285" y="5501085"/>
            <a:ext cx="2332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NGHIÊM TÚC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5BE45A-0D04-4C59-A312-4CAF3E0E0BF8}"/>
              </a:ext>
            </a:extLst>
          </p:cNvPr>
          <p:cNvSpPr txBox="1"/>
          <p:nvPr/>
        </p:nvSpPr>
        <p:spPr>
          <a:xfrm>
            <a:off x="8015285" y="4569123"/>
            <a:ext cx="2332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THÀNH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34882B-8C7E-4759-BC49-E0B3AF111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4" y="1716393"/>
            <a:ext cx="6159496" cy="46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32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148</Words>
  <Application>Microsoft Office PowerPoint</Application>
  <PresentationFormat>Widescreen</PresentationFormat>
  <Paragraphs>28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DengXian</vt:lpstr>
      <vt:lpstr>Arial</vt:lpstr>
      <vt:lpstr>Calibri</vt:lpstr>
      <vt:lpstr>Calibri Light</vt:lpstr>
      <vt:lpstr>Cambria</vt:lpstr>
      <vt:lpstr>Chango</vt:lpstr>
      <vt:lpstr>Circle3D</vt:lpstr>
      <vt:lpstr>SVN-Hole Hearted</vt:lpstr>
      <vt:lpstr>Times New Roman</vt:lpstr>
      <vt:lpstr>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</cp:revision>
  <dcterms:created xsi:type="dcterms:W3CDTF">2023-10-23T11:43:42Z</dcterms:created>
  <dcterms:modified xsi:type="dcterms:W3CDTF">2023-10-23T14:04:01Z</dcterms:modified>
</cp:coreProperties>
</file>